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6C58E-19FF-43F4-8DB3-5FB987689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64202A-F956-4547-843C-A99A7351E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04A357-7806-406F-B4DA-634349AD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E3CBA0-3D6F-47C9-9D66-43BF6255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ABDAEE-A14F-4D5F-841A-CDFA11E3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27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43BA2-A52F-45CD-8810-622F39EA4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D60918-997C-4E2F-9CB4-E193D29C4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F2FD55-3162-4376-97AF-58C61D14E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126909-A918-4F3A-98D9-02A0B1AEF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D1DFEE-8479-4B08-AB0E-E7DBD835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70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99188-AE1A-4111-A397-70A47B15B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D0D68D-86A0-4198-8AAC-62E77F1F7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07F268-1F01-4513-AB53-B378FC8A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6AF8F3-80EB-48DD-8581-C7AEBCAC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B5D789-4930-4A1E-B88F-DE25BC7E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85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89A97D-2FE8-41A4-BE35-A4C4386ED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EC0157-E476-46EC-80C6-ED435D4A4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C68BBC-E6D1-464F-BFEB-F1743FBB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ED38BA-2D9D-42A9-A374-D2F3C801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57BCE5-414A-46A4-876E-4645126BD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7F1B42-254F-44A4-BF84-25F6133E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08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2CDC71-54D9-40E8-9741-270FE72D4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EED27C-74FB-4506-8A28-94E96F529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F53C8C-FB3E-4927-8AFF-60B31B58A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D21C20-9486-4F60-B552-BBFB2C8D8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77BA6DC-2497-4867-959E-319F70AB2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BE80D87-6AAC-4C18-9E11-441F9FAAB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16910D-5528-4E77-82C6-1542B26C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24E777-DCBF-47DF-9539-0D7AC6D7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48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06982-076E-4868-9CBD-BD78F83F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785FC0-0B3A-414B-A5F4-27981C415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99FC42-9A1F-425A-85FA-E0BEBC63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63F0C3-DEFE-4617-8C6A-702F78A48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985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15E913-6131-4913-B7EA-63787AC6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057C7A-2401-4C96-9425-9FD2C8F6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FF1DA1-D361-4189-9BC9-2DBEAB980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2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DC728-427A-4C90-A93A-1A47427E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F9BD64-A2B7-4B06-995A-6E91A360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7AFE15-9896-4A4B-BD4A-B5B844FDA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F8C39E-4677-4F37-9BB6-73F04740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DCE6CF-C64A-4AC9-9FFC-A79D0FEAF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B4D106-FC5D-4351-A563-0F42E1A50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51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29A69-DE26-4717-A93D-EC42E3381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C474C6-C789-411C-A978-106EE039E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351D24-D5E8-4BFF-A701-C5D59CF4D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70C6E6-B5B4-4C9C-8CFF-2FF9D81B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6D8709-A118-49BD-9D53-91EDD036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5CA64A-F574-4EED-86FD-0D7EB75B3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11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2E0878-476F-432D-876C-71063798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11B5DB-55CA-4C2C-BC72-849318752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476936-2069-4A87-8DBF-31CC82A1D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F4F1B-7E66-4588-B1BA-F22137CB3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2162FB-87CA-4849-9649-030CA11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50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951851-956E-4F5D-8F0C-0EF3B9DC9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A79DE6-6734-4AF5-8A63-C66B065AA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6D1975-E104-4CD0-B567-AC2A49569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B56BA-8988-4D73-9FCA-75252BF7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469233-BD7A-4BD9-B79F-FF1D8FE10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38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912067-949F-4CD2-93BA-601936C95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39419B-4B54-41AB-8306-466229A8A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03C23B-1087-4384-A4DB-E8B7F0122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BC487-2314-4B9D-A479-B9A194A05608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D7754E-FA20-4590-9EED-645847B86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0D3E00-78FB-4417-B77B-059AE2E6F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CA649-0045-4B91-ABBB-88418D66C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51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D37794-86B5-47A3-AA0E-B89849D4C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 fontScale="90000"/>
          </a:bodyPr>
          <a:lstStyle/>
          <a:p>
            <a:endParaRPr lang="fr-FR" dirty="0">
              <a:solidFill>
                <a:srgbClr val="FFFFFF"/>
              </a:solidFill>
            </a:endParaRPr>
          </a:p>
          <a:p>
            <a:r>
              <a:rPr lang="fr-FR" sz="8900" b="1" dirty="0">
                <a:solidFill>
                  <a:schemeClr val="bg1">
                    <a:lumMod val="95000"/>
                  </a:schemeClr>
                </a:solidFill>
              </a:rPr>
              <a:t>Le fauvisme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8E97DA-3117-4C76-8B68-8325DA5DE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5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E7B67-ABE0-420A-B231-65FCAFA4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Similitudes?</a:t>
            </a:r>
          </a:p>
        </p:txBody>
      </p:sp>
      <p:pic>
        <p:nvPicPr>
          <p:cNvPr id="5" name="Picture 2" descr="Henri Matisse, La femme au chapeau, 1905, MoMA San Francisco">
            <a:extLst>
              <a:ext uri="{FF2B5EF4-FFF2-40B4-BE49-F238E27FC236}">
                <a16:creationId xmlns:a16="http://schemas.microsoft.com/office/drawing/2014/main" id="{0C263C9A-10AC-45CF-AD52-AE7640759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" y="353695"/>
            <a:ext cx="3420459" cy="485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auvisme">
            <a:extLst>
              <a:ext uri="{FF2B5EF4-FFF2-40B4-BE49-F238E27FC236}">
                <a16:creationId xmlns:a16="http://schemas.microsoft.com/office/drawing/2014/main" id="{E854725D-9FBC-4A72-AD11-97A9885087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212" y="1087534"/>
            <a:ext cx="4053349" cy="26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auvisme">
            <a:extLst>
              <a:ext uri="{FF2B5EF4-FFF2-40B4-BE49-F238E27FC236}">
                <a16:creationId xmlns:a16="http://schemas.microsoft.com/office/drawing/2014/main" id="{56D0D698-D190-4079-8B99-DEEE83F58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589" y="3429000"/>
            <a:ext cx="3792701" cy="278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66A382-1617-4BBA-AD08-4D7C42F60CCA}"/>
              </a:ext>
            </a:extLst>
          </p:cNvPr>
          <p:cNvSpPr txBox="1"/>
          <p:nvPr/>
        </p:nvSpPr>
        <p:spPr>
          <a:xfrm>
            <a:off x="8379113" y="3747545"/>
            <a:ext cx="3792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André Derain, Route tournante, 1906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740C7C-5778-4AF9-AAB9-2D6EAA18FF84}"/>
              </a:ext>
            </a:extLst>
          </p:cNvPr>
          <p:cNvSpPr txBox="1"/>
          <p:nvPr/>
        </p:nvSpPr>
        <p:spPr>
          <a:xfrm>
            <a:off x="0" y="5243710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Henri Matisse, la femme au chapeau, 1905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9E7AED-7F7B-4FEB-914A-9CA1FB6D4648}"/>
              </a:ext>
            </a:extLst>
          </p:cNvPr>
          <p:cNvSpPr txBox="1"/>
          <p:nvPr/>
        </p:nvSpPr>
        <p:spPr>
          <a:xfrm>
            <a:off x="3812889" y="6323598"/>
            <a:ext cx="6941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0" i="0" dirty="0">
                <a:effectLst/>
                <a:latin typeface="Open Sans"/>
              </a:rPr>
              <a:t>Wassily Kandinsky, Paysage à la maison verte, 1909</a:t>
            </a:r>
          </a:p>
        </p:txBody>
      </p:sp>
    </p:spTree>
    <p:extLst>
      <p:ext uri="{BB962C8B-B14F-4D97-AF65-F5344CB8AC3E}">
        <p14:creationId xmlns:p14="http://schemas.microsoft.com/office/powerpoint/2010/main" val="139892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34BEBE-03E0-4CBD-B6D2-6A9B98DB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Similitudes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65277-63DC-41E8-ACF3-4FDD83849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6930" cy="4351338"/>
          </a:xfrm>
        </p:spPr>
        <p:txBody>
          <a:bodyPr/>
          <a:lstStyle/>
          <a:p>
            <a:r>
              <a:rPr lang="fr-FR" dirty="0"/>
              <a:t>Couleurs vives</a:t>
            </a:r>
          </a:p>
          <a:p>
            <a:r>
              <a:rPr lang="fr-FR" dirty="0"/>
              <a:t>Différentes touches de couleurs pures</a:t>
            </a:r>
          </a:p>
          <a:p>
            <a:r>
              <a:rPr lang="fr-FR" dirty="0"/>
              <a:t>Ambiance africaine et paysages d’océans</a:t>
            </a:r>
          </a:p>
          <a:p>
            <a:r>
              <a:rPr lang="fr-FR" dirty="0"/>
              <a:t>Les couleurs priment sur le dessin et la réalité : la couleur est plus importante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Picture 2" descr="Henri Matisse, La femme au chapeau, 1905, MoMA San Francisco">
            <a:extLst>
              <a:ext uri="{FF2B5EF4-FFF2-40B4-BE49-F238E27FC236}">
                <a16:creationId xmlns:a16="http://schemas.microsoft.com/office/drawing/2014/main" id="{5CF51ED8-9B5F-4D5E-8506-EBF5ED601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670" y="1130935"/>
            <a:ext cx="3420459" cy="485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52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0B057-973F-4A99-AB9F-7581FBBE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Différences?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CA4AC0-E27B-4889-98DD-1C9D11BC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410" y="5906135"/>
            <a:ext cx="5993130" cy="483235"/>
          </a:xfrm>
        </p:spPr>
        <p:txBody>
          <a:bodyPr/>
          <a:lstStyle/>
          <a:p>
            <a:r>
              <a:rPr lang="fr-FR" dirty="0"/>
              <a:t>André Derain, Big Ben, 1906</a:t>
            </a:r>
          </a:p>
        </p:txBody>
      </p:sp>
      <p:pic>
        <p:nvPicPr>
          <p:cNvPr id="3074" name="Picture 2" descr="Impressionnisme — Wikipédia">
            <a:extLst>
              <a:ext uri="{FF2B5EF4-FFF2-40B4-BE49-F238E27FC236}">
                <a16:creationId xmlns:a16="http://schemas.microsoft.com/office/drawing/2014/main" id="{63DC1EFD-8197-4B28-9A27-58D24F71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" y="1541662"/>
            <a:ext cx="5483543" cy="426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uvisme">
            <a:extLst>
              <a:ext uri="{FF2B5EF4-FFF2-40B4-BE49-F238E27FC236}">
                <a16:creationId xmlns:a16="http://schemas.microsoft.com/office/drawing/2014/main" id="{BC8729A3-1BD7-45A4-9C9F-420B7D61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923" y="1541661"/>
            <a:ext cx="5325828" cy="426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351F638-C45D-400E-984E-C801CB2AA53D}"/>
              </a:ext>
            </a:extLst>
          </p:cNvPr>
          <p:cNvSpPr txBox="1">
            <a:spLocks/>
          </p:cNvSpPr>
          <p:nvPr/>
        </p:nvSpPr>
        <p:spPr>
          <a:xfrm>
            <a:off x="0" y="5861050"/>
            <a:ext cx="5993130" cy="483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Claude Monet, impression, soleil levant, 1872</a:t>
            </a:r>
          </a:p>
        </p:txBody>
      </p:sp>
    </p:spTree>
    <p:extLst>
      <p:ext uri="{BB962C8B-B14F-4D97-AF65-F5344CB8AC3E}">
        <p14:creationId xmlns:p14="http://schemas.microsoft.com/office/powerpoint/2010/main" val="311293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9E503-0A1B-4F88-84BA-3968D9FF6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338" y="0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Différences</a:t>
            </a:r>
          </a:p>
        </p:txBody>
      </p:sp>
      <p:pic>
        <p:nvPicPr>
          <p:cNvPr id="5" name="Picture 2" descr="Impressionnisme — Wikipédia">
            <a:extLst>
              <a:ext uri="{FF2B5EF4-FFF2-40B4-BE49-F238E27FC236}">
                <a16:creationId xmlns:a16="http://schemas.microsoft.com/office/drawing/2014/main" id="{1CF806CE-B0CB-4AD1-A90A-A99533C4C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23" y="1311751"/>
            <a:ext cx="3837110" cy="298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auvisme">
            <a:extLst>
              <a:ext uri="{FF2B5EF4-FFF2-40B4-BE49-F238E27FC236}">
                <a16:creationId xmlns:a16="http://schemas.microsoft.com/office/drawing/2014/main" id="{4446D542-82DC-4DB6-AD02-B4DB6E0A2F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43" y="1196181"/>
            <a:ext cx="3870954" cy="31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D0A1B11B-EA9B-4F08-9AF1-1C8466F51397}"/>
              </a:ext>
            </a:extLst>
          </p:cNvPr>
          <p:cNvSpPr txBox="1">
            <a:spLocks/>
          </p:cNvSpPr>
          <p:nvPr/>
        </p:nvSpPr>
        <p:spPr>
          <a:xfrm>
            <a:off x="179069" y="4494847"/>
            <a:ext cx="6046983" cy="2194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mouvement dit « impressionniste »</a:t>
            </a:r>
          </a:p>
          <a:p>
            <a:r>
              <a:rPr lang="fr-FR" dirty="0"/>
              <a:t>Tons clairs</a:t>
            </a:r>
          </a:p>
          <a:p>
            <a:r>
              <a:rPr lang="fr-FR" dirty="0"/>
              <a:t>Grande perspectives</a:t>
            </a:r>
          </a:p>
          <a:p>
            <a:r>
              <a:rPr lang="fr-FR" dirty="0"/>
              <a:t>Sujets souvent en mouvement.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ED36CA72-F008-4583-9EE3-6479A7B96941}"/>
              </a:ext>
            </a:extLst>
          </p:cNvPr>
          <p:cNvSpPr txBox="1">
            <a:spLocks/>
          </p:cNvSpPr>
          <p:nvPr/>
        </p:nvSpPr>
        <p:spPr>
          <a:xfrm>
            <a:off x="6226053" y="4494847"/>
            <a:ext cx="5916930" cy="2194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mouvement dit « fauviste »</a:t>
            </a:r>
          </a:p>
          <a:p>
            <a:r>
              <a:rPr lang="fr-FR" dirty="0"/>
              <a:t>Couleurs vives (bleu, rouge, jaune…)</a:t>
            </a:r>
          </a:p>
          <a:p>
            <a:r>
              <a:rPr lang="fr-FR" dirty="0"/>
              <a:t>Peu de profondeur</a:t>
            </a:r>
          </a:p>
          <a:p>
            <a:r>
              <a:rPr lang="fr-FR" dirty="0"/>
              <a:t>Dessin au service de la couler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58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D1EE92-CD7E-43D6-997E-8396FA48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fauvisme et Matisse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18095A-44F8-40A8-A03E-B1BDD7D31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690688"/>
            <a:ext cx="5996940" cy="435133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Henri Matisse est l’un des premiers peintres à casser les codes de la peinture en utilisant les couleurs vives telles quelles sur la toile, en dénaturant le dessin. </a:t>
            </a:r>
          </a:p>
          <a:p>
            <a:r>
              <a:rPr lang="fr-FR" dirty="0"/>
              <a:t>Il souhaite ainsi créer volontairement une rupture avec ce qui était déjà connu, c’est-à-dire les impressionnistes. C’est ce qu’on appelle un « mouvement ».</a:t>
            </a:r>
          </a:p>
          <a:p>
            <a:r>
              <a:rPr lang="fr-FR" dirty="0"/>
              <a:t>Henri Matisse est donc le chef de file du mouvement appelé « fauvisme ». (</a:t>
            </a:r>
            <a:r>
              <a:rPr lang="fr-FR"/>
              <a:t>mouvement français).</a:t>
            </a:r>
            <a:endParaRPr lang="fr-FR" dirty="0"/>
          </a:p>
        </p:txBody>
      </p:sp>
      <p:pic>
        <p:nvPicPr>
          <p:cNvPr id="4098" name="Picture 2" descr="Henri Matisse — Wikipédia">
            <a:extLst>
              <a:ext uri="{FF2B5EF4-FFF2-40B4-BE49-F238E27FC236}">
                <a16:creationId xmlns:a16="http://schemas.microsoft.com/office/drawing/2014/main" id="{B72EA33B-5112-474B-87CC-1711B5E5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058" y="1500822"/>
            <a:ext cx="332595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664840-9420-4487-832F-67588F652786}"/>
              </a:ext>
            </a:extLst>
          </p:cNvPr>
          <p:cNvSpPr txBox="1"/>
          <p:nvPr/>
        </p:nvSpPr>
        <p:spPr>
          <a:xfrm>
            <a:off x="7819611" y="5996306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Henri Matisse (1869 -1954)</a:t>
            </a:r>
          </a:p>
        </p:txBody>
      </p:sp>
    </p:spTree>
    <p:extLst>
      <p:ext uri="{BB962C8B-B14F-4D97-AF65-F5344CB8AC3E}">
        <p14:creationId xmlns:p14="http://schemas.microsoft.com/office/powerpoint/2010/main" val="26141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6F9AF-D8E4-43B0-B552-D941E741A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10" y="293310"/>
            <a:ext cx="7524779" cy="775454"/>
          </a:xfrm>
        </p:spPr>
        <p:txBody>
          <a:bodyPr/>
          <a:lstStyle/>
          <a:p>
            <a:r>
              <a:rPr lang="fr-FR" dirty="0"/>
              <a:t>Quelques œuvres de Matisse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A3DBCD-3FE3-4CD1-8EC7-39BA06369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510" y="5537776"/>
            <a:ext cx="3848100" cy="506095"/>
          </a:xfrm>
        </p:spPr>
        <p:txBody>
          <a:bodyPr/>
          <a:lstStyle/>
          <a:p>
            <a:r>
              <a:rPr lang="fr-FR" dirty="0"/>
              <a:t>« Harmonie en Rouge »</a:t>
            </a:r>
          </a:p>
        </p:txBody>
      </p:sp>
      <p:pic>
        <p:nvPicPr>
          <p:cNvPr id="5122" name="Picture 2" descr="harmonie en rouge, 1908 de Henri Matisse (1869-1954, France) | |  WahooArt.com">
            <a:extLst>
              <a:ext uri="{FF2B5EF4-FFF2-40B4-BE49-F238E27FC236}">
                <a16:creationId xmlns:a16="http://schemas.microsoft.com/office/drawing/2014/main" id="{D327E125-F306-491A-9111-5559A9BF6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96" y="1234440"/>
            <a:ext cx="5064803" cy="413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GARD ELOIGNE: MATISSE">
            <a:extLst>
              <a:ext uri="{FF2B5EF4-FFF2-40B4-BE49-F238E27FC236}">
                <a16:creationId xmlns:a16="http://schemas.microsoft.com/office/drawing/2014/main" id="{FCE9CC56-DEFA-4FEF-8D96-45583BAF3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10" y="1234440"/>
            <a:ext cx="5337810" cy="430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7840EEF-DD46-4D4C-A209-FE8CA9B403EC}"/>
              </a:ext>
            </a:extLst>
          </p:cNvPr>
          <p:cNvSpPr txBox="1">
            <a:spLocks/>
          </p:cNvSpPr>
          <p:nvPr/>
        </p:nvSpPr>
        <p:spPr>
          <a:xfrm>
            <a:off x="6997065" y="5621596"/>
            <a:ext cx="3848100" cy="506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« Regard éloigné »</a:t>
            </a:r>
          </a:p>
        </p:txBody>
      </p:sp>
    </p:spTree>
    <p:extLst>
      <p:ext uri="{BB962C8B-B14F-4D97-AF65-F5344CB8AC3E}">
        <p14:creationId xmlns:p14="http://schemas.microsoft.com/office/powerpoint/2010/main" val="29094233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214</Words>
  <Application>Microsoft Office PowerPoint</Application>
  <PresentationFormat>Grand écran</PresentationFormat>
  <Paragraphs>31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</vt:lpstr>
      <vt:lpstr>Thème Office</vt:lpstr>
      <vt:lpstr> Le fauvisme</vt:lpstr>
      <vt:lpstr>Similitudes?</vt:lpstr>
      <vt:lpstr>Similitudes</vt:lpstr>
      <vt:lpstr>Différences?</vt:lpstr>
      <vt:lpstr>Différences</vt:lpstr>
      <vt:lpstr>Le fauvisme et Matisse</vt:lpstr>
      <vt:lpstr>Quelques œuvres de Matisse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fauvisme</dc:title>
  <dc:creator>Solène Ezingeard</dc:creator>
  <cp:lastModifiedBy>Solène Ezingeard</cp:lastModifiedBy>
  <cp:revision>7</cp:revision>
  <dcterms:created xsi:type="dcterms:W3CDTF">2020-10-31T17:00:34Z</dcterms:created>
  <dcterms:modified xsi:type="dcterms:W3CDTF">2020-11-11T09:45:11Z</dcterms:modified>
</cp:coreProperties>
</file>