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6" r:id="rId5"/>
    <p:sldId id="257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CB87BE-19AE-4E41-BC0D-045A4C005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031C63-40B1-461B-A5CF-11C72503A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505422-9227-42C1-AF4C-776E8675E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C8ADDA-ED83-4699-A2E6-E586B62B1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BFC2CC-79E4-4DE6-903D-B67682CD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89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890BDA-0259-4980-B5CE-E581DBDE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D6D3B2-FD4C-4FF2-AE8C-70E62CFB4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891AC0-75DC-49AC-B63B-8D2B60B18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A5BE40-0468-4DEE-BE9B-CD56124D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684ED6-270A-49BE-A011-4AB3B5F3F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32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93B8D-D28B-4D18-BCD0-AB0733C6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A1D739-3B4C-499F-95E2-B71CDEC6A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B78195-C207-487D-B7CC-23D46EB37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20AD49-1400-42A9-B0AA-604C1E8A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19390D-B9C6-430B-A100-81313B92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19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E78F6-60DB-4F34-96C9-D7867539E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CE26AC-08A1-4621-954C-672B813751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2FC79D-65D9-478B-BC5C-257F71871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5321C4-2AC1-431A-A35F-AEFC0A90E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EEDD1C-F4A8-4297-8EAF-B7E1EE66B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ED2B06-A4FC-4166-9C4C-B0A238E2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02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C32D60-F3BA-4FC2-9D70-EFDF934B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BB7C3D-A2BA-49F9-B1D3-8D41DD397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9C7D40-A9A6-4D57-B7C8-6F5A71749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9B717D9-83E6-4018-BD7C-636548B94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06345C5-D57C-4526-9596-B75668320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5F2B49-8AE5-404C-B8F5-C19DDFA8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E441559-527C-4FAD-8E66-9EC76181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C5BCB09-6D3D-4CBC-975B-1B0701BB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174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44E23A-8E46-4065-9EA6-75C8F1F26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2F3611-222B-4F9C-87FC-CD7698232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109F66-E556-4E13-BF61-4B2D330D3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B3E7B2-9028-40F6-B04A-08F75C3EB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50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A2EEB1-D66B-4C1B-993F-A8111614B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1CBC710-8B08-417D-A524-F7C75724A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900FBB-1D4D-47AF-A27F-D8CF886B5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46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A1526-E9F6-4359-80C3-7BFE1723E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2B71AF-A685-4687-B549-EAA4EDB67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D7B85F-FC8A-408B-86A6-9BADD966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0EAFF1-FE7E-47D1-A71C-B36AB4DB3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6D0941-C516-4229-8177-18A90869F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04A328-F7AC-4466-92E9-22CF1090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65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8611E-D558-4CA5-9FF4-2EDAFA68E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BA9C1F-589D-4DA9-8AFA-5155EB66A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089151-2DA3-4358-98BD-13EC56593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A6C07C-0DDD-482E-97BC-B1CCF5F8F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ECE1AC-7B59-4094-8591-DBBA5843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D74BBD-4AEF-401A-B03B-3D5F8D845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6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662F9F-9B95-4D2C-9B4D-E230EACF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2A9346-A931-4286-8BA8-4E1B9815A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1B4D63-669E-435A-A3A1-DBCD60F5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B2F50E-C2E3-4212-90DC-E37FF0831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8DEEF4-C9E2-4D27-8079-9DD15E46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51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2C8926D-6352-4B98-A241-57FCB4D6A0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78922B-3A10-49A9-9411-91C8A4711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4CD632-2187-4EB3-800B-82036F0E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11F0A0-1283-407B-9B73-01BF177F5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CBA43E-A64B-461A-B2BA-E4C7E215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43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B67982-E775-4A22-BF88-A8FA9F624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94D1B1-2F65-4B9B-B2AF-1D0D29388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34B43-5B9C-4E4A-876B-967398D44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9BD4C-E33D-448D-BD51-C8E853ED67FD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046E85-2333-4E7D-A22C-70CC7DCF0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AAC053-4747-4F85-BE99-47F7B70C1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04C80-1661-40F2-B5DE-BA3D9D6F3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79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9ACCC7-B00E-4595-A195-C065BFAC7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358" y="466751"/>
            <a:ext cx="9795441" cy="1223937"/>
          </a:xfrm>
        </p:spPr>
        <p:txBody>
          <a:bodyPr/>
          <a:lstStyle/>
          <a:p>
            <a:r>
              <a:rPr lang="fr-FR" dirty="0"/>
              <a:t>Le Jura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232205-8BC0-415A-B2F5-63C984380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 descr="upload.wikimedia.org/wikipedia/commons/thumb/a/...">
            <a:extLst>
              <a:ext uri="{FF2B5EF4-FFF2-40B4-BE49-F238E27FC236}">
                <a16:creationId xmlns:a16="http://schemas.microsoft.com/office/drawing/2014/main" id="{C0995923-974B-4570-BFCB-AD173EA4F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570" y="234834"/>
            <a:ext cx="5855970" cy="638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701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BD6D0-7B84-47FE-B561-63E8B4FC5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FD034F-AAE0-4D50-A368-4EFAC9757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Des Villages de caractère dans le Jura | Baume les messieurs, Jura  tourisme, Vacances jura">
            <a:extLst>
              <a:ext uri="{FF2B5EF4-FFF2-40B4-BE49-F238E27FC236}">
                <a16:creationId xmlns:a16="http://schemas.microsoft.com/office/drawing/2014/main" id="{00173532-A1DB-468F-B74A-21DC8713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95250"/>
            <a:ext cx="1000125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787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8A044A-2CCD-4CAE-B4B8-21228311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FC1CC9-ED20-48E8-9345-AC352BCFB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Les plus beaux lacs du Jura - OUI.sncf">
            <a:extLst>
              <a:ext uri="{FF2B5EF4-FFF2-40B4-BE49-F238E27FC236}">
                <a16:creationId xmlns:a16="http://schemas.microsoft.com/office/drawing/2014/main" id="{6E02448A-5397-4A10-8EB7-B215BCC60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8" y="365125"/>
            <a:ext cx="11373715" cy="569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333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53D5B4-291A-417E-8B63-8D7991CE2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C331BB-6799-418E-A0E8-7DF543A9A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1" y="1174531"/>
            <a:ext cx="3852041" cy="1834056"/>
          </a:xfrm>
        </p:spPr>
        <p:txBody>
          <a:bodyPr>
            <a:normAutofit/>
          </a:bodyPr>
          <a:lstStyle/>
          <a:p>
            <a:r>
              <a:rPr lang="fr-FR" sz="4000" dirty="0"/>
              <a:t>Le jaguar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59AAD4-BFDF-4CD4-B08E-FD106B251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endParaRPr lang="fr-FR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41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9ED77-C220-4232-AE35-0AE38826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D’où vient le nom « jaguar »?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72BBF6-7B02-4E47-A193-BBF421B32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54175"/>
            <a:ext cx="6054090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fr-FR" dirty="0"/>
              <a:t>Le nom « jaguar » vient de l’indien « </a:t>
            </a:r>
            <a:r>
              <a:rPr lang="fr-FR" dirty="0" err="1"/>
              <a:t>yaguara</a:t>
            </a:r>
            <a:r>
              <a:rPr lang="fr-FR" dirty="0"/>
              <a:t> » qui veut dire : la bête sauvage qui tue sa proie d’un bond. Le jaguar était un animal mythique pour de nombreuses civilisations amérindiennes (Mayas, Zapotèques…). Un temple lui est dédié à Tikal (Guatemala)</a:t>
            </a:r>
          </a:p>
        </p:txBody>
      </p:sp>
      <p:pic>
        <p:nvPicPr>
          <p:cNvPr id="1026" name="Picture 2" descr="Le Jaguar. - Terre Menacée...">
            <a:extLst>
              <a:ext uri="{FF2B5EF4-FFF2-40B4-BE49-F238E27FC236}">
                <a16:creationId xmlns:a16="http://schemas.microsoft.com/office/drawing/2014/main" id="{E92515AF-C8AD-465C-8169-87B2A3648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019300"/>
            <a:ext cx="5715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80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2DCE3-05BD-4F7F-929A-5C6B1EC27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57614D-1143-4A1F-AC2D-FCF1017E1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8F7064-DDB3-4F63-A20F-02463B2E9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" y="338138"/>
            <a:ext cx="7524750" cy="5838825"/>
          </a:xfrm>
          <a:prstGeom prst="rect">
            <a:avLst/>
          </a:prstGeom>
        </p:spPr>
      </p:pic>
      <p:pic>
        <p:nvPicPr>
          <p:cNvPr id="2050" name="Picture 2" descr="Brésil : le jaguar au bord de l'extinction - Néoplanète">
            <a:extLst>
              <a:ext uri="{FF2B5EF4-FFF2-40B4-BE49-F238E27FC236}">
                <a16:creationId xmlns:a16="http://schemas.microsoft.com/office/drawing/2014/main" id="{40E4B4DD-DA8F-4BB9-AD6A-72E2EB987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212" y="2251710"/>
            <a:ext cx="4240778" cy="284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17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62</Words>
  <Application>Microsoft Office PowerPoint</Application>
  <PresentationFormat>Grand écran</PresentationFormat>
  <Paragraphs>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Le Jura</vt:lpstr>
      <vt:lpstr>Présentation PowerPoint</vt:lpstr>
      <vt:lpstr>Présentation PowerPoint</vt:lpstr>
      <vt:lpstr>Le jaguar</vt:lpstr>
      <vt:lpstr>D’où vient le nom « jaguar »?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jaguar</dc:title>
  <dc:creator>Solène Ezingeard</dc:creator>
  <cp:lastModifiedBy>Solène Ezingeard</cp:lastModifiedBy>
  <cp:revision>4</cp:revision>
  <dcterms:created xsi:type="dcterms:W3CDTF">2020-11-10T11:29:51Z</dcterms:created>
  <dcterms:modified xsi:type="dcterms:W3CDTF">2020-11-10T12:44:21Z</dcterms:modified>
</cp:coreProperties>
</file>