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04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83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739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3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60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43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26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6857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776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61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81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C6047E9-82A7-4FF3-9CA4-2C366A49D484}" type="datetimeFigureOut">
              <a:rPr lang="fr-FR" smtClean="0"/>
              <a:t>08/12/2020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CBC18A1-17E9-4DC2-96AA-FB9DC865F3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1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CFD80-AF60-4793-9405-BEFD0201F2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glaïeul et la passiflore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193BB-0F9B-435F-96F3-005E64ABDE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535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CD712D-362D-4969-A8EA-94A687213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glaïeul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866FF-E6F7-4948-B36C-C8251B8FA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Glaïeul veut dire « glaive ». </a:t>
            </a:r>
          </a:p>
          <a:p>
            <a:r>
              <a:rPr lang="fr-FR" dirty="0"/>
              <a:t>Elle a la forme d’une épée.</a:t>
            </a:r>
          </a:p>
          <a:p>
            <a:r>
              <a:rPr lang="fr-FR" dirty="0"/>
              <a:t>Cette fleur représente la force, </a:t>
            </a:r>
          </a:p>
          <a:p>
            <a:pPr marL="0" indent="0">
              <a:buNone/>
            </a:pPr>
            <a:r>
              <a:rPr lang="fr-FR" dirty="0"/>
              <a:t>la victoire et la fierté.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2263BA-9B81-40CF-A175-4FC241BCC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180" y="153126"/>
            <a:ext cx="5257800" cy="655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8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AAA187-539C-470F-ADBD-056995496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937" y="116525"/>
            <a:ext cx="10515600" cy="1325563"/>
          </a:xfrm>
        </p:spPr>
        <p:txBody>
          <a:bodyPr/>
          <a:lstStyle/>
          <a:p>
            <a:r>
              <a:rPr lang="fr-FR" dirty="0"/>
              <a:t>Le Colisée </a:t>
            </a:r>
          </a:p>
        </p:txBody>
      </p:sp>
      <p:pic>
        <p:nvPicPr>
          <p:cNvPr id="1026" name="Picture 2" descr="Le Colisée de Rome">
            <a:extLst>
              <a:ext uri="{FF2B5EF4-FFF2-40B4-BE49-F238E27FC236}">
                <a16:creationId xmlns:a16="http://schemas.microsoft.com/office/drawing/2014/main" id="{6C13D44B-CACA-4C68-9FC8-614B3B8AED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997" y="1492749"/>
            <a:ext cx="6360526" cy="424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élé. Tout ce que vous avez toujours voulu savoir sur le Colisée">
            <a:extLst>
              <a:ext uri="{FF2B5EF4-FFF2-40B4-BE49-F238E27FC236}">
                <a16:creationId xmlns:a16="http://schemas.microsoft.com/office/drawing/2014/main" id="{DC7958BD-4861-4EE6-9155-88332F807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" y="1195389"/>
            <a:ext cx="4637723" cy="277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IT DU JOUR Rendre à César ce qui appartient à César ! – Objectif Gard">
            <a:extLst>
              <a:ext uri="{FF2B5EF4-FFF2-40B4-BE49-F238E27FC236}">
                <a16:creationId xmlns:a16="http://schemas.microsoft.com/office/drawing/2014/main" id="{751F57FC-E7FB-423F-AD9C-270F400F6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" y="3985096"/>
            <a:ext cx="4637723" cy="281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539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675B8-EC54-40FD-928B-1331C2C8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différents jeux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E16E39-7973-4AFE-B55B-2FF44CA39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40" y="1411803"/>
            <a:ext cx="3185160" cy="794187"/>
          </a:xfrm>
        </p:spPr>
        <p:txBody>
          <a:bodyPr/>
          <a:lstStyle/>
          <a:p>
            <a:r>
              <a:rPr lang="fr-FR" dirty="0"/>
              <a:t>Courses de chars</a:t>
            </a:r>
          </a:p>
        </p:txBody>
      </p:sp>
      <p:pic>
        <p:nvPicPr>
          <p:cNvPr id="2050" name="Picture 2" descr="Les courses de chars des Romains - PHystorique- Les Portes du Temps">
            <a:extLst>
              <a:ext uri="{FF2B5EF4-FFF2-40B4-BE49-F238E27FC236}">
                <a16:creationId xmlns:a16="http://schemas.microsoft.com/office/drawing/2014/main" id="{309E39C0-57BB-4698-B11D-B2F2D639A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3" y="2065119"/>
            <a:ext cx="4500521" cy="299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43DF77F3-C291-4361-842C-74F066C74805}"/>
              </a:ext>
            </a:extLst>
          </p:cNvPr>
          <p:cNvSpPr txBox="1">
            <a:spLocks/>
          </p:cNvSpPr>
          <p:nvPr/>
        </p:nvSpPr>
        <p:spPr>
          <a:xfrm>
            <a:off x="8709660" y="1299081"/>
            <a:ext cx="3185160" cy="794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chasses (combats d’animaux)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3763D50-DAD8-40AA-9BBA-330E936C6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490" y="2065119"/>
            <a:ext cx="28575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1340B9BF-C3CE-4E02-982F-250C159A9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779" y="2409111"/>
            <a:ext cx="3017245" cy="408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517B0C94-1EF3-47AD-8BF0-ED3D5AB3A643}"/>
              </a:ext>
            </a:extLst>
          </p:cNvPr>
          <p:cNvSpPr txBox="1">
            <a:spLocks/>
          </p:cNvSpPr>
          <p:nvPr/>
        </p:nvSpPr>
        <p:spPr>
          <a:xfrm>
            <a:off x="5164137" y="1795021"/>
            <a:ext cx="3185160" cy="794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gladiateurs</a:t>
            </a:r>
          </a:p>
        </p:txBody>
      </p:sp>
    </p:spTree>
    <p:extLst>
      <p:ext uri="{BB962C8B-B14F-4D97-AF65-F5344CB8AC3E}">
        <p14:creationId xmlns:p14="http://schemas.microsoft.com/office/powerpoint/2010/main" val="1568757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1A3AFB-6757-42F6-82C8-D72FE81E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910" y="431165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gladiateurs au temps des Romains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B4929C-684D-4000-AB15-B22FA5CEC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" y="1802765"/>
            <a:ext cx="5814060" cy="4351338"/>
          </a:xfrm>
        </p:spPr>
        <p:txBody>
          <a:bodyPr/>
          <a:lstStyle/>
          <a:p>
            <a:r>
              <a:rPr lang="fr-FR" sz="2400" b="0" i="0" dirty="0">
                <a:solidFill>
                  <a:srgbClr val="292143"/>
                </a:solidFill>
                <a:effectLst/>
                <a:latin typeface="Trebuchet MS" panose="020B0603020202020204" pitchFamily="34" charset="0"/>
              </a:rPr>
              <a:t>Les </a:t>
            </a:r>
            <a:r>
              <a:rPr lang="fr-FR" sz="2400" dirty="0">
                <a:solidFill>
                  <a:srgbClr val="292143"/>
                </a:solidFill>
                <a:latin typeface="Trebuchet MS" panose="020B0603020202020204" pitchFamily="34" charset="0"/>
              </a:rPr>
              <a:t>gladiateurs étaient souvent des </a:t>
            </a:r>
            <a:r>
              <a:rPr lang="fr-FR" sz="2400" b="0" i="0" dirty="0">
                <a:solidFill>
                  <a:srgbClr val="292143"/>
                </a:solidFill>
                <a:effectLst/>
                <a:latin typeface="Trebuchet MS" panose="020B0603020202020204" pitchFamily="34" charset="0"/>
              </a:rPr>
              <a:t>criminels condamnés à mort, des esclaves ou des hommes libres volontaires</a:t>
            </a:r>
          </a:p>
          <a:p>
            <a:r>
              <a:rPr lang="fr-FR" sz="2400" dirty="0">
                <a:solidFill>
                  <a:srgbClr val="292143"/>
                </a:solidFill>
                <a:latin typeface="Trebuchet MS" panose="020B0603020202020204" pitchFamily="34" charset="0"/>
              </a:rPr>
              <a:t>Le vainqueur recevait plusieurs glaïeuls en récompense (glaives).</a:t>
            </a:r>
          </a:p>
          <a:p>
            <a:r>
              <a:rPr lang="fr-FR" sz="2400" b="0" i="0" dirty="0">
                <a:solidFill>
                  <a:srgbClr val="292143"/>
                </a:solidFill>
                <a:effectLst/>
                <a:latin typeface="Trebuchet MS" panose="020B0603020202020204" pitchFamily="34" charset="0"/>
              </a:rPr>
              <a:t>Ils se battaient jusqu’à la mort</a:t>
            </a:r>
          </a:p>
          <a:p>
            <a:endParaRPr lang="fr-F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C79A35C-F5BE-4F28-8F36-F75C6F575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020" y="1514475"/>
            <a:ext cx="54864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248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58939D-C1CC-480B-826A-AC25CA954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passiflore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41C3A-ACE1-49F0-8658-BBA82569E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31080" cy="4351338"/>
          </a:xfrm>
        </p:spPr>
        <p:txBody>
          <a:bodyPr/>
          <a:lstStyle/>
          <a:p>
            <a:r>
              <a:rPr lang="fr-FR" dirty="0"/>
              <a:t>Surnommée « fleur de la passion</a:t>
            </a:r>
          </a:p>
          <a:p>
            <a:r>
              <a:rPr lang="fr-FR" dirty="0"/>
              <a:t>Origines : Mexique</a:t>
            </a:r>
          </a:p>
          <a:p>
            <a:r>
              <a:rPr lang="fr-FR" dirty="0"/>
              <a:t>Elles ne vivent pas plus d’une journée ou deux.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B5FC08-B417-47E7-BF34-514AF7932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313449"/>
            <a:ext cx="6210262" cy="623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99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F2A9C9-7310-40C3-A57C-0AB990950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fruit de la passiflore : « fruit de la passion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7F4F82-C0B4-4C95-922B-198FBE7BC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896F5F-B697-4A1F-9377-7D6AF8AAF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2076450"/>
            <a:ext cx="6012605" cy="3382090"/>
          </a:xfrm>
          <a:prstGeom prst="rect">
            <a:avLst/>
          </a:prstGeom>
        </p:spPr>
      </p:pic>
      <p:pic>
        <p:nvPicPr>
          <p:cNvPr id="1026" name="Picture 2" descr="Passiflore - Nature Gastronomique et Médicinale">
            <a:extLst>
              <a:ext uri="{FF2B5EF4-FFF2-40B4-BE49-F238E27FC236}">
                <a16:creationId xmlns:a16="http://schemas.microsoft.com/office/drawing/2014/main" id="{A193D9B4-5834-4EFE-B71A-4EFEDED8F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770" y="1814035"/>
            <a:ext cx="5242561" cy="393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9847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1168</TotalTime>
  <Words>120</Words>
  <Application>Microsoft Office PowerPoint</Application>
  <PresentationFormat>Grand écran</PresentationFormat>
  <Paragraphs>20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Garamond</vt:lpstr>
      <vt:lpstr>Trebuchet MS</vt:lpstr>
      <vt:lpstr>Savon</vt:lpstr>
      <vt:lpstr>Le glaïeul et la passiflore</vt:lpstr>
      <vt:lpstr>Le glaïeul</vt:lpstr>
      <vt:lpstr>Le Colisée </vt:lpstr>
      <vt:lpstr>Les différents jeux</vt:lpstr>
      <vt:lpstr>Les gladiateurs au temps des Romains</vt:lpstr>
      <vt:lpstr>La passiflore</vt:lpstr>
      <vt:lpstr>Le fruit de la passiflore : « fruit de la passion 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glaïeul et la passiflore</dc:title>
  <dc:creator>Solène Ezingeard</dc:creator>
  <cp:lastModifiedBy>Solène Ezingeard</cp:lastModifiedBy>
  <cp:revision>8</cp:revision>
  <dcterms:created xsi:type="dcterms:W3CDTF">2020-12-07T11:44:00Z</dcterms:created>
  <dcterms:modified xsi:type="dcterms:W3CDTF">2020-12-08T12:01:25Z</dcterms:modified>
</cp:coreProperties>
</file>