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>
        <p:scale>
          <a:sx n="84" d="100"/>
          <a:sy n="84" d="100"/>
        </p:scale>
        <p:origin x="60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97CA46-22B0-4B98-80A2-70F43AF51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17A81B6-8C84-471D-824B-6C1844255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9FC2C1-2809-49E7-8A6A-A774A09C3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2FD5B1-CC3C-404F-B969-941933936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A75BFA-A9A5-4551-B483-B4DF68EA0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50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8841D2-C4FA-455C-BD1C-DA9CC5595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D7107C-42D3-4B58-92D8-21CB662C4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5E2011-5A4F-4B66-8A52-2EDACA7F5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D15B90-B865-48D6-88DB-39AA7747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50C58C-114A-43B6-BD15-4414872D3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46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6B44D-2313-4DFD-83F7-5D5CCB564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ECDC0-A281-4E27-8EE3-CA2872519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17DEBA-25E8-451F-8726-A85D0EA6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78F14B-D40A-46A5-92C6-BDB8A3C7C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B59C5F-9522-4DA3-BB98-454C9478B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54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9DB09-DCF9-4CBF-BD18-3A0AB76F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308E11-C0C5-4C52-8B88-A585C08E6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6D9E80-C93F-47BF-9FCF-0E057FECE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60D1E2-ADF7-4811-A385-96416ECF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6D2434-3AD4-47E1-9A80-672D8E31A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0155BB8-D435-4D27-8696-48EFACF09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51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40E70E-CF5E-4D6D-BB5E-67152BCBB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01AC06-593E-45A1-9313-7C6FFEFB0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565445-A477-402D-9B54-C8D2EFC68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37FB7-FB9D-4306-8D02-F3E64B699D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0033367-53A9-4250-BA21-04C8C927C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AF1400E-2669-4390-9B34-25633E7F9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7F6D0C-69EC-44CF-A1E4-C39F206D4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9A917EE-C444-4168-9C01-F4D010176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392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E49193-E5AE-49E0-B6FF-2390CCA4E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0DCEF6-4EE8-42FB-80F5-442508E67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9B60777-5C80-44E3-9160-90E9138D9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9C45B8-B8B9-4D66-AA7C-75F89ED97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932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783460E-9C2B-4EAA-92ED-FBEBD4529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7121B3-62A9-4215-A6FC-B9B25606A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A9B51F-049F-42D8-BE11-306E6C37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35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B0225-3D38-4D3E-AF96-49BDA7D53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8BC6A-5B71-458C-9DBD-2AF22C16C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B4EF8DA-E588-4821-B22D-E2E9CA8FD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CD846D-1F70-400E-9968-126AFCA49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6FCE6A-C72E-4A13-9FFD-BED12BC4B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B2CAFA-2BD4-46CF-ADFC-E6C5F356C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72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80493-FBCB-4CE8-9337-2A3BBB38C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5254BAD-D438-4ADD-A513-E5EBE718EA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CD6438-7566-48EF-88DC-7AE385EBA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8C85F0-1E90-4F7F-9057-7C97BB905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044C19-82B8-46C6-BA31-C8FEA1644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A00009-30C2-43ED-8A0D-8CFC6EF42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28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2ACBAF-C45B-4132-BE74-28BEE29C8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B196BD-243E-4416-B6E3-E9944BE38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B55344-8DD7-4646-B4E6-ABB9FD24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D1F28F-0F15-4B35-B9C8-A79FAA73A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C586B0-E306-4F90-8087-373FA26CA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415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776FF91-8013-4E24-BD94-CB0EB49C99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334737F-56F3-4842-8DA5-CA2FC8E34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7E2430-D7D8-470B-85A9-3FB6F5C24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343C19-EE25-4ECA-90C7-525ABA2FB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2AC062-F909-4691-B75F-7BAB7B3CB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817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F234CB-82FB-42BA-8A2D-DB887647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48FA8-7A03-4DC2-9CD0-6A922F8ED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62E82D-D731-43AD-B920-D083F1CDF0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BBE9A-C026-4EAC-8149-CFB8C509633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99705F-1E5E-4970-9273-6CEFD3F7DD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CADB2A-42C6-47BF-991C-1B9124F2F0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E46A7-8E61-4EB6-B5D9-4865327B7B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04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D34B7FB0-0A86-4445-9229-680E18E947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308F85E-8B3E-4789-8DF5-87524D421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7"/>
            <a:ext cx="12192000" cy="685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F40BA0-505E-4B04-9762-4243BE184221}"/>
              </a:ext>
            </a:extLst>
          </p:cNvPr>
          <p:cNvSpPr/>
          <p:nvPr/>
        </p:nvSpPr>
        <p:spPr>
          <a:xfrm>
            <a:off x="1438275" y="2971799"/>
            <a:ext cx="9486900" cy="8322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E6E3712-0324-4F0B-84D2-4C4809DD0EFD}"/>
              </a:ext>
            </a:extLst>
          </p:cNvPr>
          <p:cNvSpPr txBox="1">
            <a:spLocks/>
          </p:cNvSpPr>
          <p:nvPr/>
        </p:nvSpPr>
        <p:spPr>
          <a:xfrm>
            <a:off x="1524000" y="2485390"/>
            <a:ext cx="9144000" cy="14859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latin typeface="Arial Rounded MT Bold" panose="020F0704030504030204" pitchFamily="34" charset="0"/>
              </a:rPr>
              <a:t>Les fruits de nos régions</a:t>
            </a:r>
          </a:p>
        </p:txBody>
      </p:sp>
    </p:spTree>
    <p:extLst>
      <p:ext uri="{BB962C8B-B14F-4D97-AF65-F5344CB8AC3E}">
        <p14:creationId xmlns:p14="http://schemas.microsoft.com/office/powerpoint/2010/main" val="952994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E74EDB-012F-4231-BC72-F5FED247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046" y="22225"/>
            <a:ext cx="10515600" cy="1325563"/>
          </a:xfrm>
        </p:spPr>
        <p:txBody>
          <a:bodyPr/>
          <a:lstStyle/>
          <a:p>
            <a:r>
              <a:rPr lang="fr-FR" dirty="0"/>
              <a:t>Une alimentation équilibrée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E9456F2-6A45-4CCB-8258-4CC6F231BF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617" y="1264602"/>
            <a:ext cx="7881337" cy="522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827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035276-2813-4308-BF01-D11D7C3EA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290" y="102235"/>
            <a:ext cx="10515600" cy="1325563"/>
          </a:xfrm>
        </p:spPr>
        <p:txBody>
          <a:bodyPr/>
          <a:lstStyle/>
          <a:p>
            <a:r>
              <a:rPr lang="fr-FR" dirty="0"/>
              <a:t>Les fruits selon les saisons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140E1D-9132-4AFC-8F45-D8A2E311E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190AA78-D0F9-42B9-A9B4-69BA81165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" y="-169936"/>
            <a:ext cx="9939973" cy="7027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458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2061F6-C854-4916-A00C-A736CF283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80" y="546400"/>
            <a:ext cx="8682673" cy="1007128"/>
          </a:xfrm>
        </p:spPr>
        <p:txBody>
          <a:bodyPr>
            <a:normAutofit fontScale="90000"/>
          </a:bodyPr>
          <a:lstStyle/>
          <a:p>
            <a:r>
              <a:rPr lang="fr-FR" dirty="0"/>
              <a:t>Les fruits et légumes de saison en ce moment….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5CC39F-EA96-4D3E-B9D7-170AB5BE1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 descr="fruits et légumes décembre">
            <a:extLst>
              <a:ext uri="{FF2B5EF4-FFF2-40B4-BE49-F238E27FC236}">
                <a16:creationId xmlns:a16="http://schemas.microsoft.com/office/drawing/2014/main" id="{D67CE0FC-8952-42B4-A6B3-AFA1F369C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" y="0"/>
            <a:ext cx="12035790" cy="677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691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B7E26A-5C87-4C81-849B-AD7D5E63A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028" y="399620"/>
            <a:ext cx="7867944" cy="841058"/>
          </a:xfrm>
        </p:spPr>
        <p:txBody>
          <a:bodyPr/>
          <a:lstStyle/>
          <a:p>
            <a:r>
              <a:rPr lang="fr-FR" dirty="0"/>
              <a:t>Et si je ne mange pas de saison?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18471C-2938-4271-A9E9-7FB7B67DD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Transport Cargo Conteneur AL022-15">
            <a:extLst>
              <a:ext uri="{FF2B5EF4-FFF2-40B4-BE49-F238E27FC236}">
                <a16:creationId xmlns:a16="http://schemas.microsoft.com/office/drawing/2014/main" id="{BF5350D2-CE12-4E3B-B6CC-F79E56A22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432" y="1435660"/>
            <a:ext cx="8257540" cy="513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424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AC2423-7326-4599-8D4B-4A315FA86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pollution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6B46A2-309C-42F2-90C3-CACD12FE1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4626782-48FD-465B-A862-BC8A4B9C3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" y="1825625"/>
            <a:ext cx="5905197" cy="393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4473B4A-EB0B-4450-8030-80BBFDBCC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825625"/>
            <a:ext cx="4724400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A051BD-A05B-444B-9D62-2001901958BB}"/>
              </a:ext>
            </a:extLst>
          </p:cNvPr>
          <p:cNvSpPr txBox="1"/>
          <p:nvPr/>
        </p:nvSpPr>
        <p:spPr>
          <a:xfrm>
            <a:off x="5072063" y="724110"/>
            <a:ext cx="6097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Première minutes de c’est pas sorcier : https://www.youtube.com/watch?v=5JUhJjV7y54</a:t>
            </a:r>
          </a:p>
        </p:txBody>
      </p:sp>
    </p:spTree>
    <p:extLst>
      <p:ext uri="{BB962C8B-B14F-4D97-AF65-F5344CB8AC3E}">
        <p14:creationId xmlns:p14="http://schemas.microsoft.com/office/powerpoint/2010/main" val="3865517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CC3530-4482-433D-B7F7-E3639847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680" y="365125"/>
            <a:ext cx="10515600" cy="1325563"/>
          </a:xfrm>
        </p:spPr>
        <p:txBody>
          <a:bodyPr/>
          <a:lstStyle/>
          <a:p>
            <a:r>
              <a:rPr lang="fr-FR" dirty="0"/>
              <a:t>Les producteurs locaux</a:t>
            </a:r>
          </a:p>
        </p:txBody>
      </p:sp>
      <p:pic>
        <p:nvPicPr>
          <p:cNvPr id="5122" name="Picture 2" descr="Biocoop Sigean : Les producteurs locaux">
            <a:extLst>
              <a:ext uri="{FF2B5EF4-FFF2-40B4-BE49-F238E27FC236}">
                <a16:creationId xmlns:a16="http://schemas.microsoft.com/office/drawing/2014/main" id="{AB014D0F-EC48-42FF-A707-EF2B4CD2A3C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040" y="1875187"/>
            <a:ext cx="7014210" cy="46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C967DBF-7E66-4B9E-9163-6EA2F1BDFC70}"/>
              </a:ext>
            </a:extLst>
          </p:cNvPr>
          <p:cNvSpPr txBox="1"/>
          <p:nvPr/>
        </p:nvSpPr>
        <p:spPr>
          <a:xfrm>
            <a:off x="9056370" y="1887284"/>
            <a:ext cx="2583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-Plus de goûts</a:t>
            </a:r>
          </a:p>
          <a:p>
            <a:endParaRPr lang="fr-FR" sz="2400" dirty="0"/>
          </a:p>
          <a:p>
            <a:r>
              <a:rPr lang="fr-FR" sz="2400" dirty="0"/>
              <a:t>-Permet de faire travailler les agriculteurs qui vivent près de chez toi.</a:t>
            </a:r>
          </a:p>
          <a:p>
            <a:endParaRPr lang="fr-FR" sz="2400" dirty="0"/>
          </a:p>
          <a:p>
            <a:r>
              <a:rPr lang="fr-FR" sz="2400" dirty="0"/>
              <a:t>-Evite la pollution</a:t>
            </a:r>
          </a:p>
        </p:txBody>
      </p:sp>
    </p:spTree>
    <p:extLst>
      <p:ext uri="{BB962C8B-B14F-4D97-AF65-F5344CB8AC3E}">
        <p14:creationId xmlns:p14="http://schemas.microsoft.com/office/powerpoint/2010/main" val="37332630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79</Words>
  <Application>Microsoft Office PowerPoint</Application>
  <PresentationFormat>Grand écran</PresentationFormat>
  <Paragraphs>13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Arial Rounded MT Bold</vt:lpstr>
      <vt:lpstr>Calibri</vt:lpstr>
      <vt:lpstr>Calibri Light</vt:lpstr>
      <vt:lpstr>Thème Office</vt:lpstr>
      <vt:lpstr>Présentation PowerPoint</vt:lpstr>
      <vt:lpstr>Une alimentation équilibrée</vt:lpstr>
      <vt:lpstr>Les fruits selon les saisons</vt:lpstr>
      <vt:lpstr>Les fruits et légumes de saison en ce moment….</vt:lpstr>
      <vt:lpstr>Et si je ne mange pas de saison?</vt:lpstr>
      <vt:lpstr>La pollution</vt:lpstr>
      <vt:lpstr>Les producteurs locaux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Solène Ezingeard</dc:creator>
  <cp:lastModifiedBy>Solène Ezingeard</cp:lastModifiedBy>
  <cp:revision>7</cp:revision>
  <dcterms:created xsi:type="dcterms:W3CDTF">2020-12-01T11:04:51Z</dcterms:created>
  <dcterms:modified xsi:type="dcterms:W3CDTF">2020-12-02T15:50:03Z</dcterms:modified>
</cp:coreProperties>
</file>