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>
        <p:scale>
          <a:sx n="84" d="100"/>
          <a:sy n="84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12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8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7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5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0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1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20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1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3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5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1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5C31099-1BBD-40CE-BC60-FCE507419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32BCBDFC-4ADF-4297-B113-3B3F524F2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CD1FC1EF-ABB9-4B80-9582-E47C76BD0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088ED32-3423-429F-96E6-C5BF1A957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7C788C1-07E3-4AC3-B8E7-37A0856A0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51FDB-6736-468D-8278-37CD6B6AD5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14802" r="-1" b="28939"/>
          <a:stretch/>
        </p:blipFill>
        <p:spPr>
          <a:xfrm>
            <a:off x="20" y="10"/>
            <a:ext cx="12188932" cy="6857326"/>
          </a:xfrm>
          <a:prstGeom prst="rect">
            <a:avLst/>
          </a:prstGeom>
        </p:spPr>
      </p:pic>
      <p:sp>
        <p:nvSpPr>
          <p:cNvPr id="21" name="Frame 20">
            <a:extLst>
              <a:ext uri="{FF2B5EF4-FFF2-40B4-BE49-F238E27FC236}">
                <a16:creationId xmlns:a16="http://schemas.microsoft.com/office/drawing/2014/main" id="{BBB1F149-105F-4CE9-A59E-12133DCF5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664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7943748-40DA-49D5-8086-98EB2BA24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Porter secours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8CFFDB-79AB-40A2-8CD5-9D7B218AE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endParaRPr lang="fr-FR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28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B4D11-C2D8-479B-87ED-6532BC1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Adopter une attitude de prévention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55AB2-95E1-4955-89F6-26AFAA13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597"/>
            <a:ext cx="10515600" cy="3998306"/>
          </a:xfrm>
        </p:spPr>
        <p:txBody>
          <a:bodyPr/>
          <a:lstStyle/>
          <a:p>
            <a:r>
              <a:rPr lang="fr-FR" dirty="0"/>
              <a:t>Repérer les situations dangereuses</a:t>
            </a:r>
          </a:p>
          <a:p>
            <a:endParaRPr lang="fr-FR" dirty="0"/>
          </a:p>
          <a:p>
            <a:r>
              <a:rPr lang="fr-FR" dirty="0"/>
              <a:t>Citez des objets dangereux</a:t>
            </a:r>
          </a:p>
          <a:p>
            <a:r>
              <a:rPr lang="fr-FR" dirty="0"/>
              <a:t>Citez des comportements dangereux</a:t>
            </a:r>
          </a:p>
        </p:txBody>
      </p:sp>
    </p:spTree>
    <p:extLst>
      <p:ext uri="{BB962C8B-B14F-4D97-AF65-F5344CB8AC3E}">
        <p14:creationId xmlns:p14="http://schemas.microsoft.com/office/powerpoint/2010/main" val="18891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B4D11-C2D8-479B-87ED-6532BC1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Adopter une attitude de prévention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55AB2-95E1-4955-89F6-26AFAA13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597"/>
            <a:ext cx="10515600" cy="3998306"/>
          </a:xfrm>
        </p:spPr>
        <p:txBody>
          <a:bodyPr/>
          <a:lstStyle/>
          <a:p>
            <a:r>
              <a:rPr lang="fr-FR" dirty="0"/>
              <a:t>Repérer les situations dangereuses</a:t>
            </a:r>
          </a:p>
          <a:p>
            <a:pPr marL="228600" indent="0">
              <a:buNone/>
            </a:pPr>
            <a:r>
              <a:rPr lang="fr-FR" dirty="0"/>
              <a:t>Des objets dangereux :</a:t>
            </a:r>
          </a:p>
          <a:p>
            <a:pPr marL="22860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0837C6-CE93-4786-87A1-08F4CF539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" y="3301840"/>
            <a:ext cx="2691519" cy="23950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F7F85C-5AD2-46A5-8A8C-DBFB44606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285" y="3301840"/>
            <a:ext cx="2426064" cy="22933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DE398D3-0F23-45B5-B94A-9955D41BF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576" y="3301839"/>
            <a:ext cx="2584147" cy="23950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F5C5CC-4D4B-4053-A789-329072B80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181" y="3339939"/>
            <a:ext cx="2615383" cy="22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22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B4D11-C2D8-479B-87ED-6532BC1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Adopter une attitude de prévention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55AB2-95E1-4955-89F6-26AFAA13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597"/>
            <a:ext cx="10515600" cy="3998306"/>
          </a:xfrm>
        </p:spPr>
        <p:txBody>
          <a:bodyPr/>
          <a:lstStyle/>
          <a:p>
            <a:r>
              <a:rPr lang="fr-FR" dirty="0"/>
              <a:t>Repérer les situations dangereuses</a:t>
            </a:r>
          </a:p>
          <a:p>
            <a:pPr marL="228600" indent="0">
              <a:buNone/>
            </a:pPr>
            <a:r>
              <a:rPr lang="fr-FR" dirty="0"/>
              <a:t>Des comportements dangereux :</a:t>
            </a:r>
          </a:p>
          <a:p>
            <a:pPr marL="22860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F9524B-D49E-40B9-8EB5-B72397BDE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" y="2820353"/>
            <a:ext cx="3162300" cy="2876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0994CD-0C87-496F-984D-80B045620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341" y="2815977"/>
            <a:ext cx="2657475" cy="28809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EB45BC-333E-4181-A490-D9BAF0668C0B}"/>
              </a:ext>
            </a:extLst>
          </p:cNvPr>
          <p:cNvSpPr txBox="1"/>
          <p:nvPr/>
        </p:nvSpPr>
        <p:spPr>
          <a:xfrm flipH="1">
            <a:off x="1463039" y="5807631"/>
            <a:ext cx="381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Mettre des objets à la bouche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8CC7D7-5A41-45E9-B5E9-2F3C03265A25}"/>
              </a:ext>
            </a:extLst>
          </p:cNvPr>
          <p:cNvSpPr txBox="1"/>
          <p:nvPr/>
        </p:nvSpPr>
        <p:spPr>
          <a:xfrm flipH="1">
            <a:off x="6633208" y="5734170"/>
            <a:ext cx="4259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 pencher au-dessus d’une fenêtre</a:t>
            </a:r>
          </a:p>
        </p:txBody>
      </p:sp>
    </p:spTree>
    <p:extLst>
      <p:ext uri="{BB962C8B-B14F-4D97-AF65-F5344CB8AC3E}">
        <p14:creationId xmlns:p14="http://schemas.microsoft.com/office/powerpoint/2010/main" val="4142696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F12D27-1B0D-4FD0-B58C-562D847CD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 protéger et protéger autrui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D18085-2EF9-4D94-9127-734714EF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135" y="1555219"/>
            <a:ext cx="10515600" cy="3998306"/>
          </a:xfrm>
        </p:spPr>
        <p:txBody>
          <a:bodyPr/>
          <a:lstStyle/>
          <a:p>
            <a:r>
              <a:rPr lang="fr-FR" dirty="0"/>
              <a:t>Cas de brûlure : </a:t>
            </a:r>
            <a:r>
              <a:rPr lang="fr-FR" sz="2000" dirty="0"/>
              <a:t>un enfant qui apporte une tasse de café ou de thé à un adulte renverse le contenu de la tasse sur son bras. 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144B2C-3FE3-4706-9AB6-177DA354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34150"/>
            <a:ext cx="1990725" cy="26193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6972F3-9DC2-454D-9D1C-9D23C4D51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987" y="3063213"/>
            <a:ext cx="1695483" cy="23612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ECE405-AD98-441C-8D12-5B7DB502C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753" y="2989711"/>
            <a:ext cx="1641186" cy="236863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5B2CDDF-29CB-4DCD-9A32-8317079A96F5}"/>
              </a:ext>
            </a:extLst>
          </p:cNvPr>
          <p:cNvSpPr/>
          <p:nvPr/>
        </p:nvSpPr>
        <p:spPr>
          <a:xfrm>
            <a:off x="3202070" y="2459852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1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46735BA-79AA-491A-9132-AE882A20E6AB}"/>
              </a:ext>
            </a:extLst>
          </p:cNvPr>
          <p:cNvSpPr/>
          <p:nvPr/>
        </p:nvSpPr>
        <p:spPr>
          <a:xfrm>
            <a:off x="5903797" y="2427469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70C89DA-257E-4874-A061-143C61D55A98}"/>
              </a:ext>
            </a:extLst>
          </p:cNvPr>
          <p:cNvSpPr/>
          <p:nvPr/>
        </p:nvSpPr>
        <p:spPr>
          <a:xfrm>
            <a:off x="8732487" y="2352222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07E7F5-38EF-4EF9-873B-97A4FDA9976A}"/>
              </a:ext>
            </a:extLst>
          </p:cNvPr>
          <p:cNvSpPr txBox="1"/>
          <p:nvPr/>
        </p:nvSpPr>
        <p:spPr>
          <a:xfrm>
            <a:off x="977265" y="5421427"/>
            <a:ext cx="1725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L’enfant se brûle avec la tasse de thé.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4D846EC-74A9-4846-92C2-618DE1244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0895" y="2934150"/>
            <a:ext cx="1817253" cy="256110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55B45CE-72DB-4A53-A40E-55035A6EF9C6}"/>
              </a:ext>
            </a:extLst>
          </p:cNvPr>
          <p:cNvSpPr txBox="1"/>
          <p:nvPr/>
        </p:nvSpPr>
        <p:spPr>
          <a:xfrm>
            <a:off x="3883720" y="2487600"/>
            <a:ext cx="1817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Protéger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EEAF24-37B8-41BB-8D7E-312FB6668F2B}"/>
              </a:ext>
            </a:extLst>
          </p:cNvPr>
          <p:cNvSpPr txBox="1"/>
          <p:nvPr/>
        </p:nvSpPr>
        <p:spPr>
          <a:xfrm>
            <a:off x="9498894" y="2395290"/>
            <a:ext cx="1817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Secourir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7D5CFB-BDD7-49BB-9742-9BF021211FA2}"/>
              </a:ext>
            </a:extLst>
          </p:cNvPr>
          <p:cNvSpPr txBox="1"/>
          <p:nvPr/>
        </p:nvSpPr>
        <p:spPr>
          <a:xfrm>
            <a:off x="6625531" y="2477702"/>
            <a:ext cx="1817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Alerter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5C3CD08-C847-46C6-BD3A-1AFEC24AE3C2}"/>
              </a:ext>
            </a:extLst>
          </p:cNvPr>
          <p:cNvSpPr txBox="1"/>
          <p:nvPr/>
        </p:nvSpPr>
        <p:spPr>
          <a:xfrm>
            <a:off x="3573762" y="5358342"/>
            <a:ext cx="218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enlève les objets dangereux.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27C4E7-2790-4774-A543-589197AA1478}"/>
              </a:ext>
            </a:extLst>
          </p:cNvPr>
          <p:cNvSpPr txBox="1"/>
          <p:nvPr/>
        </p:nvSpPr>
        <p:spPr>
          <a:xfrm>
            <a:off x="6229552" y="5406969"/>
            <a:ext cx="2534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appelle un adulte ou les secours.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42E922-2158-4220-A4E9-0505ABEF3403}"/>
              </a:ext>
            </a:extLst>
          </p:cNvPr>
          <p:cNvSpPr txBox="1"/>
          <p:nvPr/>
        </p:nvSpPr>
        <p:spPr>
          <a:xfrm>
            <a:off x="9012970" y="5363869"/>
            <a:ext cx="2581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met de l’eau tiède sur la brulure et on attend les secours.</a:t>
            </a:r>
          </a:p>
        </p:txBody>
      </p:sp>
    </p:spTree>
    <p:extLst>
      <p:ext uri="{BB962C8B-B14F-4D97-AF65-F5344CB8AC3E}">
        <p14:creationId xmlns:p14="http://schemas.microsoft.com/office/powerpoint/2010/main" val="4004902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B3F73-FA94-404F-9551-75224208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 protéger et protéger autrui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E35A9C-7139-479F-B68E-49C18F0FA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1665903"/>
            <a:ext cx="10515600" cy="3998306"/>
          </a:xfrm>
        </p:spPr>
        <p:txBody>
          <a:bodyPr/>
          <a:lstStyle/>
          <a:p>
            <a:r>
              <a:rPr lang="fr-FR" dirty="0"/>
              <a:t>Cas de traumatisme :</a:t>
            </a:r>
            <a:r>
              <a:rPr lang="fr-FR" sz="1800" dirty="0"/>
              <a:t>Un enfant descend les escaliers en portant un carton rempli de balles. Il échappe le carton et tombe en marchant sur des balles étalées par terre.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9F43C1-88D0-4573-AEC6-0CDF849B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13" y="3182441"/>
            <a:ext cx="1657350" cy="22653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8AB1E9-AA67-4629-A147-02E74F87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601" y="3138790"/>
            <a:ext cx="1743075" cy="23526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1F67A3-081D-466B-BF7E-5C015FD43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100" y="3132219"/>
            <a:ext cx="1657350" cy="23431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30F0EA-9C73-4FA9-80E3-F7ECC791E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7600" y="3119605"/>
            <a:ext cx="2305050" cy="16287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0C6735-DB6B-44AC-A638-529FD327F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7076" y="3018527"/>
            <a:ext cx="2286000" cy="17811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68B283-11D0-4CE1-A932-BFC48BBABA0C}"/>
              </a:ext>
            </a:extLst>
          </p:cNvPr>
          <p:cNvSpPr txBox="1"/>
          <p:nvPr/>
        </p:nvSpPr>
        <p:spPr>
          <a:xfrm>
            <a:off x="549360" y="5460222"/>
            <a:ext cx="214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L’enfant tombe dans les escaliers.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034FDD-3AA1-4381-93BC-0777B063B25B}"/>
              </a:ext>
            </a:extLst>
          </p:cNvPr>
          <p:cNvSpPr txBox="1"/>
          <p:nvPr/>
        </p:nvSpPr>
        <p:spPr>
          <a:xfrm>
            <a:off x="2666882" y="5573914"/>
            <a:ext cx="2147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Ramasser les objets dangereux.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9D6FB0-68A9-4D81-A860-98BE013D4BA9}"/>
              </a:ext>
            </a:extLst>
          </p:cNvPr>
          <p:cNvSpPr txBox="1"/>
          <p:nvPr/>
        </p:nvSpPr>
        <p:spPr>
          <a:xfrm>
            <a:off x="4729057" y="5504938"/>
            <a:ext cx="1743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Rassurer la victime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242937-D69C-430A-95F5-4B9B8B93A9DA}"/>
              </a:ext>
            </a:extLst>
          </p:cNvPr>
          <p:cNvSpPr txBox="1"/>
          <p:nvPr/>
        </p:nvSpPr>
        <p:spPr>
          <a:xfrm>
            <a:off x="6586551" y="4793929"/>
            <a:ext cx="22360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Alerter un adulte ou appeler les secours.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02CAD4-9F08-46F4-BD9E-23AEF5D99DCC}"/>
              </a:ext>
            </a:extLst>
          </p:cNvPr>
          <p:cNvSpPr txBox="1"/>
          <p:nvPr/>
        </p:nvSpPr>
        <p:spPr>
          <a:xfrm>
            <a:off x="8822650" y="4740879"/>
            <a:ext cx="27460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Informer et surveiller la victime en attendant les secours.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32E5F3-8EE4-4C67-84CB-EAFD52A10602}"/>
              </a:ext>
            </a:extLst>
          </p:cNvPr>
          <p:cNvSpPr txBox="1"/>
          <p:nvPr/>
        </p:nvSpPr>
        <p:spPr>
          <a:xfrm>
            <a:off x="4022464" y="2556862"/>
            <a:ext cx="1817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Protéger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B94BD92-0E74-40BF-ACE1-5D25CA3D9934}"/>
              </a:ext>
            </a:extLst>
          </p:cNvPr>
          <p:cNvSpPr txBox="1"/>
          <p:nvPr/>
        </p:nvSpPr>
        <p:spPr>
          <a:xfrm>
            <a:off x="7206729" y="2556862"/>
            <a:ext cx="154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Alerter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1623F9-18F0-42D8-A7E0-210A6E639E66}"/>
              </a:ext>
            </a:extLst>
          </p:cNvPr>
          <p:cNvSpPr txBox="1"/>
          <p:nvPr/>
        </p:nvSpPr>
        <p:spPr>
          <a:xfrm>
            <a:off x="9427960" y="2510059"/>
            <a:ext cx="1817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Secourir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D10DC940-4DB3-418A-BB35-C65581AD19FE}"/>
              </a:ext>
            </a:extLst>
          </p:cNvPr>
          <p:cNvSpPr/>
          <p:nvPr/>
        </p:nvSpPr>
        <p:spPr>
          <a:xfrm>
            <a:off x="3304639" y="2474413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1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B35CD3B-5BFC-4D30-A329-A46000A5878B}"/>
              </a:ext>
            </a:extLst>
          </p:cNvPr>
          <p:cNvSpPr/>
          <p:nvPr/>
        </p:nvSpPr>
        <p:spPr>
          <a:xfrm>
            <a:off x="6555219" y="2492128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6AEC7C6-4CAC-4AAF-AF7C-957B6E6F85E5}"/>
              </a:ext>
            </a:extLst>
          </p:cNvPr>
          <p:cNvSpPr/>
          <p:nvPr/>
        </p:nvSpPr>
        <p:spPr>
          <a:xfrm>
            <a:off x="8776923" y="2492128"/>
            <a:ext cx="651510" cy="581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6572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40757-398F-41E2-AF87-87AF315E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Appeler les secours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2F46D90-9F50-480B-B276-044D568A48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869148"/>
              </p:ext>
            </p:extLst>
          </p:nvPr>
        </p:nvGraphicFramePr>
        <p:xfrm>
          <a:off x="838200" y="1716022"/>
          <a:ext cx="10515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413893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9529866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7368530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937433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Les numéros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 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L’accident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Répondre aux questions du médecin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9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Mon prénom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Mon nom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Mon âge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Décrire ce qui s’est passé.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Comment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Où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La victime est-elle consciente?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Est-ce que ça saigne?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Où est-ce que vous êtes?</a:t>
                      </a:r>
                    </a:p>
                    <a:p>
                      <a:pPr algn="ctr"/>
                      <a:endParaRPr lang="fr-FR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fr-FR" b="1" dirty="0">
                          <a:solidFill>
                            <a:schemeClr val="tx2"/>
                          </a:solidFill>
                        </a:rPr>
                        <a:t>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667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A55EC11-0A0B-44A2-9B1D-69D7EB6FC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113" y="2037080"/>
            <a:ext cx="654191" cy="4648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E096E8-343E-4B16-BCE8-B78595ED7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15" y="2006600"/>
            <a:ext cx="628650" cy="4953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AA35D0-594F-4E53-AC34-3428664AA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375" y="2075180"/>
            <a:ext cx="542925" cy="4381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EDE8EA-205D-4FFB-88C9-58E719794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4605" y="2049279"/>
            <a:ext cx="542925" cy="457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F7477A-EE37-4E03-91DC-9C7D213C7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782" y="2690769"/>
            <a:ext cx="961146" cy="93723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20D3B6-693E-47A3-9FE5-285FA9BFE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7782" y="3697222"/>
            <a:ext cx="961146" cy="9661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2A4C89-3704-4ED3-AE01-6B82D4318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7782" y="4703580"/>
            <a:ext cx="961146" cy="9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91189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AnalogousFromLightSeedRightStep">
      <a:dk1>
        <a:srgbClr val="000000"/>
      </a:dk1>
      <a:lt1>
        <a:srgbClr val="FFFFFF"/>
      </a:lt1>
      <a:dk2>
        <a:srgbClr val="22363C"/>
      </a:dk2>
      <a:lt2>
        <a:srgbClr val="E2E4E8"/>
      </a:lt2>
      <a:accent1>
        <a:srgbClr val="BB9E66"/>
      </a:accent1>
      <a:accent2>
        <a:srgbClr val="A1A75B"/>
      </a:accent2>
      <a:accent3>
        <a:srgbClr val="8DAB6E"/>
      </a:accent3>
      <a:accent4>
        <a:srgbClr val="67B060"/>
      </a:accent4>
      <a:accent5>
        <a:srgbClr val="6CAF82"/>
      </a:accent5>
      <a:accent6>
        <a:srgbClr val="60B09B"/>
      </a:accent6>
      <a:hlink>
        <a:srgbClr val="6981AE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252</Words>
  <Application>Microsoft Office PowerPoint</Application>
  <PresentationFormat>Grand écran</PresentationFormat>
  <Paragraphs>73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Sabon Next LT</vt:lpstr>
      <vt:lpstr>Wingdings</vt:lpstr>
      <vt:lpstr>LuminousVTI</vt:lpstr>
      <vt:lpstr>Porter secours</vt:lpstr>
      <vt:lpstr>Adopter une attitude de prévention</vt:lpstr>
      <vt:lpstr>Adopter une attitude de prévention</vt:lpstr>
      <vt:lpstr>Adopter une attitude de prévention</vt:lpstr>
      <vt:lpstr>Se protéger et protéger autrui</vt:lpstr>
      <vt:lpstr>Se protéger et protéger autrui</vt:lpstr>
      <vt:lpstr>Appeler les secours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 secours</dc:title>
  <dc:creator>Solène Ezingeard</dc:creator>
  <cp:lastModifiedBy>Solène Ezingeard</cp:lastModifiedBy>
  <cp:revision>7</cp:revision>
  <dcterms:created xsi:type="dcterms:W3CDTF">2021-01-24T08:11:28Z</dcterms:created>
  <dcterms:modified xsi:type="dcterms:W3CDTF">2021-01-24T09:01:12Z</dcterms:modified>
</cp:coreProperties>
</file>