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4" autoAdjust="0"/>
    <p:restoredTop sz="94660"/>
  </p:normalViewPr>
  <p:slideViewPr>
    <p:cSldViewPr snapToGrid="0">
      <p:cViewPr>
        <p:scale>
          <a:sx n="84" d="100"/>
          <a:sy n="84" d="100"/>
        </p:scale>
        <p:origin x="9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D5A6CE-A3B6-44A6-B2D8-7452B944E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C3A0E72-9223-47DF-8D88-634E08BD1C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CC00F76-58A1-44DD-BE0A-7D67FB8F1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6FF70-7C12-4ED4-AF4D-B1837D742191}" type="datetimeFigureOut">
              <a:rPr lang="fr-FR" smtClean="0"/>
              <a:t>11/01/2021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3FCD78E-6595-4128-95D2-A3E2E4D7C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139A45-5561-412F-A446-0396E4C84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7912-089F-47E2-8452-473FD2345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226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77B6BA-EA01-4347-A09E-C08FF13F4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E5720E8-819D-47A9-83FE-C74960B326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EADF3B-5455-4464-B43F-0B9A39726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6FF70-7C12-4ED4-AF4D-B1837D742191}" type="datetimeFigureOut">
              <a:rPr lang="fr-FR" smtClean="0"/>
              <a:t>11/01/2021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883817-0058-43AA-962E-0F4D5544B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B0EF5A0-B174-4158-B6A6-3987A9FA1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7912-089F-47E2-8452-473FD2345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4393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8A7D4E-B912-42FF-9F6B-A6B7B6482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DC36E74-F6AF-4109-85EE-133F69566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5163A4-0B45-415B-8B7C-050BEA013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6FF70-7C12-4ED4-AF4D-B1837D742191}" type="datetimeFigureOut">
              <a:rPr lang="fr-FR" smtClean="0"/>
              <a:t>11/01/2021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031762-DE3C-4304-B9A6-84B3522E6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414B3F-FFFB-492B-93E2-9FB1F4A1D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7912-089F-47E2-8452-473FD2345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5806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ECCA9D-F06E-42D7-A1C7-A24DAC1D3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1A856F-83CC-43EA-A3FF-FFA5D35A63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094807C-0068-42F4-8AFD-52DF6D2A92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F912C5-D2BF-425E-ACFF-A7782E277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6FF70-7C12-4ED4-AF4D-B1837D742191}" type="datetimeFigureOut">
              <a:rPr lang="fr-FR" smtClean="0"/>
              <a:t>11/01/2021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D07C1B7-6C20-4961-BBD5-6B8BF92C5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8F421F5-638C-40E3-B5F1-BF7988E2F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7912-089F-47E2-8452-473FD2345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3369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E5D670-1033-4640-BBFD-10A4E88B9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4CD6FAD-A5B3-4C0D-857C-F0A5689CE6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67FECB8-EE82-442E-9028-0ED8D5D9C8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069BB72-A371-4AD8-B1A9-7B90A57B06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A4D44A9-9366-435D-B9C1-372553FDB1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0E46F6F-638D-4FD5-A925-39BF8573C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6FF70-7C12-4ED4-AF4D-B1837D742191}" type="datetimeFigureOut">
              <a:rPr lang="fr-FR" smtClean="0"/>
              <a:t>11/01/2021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8222FAE-075B-40FB-8330-8A13A8C85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32182DA-BAEE-4F22-99DB-6F14ECA3E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7912-089F-47E2-8452-473FD2345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9069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677AEA-F994-49EB-9BA2-D441A604A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103EB45-E8F8-4118-AB5D-ED5183942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6FF70-7C12-4ED4-AF4D-B1837D742191}" type="datetimeFigureOut">
              <a:rPr lang="fr-FR" smtClean="0"/>
              <a:t>11/01/2021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2FD91B5-DCEB-4F00-ABB6-7B1968B3F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B9F1859-A640-4803-922A-C8AF0416E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7912-089F-47E2-8452-473FD2345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672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55D0721-2D6E-40B6-BFD4-C35A31404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6FF70-7C12-4ED4-AF4D-B1837D742191}" type="datetimeFigureOut">
              <a:rPr lang="fr-FR" smtClean="0"/>
              <a:t>11/01/2021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FE3FC3F-DE07-42F1-A654-6D2D3E1B3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D13FE83-51F1-4888-9551-7811D041B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7912-089F-47E2-8452-473FD2345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7311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D7C177-F4BB-47C4-ABB2-C261E5909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7B5C8D-F022-46AF-B58E-09AE52E29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88D39B1-1344-490F-874C-1E2C530761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0211CED-273F-4D17-A1C6-788E5907D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6FF70-7C12-4ED4-AF4D-B1837D742191}" type="datetimeFigureOut">
              <a:rPr lang="fr-FR" smtClean="0"/>
              <a:t>11/01/2021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EA1F5FA-4210-4A4F-B666-FA28FB4D0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2CD2AD8-EDB3-4C91-8D8F-017EDB561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7912-089F-47E2-8452-473FD2345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4838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22A7F7-2527-4AAB-A1B0-3EA0AFB9E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98A79C6-E36B-41D0-817C-95502290CD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21108C-FD58-4166-BAE1-1082EB23D2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C87E734-72BA-4B2B-A44B-182FF4D39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6FF70-7C12-4ED4-AF4D-B1837D742191}" type="datetimeFigureOut">
              <a:rPr lang="fr-FR" smtClean="0"/>
              <a:t>11/01/2021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C265ABC-5E20-4A43-A6BF-02C552E9D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BD6D27B-EFC7-4C04-A19D-1F27D5B4B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7912-089F-47E2-8452-473FD2345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6340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154013-15DE-4567-AA57-49311BE9A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54B9834-3BD5-4269-A70E-7DAFF6BC4C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3688F16-44CF-426A-AEA3-132C70F68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6FF70-7C12-4ED4-AF4D-B1837D742191}" type="datetimeFigureOut">
              <a:rPr lang="fr-FR" smtClean="0"/>
              <a:t>11/01/2021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32E23A-5ECA-4C9F-AA46-C16689773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180726-BAB8-405F-BE6F-407F50523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7912-089F-47E2-8452-473FD2345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146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30CFD29-2E9B-451A-B9AC-5AC441DA52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5E491E7-EC3A-4704-90F3-1D8A558D84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A2A2AF-C5A0-4B8F-9A8C-34BCFBE3B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6FF70-7C12-4ED4-AF4D-B1837D742191}" type="datetimeFigureOut">
              <a:rPr lang="fr-FR" smtClean="0"/>
              <a:t>11/01/2021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5F4BBE-E83D-4A1B-BA3F-A4C8D0864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FBF647-5F55-431C-8450-3B2AD8A30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7912-089F-47E2-8452-473FD2345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346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134D99A-A95C-4CE2-958E-8A03A6975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AE92D3C-1E48-4E03-A439-C5DFDCDCF7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DA18B5B-6E20-4F90-B547-5EF9E8E26B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6FF70-7C12-4ED4-AF4D-B1837D742191}" type="datetimeFigureOut">
              <a:rPr lang="fr-FR" smtClean="0"/>
              <a:t>11/01/2021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8B0F96-786A-4564-B0EB-BDFC14E594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680048-5A24-49AA-BA2D-DAFC44EFE4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97912-089F-47E2-8452-473FD2345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2370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E6670029-5E24-49DD-B0BB-1BD6024A04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15729" y="1764407"/>
            <a:ext cx="5760846" cy="2310312"/>
          </a:xfrm>
        </p:spPr>
        <p:txBody>
          <a:bodyPr>
            <a:normAutofit/>
          </a:bodyPr>
          <a:lstStyle/>
          <a:p>
            <a:r>
              <a:rPr lang="fr-FR" sz="5200" dirty="0">
                <a:solidFill>
                  <a:schemeClr val="tx2"/>
                </a:solidFill>
              </a:rPr>
              <a:t>Robert DOISNEAU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4DCC5C-0F10-4178-B908-54D4CE1728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5729" y="4165152"/>
            <a:ext cx="5760846" cy="682079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2"/>
                </a:solidFill>
              </a:rPr>
              <a:t>Photographe </a:t>
            </a:r>
          </a:p>
        </p:txBody>
      </p:sp>
    </p:spTree>
    <p:extLst>
      <p:ext uri="{BB962C8B-B14F-4D97-AF65-F5344CB8AC3E}">
        <p14:creationId xmlns:p14="http://schemas.microsoft.com/office/powerpoint/2010/main" val="1840621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5D5259-79C9-41DA-81F0-C623A8354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Qui est Robert Doisneau?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3909481-5C40-4736-9592-FC17EA584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08370" cy="4351338"/>
          </a:xfrm>
        </p:spPr>
        <p:txBody>
          <a:bodyPr/>
          <a:lstStyle/>
          <a:p>
            <a:r>
              <a:rPr lang="fr-FR" dirty="0"/>
              <a:t>Un photographe français</a:t>
            </a:r>
          </a:p>
          <a:p>
            <a:r>
              <a:rPr lang="fr-FR" dirty="0"/>
              <a:t>Dates : 1912 – 1994</a:t>
            </a:r>
          </a:p>
          <a:p>
            <a:r>
              <a:rPr lang="fr-FR" dirty="0"/>
              <a:t>Aime prendre les gens par surprise</a:t>
            </a:r>
          </a:p>
          <a:p>
            <a:r>
              <a:rPr lang="fr-FR" dirty="0"/>
              <a:t>Photographie le quotidien des gens</a:t>
            </a:r>
          </a:p>
          <a:p>
            <a:r>
              <a:rPr lang="fr-FR" dirty="0"/>
              <a:t>(mariage, travail, les marchés, des photos d’enfants qui jouent ou qui sont à l’école).</a:t>
            </a:r>
          </a:p>
          <a:p>
            <a:r>
              <a:rPr lang="fr-FR" dirty="0"/>
              <a:t>Les photos étaient en noir et  blanc</a:t>
            </a:r>
          </a:p>
        </p:txBody>
      </p:sp>
      <p:pic>
        <p:nvPicPr>
          <p:cNvPr id="1026" name="Picture 2" descr="Doisneau, autoportrait | Robert doisneau, Photographie, Photo en noir">
            <a:extLst>
              <a:ext uri="{FF2B5EF4-FFF2-40B4-BE49-F238E27FC236}">
                <a16:creationId xmlns:a16="http://schemas.microsoft.com/office/drawing/2014/main" id="{D6EABC4E-EF5D-4116-B994-8F4FA113A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472" y="1690688"/>
            <a:ext cx="5282938" cy="4099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481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AB2583-0F5B-401B-B812-F899F07F1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Première photo de l’Histoire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FE3FA6-ED26-4990-9A2B-130F99B5C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712" y="2305685"/>
            <a:ext cx="5257800" cy="4351338"/>
          </a:xfrm>
        </p:spPr>
        <p:txBody>
          <a:bodyPr/>
          <a:lstStyle/>
          <a:p>
            <a:r>
              <a:rPr lang="fr-FR" dirty="0"/>
              <a:t>Niepce arrive à faire une photo de son toit.</a:t>
            </a:r>
          </a:p>
          <a:p>
            <a:r>
              <a:rPr lang="fr-FR" dirty="0"/>
              <a:t>L’image est fixée sur une plaque qui capture la lumière.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396C22D-A896-401B-B211-D676F633E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489" y="1725295"/>
            <a:ext cx="5538489" cy="385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704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5DF168-0E55-4CBA-81E3-28845F929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DF1CA8-63BE-44F7-A8CA-F073EF258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96990" cy="4351338"/>
          </a:xfrm>
        </p:spPr>
        <p:txBody>
          <a:bodyPr/>
          <a:lstStyle/>
          <a:p>
            <a:r>
              <a:rPr lang="fr-FR" dirty="0"/>
              <a:t>A l’époque, il y avait besoin de une demi heure de pause </a:t>
            </a:r>
            <a:r>
              <a:rPr lang="fr-FR" dirty="0" err="1"/>
              <a:t>piur</a:t>
            </a:r>
            <a:r>
              <a:rPr lang="fr-FR" dirty="0"/>
              <a:t> are une photographie </a:t>
            </a:r>
          </a:p>
          <a:p>
            <a:r>
              <a:rPr lang="fr-FR" dirty="0"/>
              <a:t>Obligation d’être en </a:t>
            </a:r>
            <a:r>
              <a:rPr lang="fr-FR" dirty="0" err="1"/>
              <a:t>extérieir</a:t>
            </a:r>
            <a:r>
              <a:rPr lang="fr-FR" dirty="0"/>
              <a:t> avec beaucoup de lumière.</a:t>
            </a:r>
          </a:p>
          <a:p>
            <a:r>
              <a:rPr lang="fr-FR" dirty="0"/>
              <a:t>Il fallait imprimer une photo avec un procédé chimique (on trempait dans un produit dans une pièce noire pour récupérer les photos).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81E544B-9093-4151-ABC9-E0597EEAD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830" y="2360625"/>
            <a:ext cx="3244215" cy="4064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Vidéo d'archive : la vie et le travail d'Ansel Adams">
            <a:extLst>
              <a:ext uri="{FF2B5EF4-FFF2-40B4-BE49-F238E27FC236}">
                <a16:creationId xmlns:a16="http://schemas.microsoft.com/office/drawing/2014/main" id="{281AC645-A395-4428-A1E3-6B1053621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7737" y="365125"/>
            <a:ext cx="2438400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875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4F91C4-1A0F-4A62-AB42-FFCB1BC9A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appareils photos évoluent vite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A0B9AFA-AB39-4AEF-8DE0-0A086385E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Amélioration de la lumière</a:t>
            </a:r>
          </a:p>
          <a:p>
            <a:r>
              <a:rPr lang="fr-FR" dirty="0"/>
              <a:t>Plus petit et pratique</a:t>
            </a:r>
          </a:p>
          <a:p>
            <a:r>
              <a:rPr lang="fr-FR" dirty="0"/>
              <a:t>Plus besoin de manipulation chimique</a:t>
            </a:r>
          </a:p>
          <a:p>
            <a:r>
              <a:rPr lang="fr-FR" dirty="0"/>
              <a:t>Les plaques de verre deviennent du papier</a:t>
            </a:r>
          </a:p>
        </p:txBody>
      </p:sp>
      <p:pic>
        <p:nvPicPr>
          <p:cNvPr id="4" name="Picture 4" descr="Som-Berthiot SOM Collection appareils photo anciens par Sylvain Halgand">
            <a:extLst>
              <a:ext uri="{FF2B5EF4-FFF2-40B4-BE49-F238E27FC236}">
                <a16:creationId xmlns:a16="http://schemas.microsoft.com/office/drawing/2014/main" id="{48638B27-5500-4B27-8211-1F5478CBE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752" y="1027906"/>
            <a:ext cx="3632513" cy="297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Dacora Dacora I Collection appareils photo anciens par Sylvain Halgand">
            <a:extLst>
              <a:ext uri="{FF2B5EF4-FFF2-40B4-BE49-F238E27FC236}">
                <a16:creationId xmlns:a16="http://schemas.microsoft.com/office/drawing/2014/main" id="{A6185695-AFC1-40AC-AE95-09FD00572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182" y="4001294"/>
            <a:ext cx="3450907" cy="2496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Photo couleur de plaques de verre">
            <a:extLst>
              <a:ext uri="{FF2B5EF4-FFF2-40B4-BE49-F238E27FC236}">
                <a16:creationId xmlns:a16="http://schemas.microsoft.com/office/drawing/2014/main" id="{521ED655-CEB4-45BD-BE1E-290DDEDD6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021" y="4001294"/>
            <a:ext cx="3636010" cy="2454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511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EB3D4A-2B94-4224-8832-8370F4234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940" y="-137795"/>
            <a:ext cx="10515600" cy="1325563"/>
          </a:xfrm>
        </p:spPr>
        <p:txBody>
          <a:bodyPr/>
          <a:lstStyle/>
          <a:p>
            <a:r>
              <a:rPr lang="fr-FR" dirty="0"/>
              <a:t>Quelques photos de Robert Doisneau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E1ADAB-9D19-4C27-B96D-5009B1165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 descr="L'ennui - Photo de Robert Doisneau … | Robert doisneau, Photo noir et  blanc, Photos">
            <a:extLst>
              <a:ext uri="{FF2B5EF4-FFF2-40B4-BE49-F238E27FC236}">
                <a16:creationId xmlns:a16="http://schemas.microsoft.com/office/drawing/2014/main" id="{E74E4886-BE5A-4575-A6A1-3AAD1A58E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72" y="1007903"/>
            <a:ext cx="3252704" cy="363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L'ÉCOLIER (Raymond Queneau) | Arbrealettres">
            <a:extLst>
              <a:ext uri="{FF2B5EF4-FFF2-40B4-BE49-F238E27FC236}">
                <a16:creationId xmlns:a16="http://schemas.microsoft.com/office/drawing/2014/main" id="{E2496A4E-6683-438F-B66F-C4179E955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2322" y="1247776"/>
            <a:ext cx="4090984" cy="379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Atelier Robert Doisneau | Site officiel | Robert doisneau, Photo noir et  blanc, Photographie d'enfants">
            <a:extLst>
              <a:ext uri="{FF2B5EF4-FFF2-40B4-BE49-F238E27FC236}">
                <a16:creationId xmlns:a16="http://schemas.microsoft.com/office/drawing/2014/main" id="{93BEE993-F6DA-4DD7-97BD-EC917A814E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827" y="2465154"/>
            <a:ext cx="4155844" cy="4164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692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96B4C6-7CCE-4857-977A-965AC53FB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73305"/>
            <a:ext cx="10515600" cy="1325563"/>
          </a:xfrm>
        </p:spPr>
        <p:txBody>
          <a:bodyPr/>
          <a:lstStyle/>
          <a:p>
            <a:r>
              <a:rPr lang="fr-FR" dirty="0"/>
              <a:t>Quelques photos de Robert Doisneau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D2E3F2-4E76-4A63-B0C8-DF68C7193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 descr="Exposition &quot;Robert Doisneau&quot; aux Essarts - Bram (11)">
            <a:extLst>
              <a:ext uri="{FF2B5EF4-FFF2-40B4-BE49-F238E27FC236}">
                <a16:creationId xmlns:a16="http://schemas.microsoft.com/office/drawing/2014/main" id="{35CC1263-5280-4791-86D5-564CE849A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2" y="1469288"/>
            <a:ext cx="5295900" cy="2775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Biars-sur-Cère. Un concours photo en hommage à Robert Doisneau -  ladepeche.fr">
            <a:extLst>
              <a:ext uri="{FF2B5EF4-FFF2-40B4-BE49-F238E27FC236}">
                <a16:creationId xmlns:a16="http://schemas.microsoft.com/office/drawing/2014/main" id="{69D2F138-CACC-4CC1-8607-46FAFAD31B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010" y="966419"/>
            <a:ext cx="4572953" cy="2583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F12CC918-2206-4377-A1FA-8461A5428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716747"/>
            <a:ext cx="3733165" cy="290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14768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163</Words>
  <Application>Microsoft Office PowerPoint</Application>
  <PresentationFormat>Grand écran</PresentationFormat>
  <Paragraphs>22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Thème Office</vt:lpstr>
      <vt:lpstr>Robert DOISNEAU</vt:lpstr>
      <vt:lpstr>Qui est Robert Doisneau?</vt:lpstr>
      <vt:lpstr>Première photo de l’Histoire</vt:lpstr>
      <vt:lpstr>Présentation PowerPoint</vt:lpstr>
      <vt:lpstr>Les appareils photos évoluent vite</vt:lpstr>
      <vt:lpstr>Quelques photos de Robert Doisneau </vt:lpstr>
      <vt:lpstr>Quelques photos de Robert Doisneau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Robert DOISNEAU</dc:title>
  <dc:creator>Solène Ezingeard</dc:creator>
  <cp:lastModifiedBy>Solène Ezingeard</cp:lastModifiedBy>
  <cp:revision>4</cp:revision>
  <dcterms:created xsi:type="dcterms:W3CDTF">2021-01-11T16:49:44Z</dcterms:created>
  <dcterms:modified xsi:type="dcterms:W3CDTF">2021-01-11T17:19:37Z</dcterms:modified>
</cp:coreProperties>
</file>