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>
      <p:cViewPr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12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49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04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5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366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7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09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8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84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24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5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8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3D0DE1-4D33-4985-8E4C-B2E90AB3D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4719" y="720053"/>
            <a:ext cx="11844061" cy="1330450"/>
          </a:xfrm>
        </p:spPr>
        <p:txBody>
          <a:bodyPr>
            <a:normAutofit/>
          </a:bodyPr>
          <a:lstStyle/>
          <a:p>
            <a:r>
              <a:rPr lang="fr-FR" dirty="0"/>
              <a:t>Le tri des déchets</a:t>
            </a:r>
          </a:p>
        </p:txBody>
      </p:sp>
      <p:cxnSp>
        <p:nvCxnSpPr>
          <p:cNvPr id="32" name="Straight Connector 10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7C634C3E-2A99-4128-8B4E-B441DD666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925" y="2423160"/>
            <a:ext cx="6240078" cy="410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6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1DD03-E506-4BF9-97CF-823EAAA32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 se passe-t-il si on ne met rien dans la poubelle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F90313-75A0-41DC-913F-09A8BC981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98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6106F1-788A-4121-83BC-5AD3DF21E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déchets sont abandonnés dans la nature.</a:t>
            </a:r>
          </a:p>
        </p:txBody>
      </p:sp>
      <p:pic>
        <p:nvPicPr>
          <p:cNvPr id="1026" name="Picture 2" descr="Résultat de recherche d'images pour &quot;decharge ciel ouvert&quot;">
            <a:extLst>
              <a:ext uri="{FF2B5EF4-FFF2-40B4-BE49-F238E27FC236}">
                <a16:creationId xmlns:a16="http://schemas.microsoft.com/office/drawing/2014/main" id="{10ADAB0E-6ADC-4F1B-AAA1-BF0671B156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164011"/>
            <a:ext cx="4476115" cy="252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ésultat de recherche d'images pour &quot;dechets sur eau&quot;">
            <a:extLst>
              <a:ext uri="{FF2B5EF4-FFF2-40B4-BE49-F238E27FC236}">
                <a16:creationId xmlns:a16="http://schemas.microsoft.com/office/drawing/2014/main" id="{4B24F383-AD9B-4E1E-93AF-28FFB740F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980" y="2030185"/>
            <a:ext cx="4930820" cy="322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dechets dans nature&quot;">
            <a:extLst>
              <a:ext uri="{FF2B5EF4-FFF2-40B4-BE49-F238E27FC236}">
                <a16:creationId xmlns:a16="http://schemas.microsoft.com/office/drawing/2014/main" id="{BE4277A9-582F-42C2-A7C7-6003C731B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378" y="4344829"/>
            <a:ext cx="2881842" cy="185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2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68B68-5EBD-45FC-94FE-F904A8295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Conséquences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886D4C-93FE-4CF8-8E80-730997946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028191"/>
            <a:ext cx="5532120" cy="3760891"/>
          </a:xfrm>
        </p:spPr>
        <p:txBody>
          <a:bodyPr>
            <a:normAutofit lnSpcReduction="10000"/>
          </a:bodyPr>
          <a:lstStyle/>
          <a:p>
            <a:r>
              <a:rPr lang="fr-FR" dirty="0"/>
              <a:t>Ecosystème perturbé : modification de la vie entre les êtres vivants et le paysage dans lequel ils vivent. Les animaux peuvent disparaitre</a:t>
            </a:r>
          </a:p>
          <a:p>
            <a:endParaRPr lang="fr-FR" dirty="0"/>
          </a:p>
          <a:p>
            <a:r>
              <a:rPr lang="fr-FR" dirty="0"/>
              <a:t>Apparition de maladies </a:t>
            </a:r>
          </a:p>
          <a:p>
            <a:endParaRPr lang="fr-FR" dirty="0"/>
          </a:p>
          <a:p>
            <a:r>
              <a:rPr lang="fr-FR" dirty="0"/>
              <a:t>La pollution de l’air : réchauffement de la planète avec le gaz CO2</a:t>
            </a:r>
          </a:p>
          <a:p>
            <a:r>
              <a:rPr lang="fr-FR" dirty="0"/>
              <a:t> </a:t>
            </a:r>
          </a:p>
        </p:txBody>
      </p:sp>
      <p:pic>
        <p:nvPicPr>
          <p:cNvPr id="2050" name="Picture 2" descr="Résultat de recherche d'images pour &quot;dechets dans nature&quot;">
            <a:extLst>
              <a:ext uri="{FF2B5EF4-FFF2-40B4-BE49-F238E27FC236}">
                <a16:creationId xmlns:a16="http://schemas.microsoft.com/office/drawing/2014/main" id="{1FA61B7B-D95E-469D-9C16-CF96E4007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856" y="2028191"/>
            <a:ext cx="3156936" cy="202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ésultat de recherche d'images pour &quot;dechets dans mer poisson&quot;">
            <a:extLst>
              <a:ext uri="{FF2B5EF4-FFF2-40B4-BE49-F238E27FC236}">
                <a16:creationId xmlns:a16="http://schemas.microsoft.com/office/drawing/2014/main" id="{7EE608D6-AA88-435C-8D26-D0C551B86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547" y="2792518"/>
            <a:ext cx="2297219" cy="232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ésultat de recherche d'images pour &quot;pollution air&quot;">
            <a:extLst>
              <a:ext uri="{FF2B5EF4-FFF2-40B4-BE49-F238E27FC236}">
                <a16:creationId xmlns:a16="http://schemas.microsoft.com/office/drawing/2014/main" id="{D443F778-A12C-446E-80AA-D3DDC6804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731" y="4099348"/>
            <a:ext cx="3193187" cy="21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0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E6A66F-D62B-49BF-BD4C-119DD50B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 faire de nos déchets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95280C-6D6E-4BDC-BBE7-96B810DE8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700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A9EFD-099C-4D7B-9CE7-2DBC3B5F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48907"/>
            <a:ext cx="10058400" cy="834390"/>
          </a:xfrm>
        </p:spPr>
        <p:txBody>
          <a:bodyPr/>
          <a:lstStyle/>
          <a:p>
            <a:pPr algn="ctr"/>
            <a:r>
              <a:rPr lang="fr-FR" dirty="0"/>
              <a:t>L’incinération</a:t>
            </a:r>
          </a:p>
        </p:txBody>
      </p:sp>
      <p:pic>
        <p:nvPicPr>
          <p:cNvPr id="4" name="Espace réservé du contenu 5">
            <a:extLst>
              <a:ext uri="{FF2B5EF4-FFF2-40B4-BE49-F238E27FC236}">
                <a16:creationId xmlns:a16="http://schemas.microsoft.com/office/drawing/2014/main" id="{28CC95A9-6F1D-4795-A79E-04D927B38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812" y="983297"/>
            <a:ext cx="7903623" cy="53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9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D2955-6883-41FB-9AFB-A8C375771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955" y="85938"/>
            <a:ext cx="5292090" cy="902970"/>
          </a:xfrm>
        </p:spPr>
        <p:txBody>
          <a:bodyPr/>
          <a:lstStyle/>
          <a:p>
            <a:r>
              <a:rPr lang="fr-FR" dirty="0"/>
              <a:t>L’enfouissement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35B1BB-C59D-452C-82C5-94AA75DA1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8504974-C208-4246-A225-B0A1FC5E5782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52" y="950382"/>
            <a:ext cx="9252199" cy="55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763FC-C7E9-4E47-AC10-F8CCBB5DF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0085" y="308609"/>
            <a:ext cx="3211830" cy="777240"/>
          </a:xfrm>
        </p:spPr>
        <p:txBody>
          <a:bodyPr/>
          <a:lstStyle/>
          <a:p>
            <a:r>
              <a:rPr lang="fr-FR" dirty="0"/>
              <a:t>Le verre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BD2157-618F-4C47-A632-E15FC44CB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7950" y="2108201"/>
            <a:ext cx="4697730" cy="3760891"/>
          </a:xfrm>
        </p:spPr>
        <p:txBody>
          <a:bodyPr/>
          <a:lstStyle/>
          <a:p>
            <a:r>
              <a:rPr lang="fr-FR" dirty="0"/>
              <a:t>De nouveaux emballages en verre sont fabriqués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0519B6-48AF-44D8-B05B-2FAB9EF65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1428281"/>
            <a:ext cx="5204943" cy="488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6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D767CD-0E63-4BFA-9E6C-A0DE5A471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620" y="201244"/>
            <a:ext cx="5646420" cy="1450757"/>
          </a:xfrm>
        </p:spPr>
        <p:txBody>
          <a:bodyPr/>
          <a:lstStyle/>
          <a:p>
            <a:r>
              <a:rPr lang="fr-FR" dirty="0"/>
              <a:t>Les plastiques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36E126-9AB1-440A-8AF8-1D339C957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549" y="2170486"/>
            <a:ext cx="4119631" cy="3760891"/>
          </a:xfrm>
        </p:spPr>
        <p:txBody>
          <a:bodyPr/>
          <a:lstStyle/>
          <a:p>
            <a:r>
              <a:rPr lang="fr-FR" dirty="0"/>
              <a:t>Avec le plastique recyclé, on peut faire :</a:t>
            </a:r>
          </a:p>
          <a:p>
            <a:r>
              <a:rPr lang="fr-FR" dirty="0"/>
              <a:t>-Des pulls</a:t>
            </a:r>
          </a:p>
          <a:p>
            <a:r>
              <a:rPr lang="fr-FR" dirty="0"/>
              <a:t>-De nouvelles bouteilles</a:t>
            </a:r>
          </a:p>
          <a:p>
            <a:r>
              <a:rPr lang="fr-FR" dirty="0"/>
              <a:t>-des peluches</a:t>
            </a:r>
          </a:p>
          <a:p>
            <a:r>
              <a:rPr lang="fr-FR" dirty="0"/>
              <a:t>-sac de couchages</a:t>
            </a:r>
          </a:p>
          <a:p>
            <a:r>
              <a:rPr lang="fr-FR" dirty="0"/>
              <a:t>-arrosoirs….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878D5C-5557-4FE8-9451-2C9436297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11" y="1998246"/>
            <a:ext cx="6136452" cy="410537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B58F126-E8E5-4252-839E-7B1B29AA6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095" y="108906"/>
            <a:ext cx="3095625" cy="169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14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E4AD3-F966-46FD-9343-13B007AE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0" y="240456"/>
            <a:ext cx="6412230" cy="748452"/>
          </a:xfrm>
        </p:spPr>
        <p:txBody>
          <a:bodyPr/>
          <a:lstStyle/>
          <a:p>
            <a:r>
              <a:rPr lang="fr-FR" dirty="0"/>
              <a:t>Les canettes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962DD0-D19F-41A4-A6BE-22F5291D3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530" y="1948181"/>
            <a:ext cx="4069080" cy="3760891"/>
          </a:xfrm>
        </p:spPr>
        <p:txBody>
          <a:bodyPr/>
          <a:lstStyle/>
          <a:p>
            <a:r>
              <a:rPr lang="fr-FR" dirty="0"/>
              <a:t>-des vélos</a:t>
            </a:r>
          </a:p>
          <a:p>
            <a:r>
              <a:rPr lang="fr-FR" dirty="0"/>
              <a:t>-du rembourrage pour peluches</a:t>
            </a:r>
          </a:p>
          <a:p>
            <a:r>
              <a:rPr lang="fr-FR" dirty="0"/>
              <a:t>--des boules de pétanques….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9C711A-8280-4D3B-9C88-D61F7E818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3" y="1276791"/>
            <a:ext cx="6058948" cy="510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7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DA3D41-86E2-4F90-A8A7-6A3062AE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330" y="809873"/>
            <a:ext cx="7132320" cy="927487"/>
          </a:xfrm>
        </p:spPr>
        <p:txBody>
          <a:bodyPr/>
          <a:lstStyle/>
          <a:p>
            <a:r>
              <a:rPr lang="fr-FR" dirty="0"/>
              <a:t>Les cartons et papiers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50182-23FD-4560-B6E0-03565A98B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0" y="2108200"/>
            <a:ext cx="5198690" cy="3760891"/>
          </a:xfrm>
        </p:spPr>
        <p:txBody>
          <a:bodyPr/>
          <a:lstStyle/>
          <a:p>
            <a:r>
              <a:rPr lang="fr-FR" dirty="0"/>
              <a:t>De nouveaux emballages en carton seront fabriqués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C935D5-E546-4F16-A02D-C58597836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29165"/>
            <a:ext cx="5198690" cy="411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91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6664E8-51A3-43B5-AE00-859E9A3C3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20" y="178164"/>
            <a:ext cx="10058400" cy="1039464"/>
          </a:xfrm>
        </p:spPr>
        <p:txBody>
          <a:bodyPr/>
          <a:lstStyle/>
          <a:p>
            <a:r>
              <a:rPr lang="fr-FR" dirty="0"/>
              <a:t>Et le reste… A la déchetterie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B29807-BD10-4C9F-A476-0D2C2989E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7BCF42-45F5-43C7-AE51-FFDE601A6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521" y="1737360"/>
            <a:ext cx="5876059" cy="442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10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98B438-2185-44CC-81D3-8A798E16D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" y="0"/>
            <a:ext cx="10949940" cy="960120"/>
          </a:xfrm>
        </p:spPr>
        <p:txBody>
          <a:bodyPr/>
          <a:lstStyle/>
          <a:p>
            <a:r>
              <a:rPr lang="fr-FR" dirty="0"/>
              <a:t>Les différentes poubelles pour trier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BDC9DE-B066-4F41-A858-29E2394CF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770" y="1416278"/>
            <a:ext cx="1389927" cy="29965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93504D-26DF-4680-B987-68AF73D92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7" y="4451952"/>
            <a:ext cx="3804874" cy="15078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F4A732-7B5B-49CD-98C6-BB99D4B79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774" y="1264428"/>
            <a:ext cx="1684022" cy="30312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786682-EE83-4C6D-8A13-AB34989C4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5641" y="4451952"/>
            <a:ext cx="3667418" cy="11624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DA3C533-B6C8-4CCE-9E43-9CCB4EC3C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0873" y="1264428"/>
            <a:ext cx="1620022" cy="303124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30FB0E-DAFF-4C59-9929-60652F4AB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437" y="4451952"/>
            <a:ext cx="2921317" cy="152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56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3678BD-E65C-4E70-9F1E-65F52C22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Tu as un doute? Regarde le logo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92CE53-BB81-4F32-99DF-55E70D11A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010" y="2108201"/>
            <a:ext cx="2743200" cy="3760891"/>
          </a:xfrm>
        </p:spPr>
        <p:txBody>
          <a:bodyPr>
            <a:normAutofit/>
          </a:bodyPr>
          <a:lstStyle/>
          <a:p>
            <a:r>
              <a:rPr lang="fr-FR" dirty="0"/>
              <a:t>Le logo de la poubelle barrée se retrouve souvent sur les appareils électriques.</a:t>
            </a:r>
          </a:p>
          <a:p>
            <a:r>
              <a:rPr lang="fr-FR" dirty="0"/>
              <a:t>En effet, il faut emmener à la déchetterie ou aux collectes de certains magasins comme les ampoules.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A2CF70-5169-4288-8F61-5D3126199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2108200"/>
            <a:ext cx="7678775" cy="36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394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RightStep">
      <a:dk1>
        <a:srgbClr val="000000"/>
      </a:dk1>
      <a:lt1>
        <a:srgbClr val="FFFFFF"/>
      </a:lt1>
      <a:dk2>
        <a:srgbClr val="243841"/>
      </a:dk2>
      <a:lt2>
        <a:srgbClr val="E2E5E8"/>
      </a:lt2>
      <a:accent1>
        <a:srgbClr val="B79D7A"/>
      </a:accent1>
      <a:accent2>
        <a:srgbClr val="A4A470"/>
      </a:accent2>
      <a:accent3>
        <a:srgbClr val="96A77E"/>
      </a:accent3>
      <a:accent4>
        <a:srgbClr val="80AE77"/>
      </a:accent4>
      <a:accent5>
        <a:srgbClr val="82AB8C"/>
      </a:accent5>
      <a:accent6>
        <a:srgbClr val="76AD9A"/>
      </a:accent6>
      <a:hlink>
        <a:srgbClr val="6483AB"/>
      </a:hlink>
      <a:folHlink>
        <a:srgbClr val="7F7F7F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196</Words>
  <Application>Microsoft Office PowerPoint</Application>
  <PresentationFormat>Grand écran</PresentationFormat>
  <Paragraphs>33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Bookman Old Style</vt:lpstr>
      <vt:lpstr>Calibri</vt:lpstr>
      <vt:lpstr>Franklin Gothic Book</vt:lpstr>
      <vt:lpstr>RetrospectVTI</vt:lpstr>
      <vt:lpstr>Le tri des déchets</vt:lpstr>
      <vt:lpstr>Que se passe-t-il si on ne met rien dans la poubelle ?</vt:lpstr>
      <vt:lpstr>Les déchets sont abandonnés dans la nature.</vt:lpstr>
      <vt:lpstr>Conséquences :</vt:lpstr>
      <vt:lpstr>Que faire de nos déchets ?</vt:lpstr>
      <vt:lpstr>L’incinération</vt:lpstr>
      <vt:lpstr>L’enfouissement</vt:lpstr>
      <vt:lpstr>Le verre</vt:lpstr>
      <vt:lpstr>Les plastiques</vt:lpstr>
      <vt:lpstr>Les canettes </vt:lpstr>
      <vt:lpstr>Les cartons et papiers</vt:lpstr>
      <vt:lpstr>Et le reste… A la déchetterie !</vt:lpstr>
      <vt:lpstr>Les différentes poubelles pour trier :</vt:lpstr>
      <vt:lpstr>Tu as un doute? Regarde le logo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tri des déchets</dc:title>
  <dc:creator>Solène Ezingeard</dc:creator>
  <cp:lastModifiedBy>Solène Ezingeard</cp:lastModifiedBy>
  <cp:revision>7</cp:revision>
  <dcterms:created xsi:type="dcterms:W3CDTF">2021-02-18T08:54:13Z</dcterms:created>
  <dcterms:modified xsi:type="dcterms:W3CDTF">2021-02-18T09:52:44Z</dcterms:modified>
</cp:coreProperties>
</file>