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65EE46-31F5-445B-8245-A1BEDB7C0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D46048-ABF5-4563-8A10-6557CE054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7A93B5-7EF1-40DB-BF8F-8A0843086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883AB6-D0E7-46C6-8F29-A9990765B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B83132-69E6-4C6D-9180-66A117A96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290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9D4544-A2FE-4A19-9F7D-88C0F18CD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E17BDC-B839-482A-8CA5-CE682A6F8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BFF75-A8E4-4732-A119-D0C872B2B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12F7BE-7258-4AA7-BB88-298D727F8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B1B02B-BA25-4FB5-8D65-52754495D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1658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C631D4-7030-448C-91D7-51A3997A3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6C4E44-4D7F-447F-9772-3F54BAF3F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2B3141-321F-4490-B11C-3894110F4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F12095-E0B7-447E-B4D8-658A5509B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2516E3-5901-49B4-AAF1-3B30BE546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271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2BC6F4-2AEF-496A-A443-EA8BB31F8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E8A6BB-9BEF-49EC-8FD3-B50937570B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5EF3A9-057D-4F1E-82AD-ACAF8B298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CE1B46-47DB-41B4-A979-0F59CCBA7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5DB0FD-B6C4-4E7F-9FC0-87BF40D88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4C7A03-EB3C-455E-9A1A-49DAC1652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102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7D1655-7548-4FD9-B2F8-7C9A93C4D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3BF32E-B320-4E5C-8D03-8569E83E8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F95D8D-08BA-40F9-A7F8-700E4F8B8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39576C-D6BA-4D87-8D99-8D90A0BB4A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292C794-F916-4598-A15C-AE73C942EF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C74E9C1-1245-4F50-BBA1-5E09DF368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A43B33F-BD06-4D63-9D78-9D155092B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67ADDB5-557D-4182-8D00-55DD1766B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50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366FA-3718-428F-9FA8-945581D90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35DD6D3-64B2-48BD-9526-81783F72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0C3164-D959-4243-A945-22CC0A89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DC57928-3EA8-4893-90FC-1A28EB536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10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6527CDE-E5BD-4702-B9C2-3E2AF43B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65C42CE-EC4B-451C-BC23-79B40AEA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421F8B-E3CC-4DC2-9BB4-94944F495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B757D6-6C83-4BDC-9C10-D8494375D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4C9736-A65D-4A9A-A9AE-11B975210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670AC3-895D-47B0-B06F-1B8CF9F65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E92B44-1713-4C27-970C-7C4E0A110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48EF0F-B361-4CCF-B9CC-FF1FE5B7E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9AECA9-D381-4BC6-9578-C186DE1DB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721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2274C8-F0BF-4E57-BE12-39C95183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0F71CCF-7A80-45F0-BF0F-4AC6BDBA3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8F5F5B-8523-428E-9F2E-9A8D333E88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F0209C-9B5A-41A4-8695-A33E90C3E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9B948A-1E4C-45C2-B381-2B60C9C72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B7EC51-A6C4-4203-BE9E-96D64D48E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793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A261EF-BC8C-4B6F-8CC5-9DADD4621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73A8CD6-41E4-43CF-96E1-12918BBAF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DE4482-38AA-435A-A217-8BEE4B5B7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79635A-1076-41E8-924A-6F6B4F836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CF3839-4770-4B8B-AD80-8A557F6FB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869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4FFC476-A667-4C42-9411-40EDC93E5D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0BB59AE-EE14-4C7F-9473-309991D37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F95F48-C473-4DAE-BAD2-099FBC871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BDFF3F-A9AF-4C58-845C-5E603FCB6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88211E-BC94-4765-8362-8683ADE25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39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AE6BAF-413B-46FA-A69A-96F2EC86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6CD044-C577-4BC3-B306-2CCF1A3DB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986AF7-7296-43AE-8055-FD1C03ABB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12EC-8ED9-4CFD-BFA7-59A8209CBE92}" type="datetimeFigureOut">
              <a:rPr lang="fr-FR" smtClean="0"/>
              <a:t>16/06/2021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F03C18-1042-4D46-9319-BD9AC1AE76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8A8E4B-8CC4-443D-9732-1A139E536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09889-14D8-42D7-AD28-A5BCDC9118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68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Lm3_EwKq8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B8F8ED-4DF9-4059-B987-EE1BC22142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6561F69-C47E-4C08-BA28-77AEE72ADD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548F2F-E2A5-4FE5-817E-DD76667B4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9DDE0F-B15F-4382-9278-7AE9FA733A3B}"/>
              </a:ext>
            </a:extLst>
          </p:cNvPr>
          <p:cNvSpPr txBox="1"/>
          <p:nvPr/>
        </p:nvSpPr>
        <p:spPr>
          <a:xfrm>
            <a:off x="171794" y="2952127"/>
            <a:ext cx="76975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Britannic Bold" panose="020B0903060703020204" pitchFamily="34" charset="0"/>
              </a:rPr>
              <a:t>DE LA CHENILLE AU PAPILLON</a:t>
            </a:r>
          </a:p>
        </p:txBody>
      </p:sp>
    </p:spTree>
    <p:extLst>
      <p:ext uri="{BB962C8B-B14F-4D97-AF65-F5344CB8AC3E}">
        <p14:creationId xmlns:p14="http://schemas.microsoft.com/office/powerpoint/2010/main" val="2743327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6DCBE-F6AC-4849-9BBA-DD9703AAF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ETAPES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FD3FE2-EDFD-4F1C-9D03-FE8DCA792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3C5F96-FC6B-4FA2-B9B5-EEB4F35C4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38" y="0"/>
            <a:ext cx="12014662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7443C9-C04B-4318-B680-8507BD582DF5}"/>
              </a:ext>
            </a:extLst>
          </p:cNvPr>
          <p:cNvSpPr txBox="1"/>
          <p:nvPr/>
        </p:nvSpPr>
        <p:spPr>
          <a:xfrm>
            <a:off x="692727" y="341552"/>
            <a:ext cx="95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LES ETAPES POUR DEVENIR UN PAPILLON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24E748-0EF1-4B47-89F2-08E43B9AC2AA}"/>
              </a:ext>
            </a:extLst>
          </p:cNvPr>
          <p:cNvSpPr txBox="1"/>
          <p:nvPr/>
        </p:nvSpPr>
        <p:spPr>
          <a:xfrm>
            <a:off x="4524894" y="1154044"/>
            <a:ext cx="3009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>
                <a:solidFill>
                  <a:srgbClr val="F68A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L’</a:t>
            </a:r>
            <a:r>
              <a:rPr lang="fr-FR" sz="3200" b="1" u="sng" dirty="0" err="1">
                <a:solidFill>
                  <a:srgbClr val="F68A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oeuf</a:t>
            </a:r>
            <a:endParaRPr lang="fr-FR" sz="3200" b="1" u="sng" dirty="0">
              <a:solidFill>
                <a:srgbClr val="F68A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lepinet.fr - Stauropus fagi - L&amp;#39;Ecureuil, le Staurope du Hêtre">
            <a:extLst>
              <a:ext uri="{FF2B5EF4-FFF2-40B4-BE49-F238E27FC236}">
                <a16:creationId xmlns:a16="http://schemas.microsoft.com/office/drawing/2014/main" id="{DAD686D9-DE27-4A83-A61F-1A2BB60FD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34" y="1843425"/>
            <a:ext cx="6593407" cy="48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385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6DCBE-F6AC-4849-9BBA-DD9703AAF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ETAPES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FD3FE2-EDFD-4F1C-9D03-FE8DCA792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3C5F96-FC6B-4FA2-B9B5-EEB4F35C4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38" y="1011"/>
            <a:ext cx="12014662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7443C9-C04B-4318-B680-8507BD582DF5}"/>
              </a:ext>
            </a:extLst>
          </p:cNvPr>
          <p:cNvSpPr txBox="1"/>
          <p:nvPr/>
        </p:nvSpPr>
        <p:spPr>
          <a:xfrm>
            <a:off x="692727" y="341552"/>
            <a:ext cx="95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LES ETAPES POUR DEVENIR UN PAPILLON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2230576-9AEF-40AA-A52E-C8CCD8FDED5E}"/>
              </a:ext>
            </a:extLst>
          </p:cNvPr>
          <p:cNvSpPr txBox="1"/>
          <p:nvPr/>
        </p:nvSpPr>
        <p:spPr>
          <a:xfrm>
            <a:off x="4524894" y="1154044"/>
            <a:ext cx="3009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>
                <a:solidFill>
                  <a:srgbClr val="F68A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La chenille</a:t>
            </a:r>
          </a:p>
        </p:txBody>
      </p:sp>
      <p:pic>
        <p:nvPicPr>
          <p:cNvPr id="2052" name="Picture 4" descr="De la chenille au papillon : histoire d&amp;#39;une métamorphose - Wapiti">
            <a:extLst>
              <a:ext uri="{FF2B5EF4-FFF2-40B4-BE49-F238E27FC236}">
                <a16:creationId xmlns:a16="http://schemas.microsoft.com/office/drawing/2014/main" id="{D0C81396-3270-4204-9B0F-4404E371C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31" y="2002935"/>
            <a:ext cx="7420495" cy="417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15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6DCBE-F6AC-4849-9BBA-DD9703AAF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ETAPES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FD3FE2-EDFD-4F1C-9D03-FE8DCA792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3C5F96-FC6B-4FA2-B9B5-EEB4F35C4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38" y="1011"/>
            <a:ext cx="12014662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7443C9-C04B-4318-B680-8507BD582DF5}"/>
              </a:ext>
            </a:extLst>
          </p:cNvPr>
          <p:cNvSpPr txBox="1"/>
          <p:nvPr/>
        </p:nvSpPr>
        <p:spPr>
          <a:xfrm>
            <a:off x="692727" y="341552"/>
            <a:ext cx="95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LES ETAPES POUR DEVENIR UN PAPILLON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F75230-9529-4A0D-93E0-207A8035D0EA}"/>
              </a:ext>
            </a:extLst>
          </p:cNvPr>
          <p:cNvSpPr txBox="1"/>
          <p:nvPr/>
        </p:nvSpPr>
        <p:spPr>
          <a:xfrm>
            <a:off x="4524894" y="1154044"/>
            <a:ext cx="3009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>
                <a:solidFill>
                  <a:srgbClr val="F68A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La chrysalide</a:t>
            </a:r>
          </a:p>
        </p:txBody>
      </p:sp>
      <p:pic>
        <p:nvPicPr>
          <p:cNvPr id="3074" name="Picture 2" descr="Comment les cellules de chenille se transforment-elles en cell... - Science  &amp;amp; Vie">
            <a:extLst>
              <a:ext uri="{FF2B5EF4-FFF2-40B4-BE49-F238E27FC236}">
                <a16:creationId xmlns:a16="http://schemas.microsoft.com/office/drawing/2014/main" id="{7FD9122B-3131-4267-907B-A2A7AF907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71" y="1795294"/>
            <a:ext cx="7608396" cy="472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161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6DCBE-F6AC-4849-9BBA-DD9703AAF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ETAPES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FD3FE2-EDFD-4F1C-9D03-FE8DCA792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3C5F96-FC6B-4FA2-B9B5-EEB4F35C4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38" y="1011"/>
            <a:ext cx="12014662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7443C9-C04B-4318-B680-8507BD582DF5}"/>
              </a:ext>
            </a:extLst>
          </p:cNvPr>
          <p:cNvSpPr txBox="1"/>
          <p:nvPr/>
        </p:nvSpPr>
        <p:spPr>
          <a:xfrm>
            <a:off x="692727" y="341552"/>
            <a:ext cx="95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LES ETAPES POUR DEVENIR UN PAPILLON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AF306C-482B-4D7A-9DFD-43F2AE95F14C}"/>
              </a:ext>
            </a:extLst>
          </p:cNvPr>
          <p:cNvSpPr txBox="1"/>
          <p:nvPr/>
        </p:nvSpPr>
        <p:spPr>
          <a:xfrm>
            <a:off x="4524894" y="1154044"/>
            <a:ext cx="3009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>
                <a:solidFill>
                  <a:srgbClr val="F68A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La chrysalide</a:t>
            </a:r>
          </a:p>
        </p:txBody>
      </p:sp>
      <p:pic>
        <p:nvPicPr>
          <p:cNvPr id="5122" name="Picture 2" descr="Le mot du jour : labile - JacquesLanciault.com JacquesLanciault.com">
            <a:extLst>
              <a:ext uri="{FF2B5EF4-FFF2-40B4-BE49-F238E27FC236}">
                <a16:creationId xmlns:a16="http://schemas.microsoft.com/office/drawing/2014/main" id="{FA643B22-8C1C-41A1-B48F-2D612DD98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27" y="1975017"/>
            <a:ext cx="772392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298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6DCBE-F6AC-4849-9BBA-DD9703AAF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ETAPES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FD3FE2-EDFD-4F1C-9D03-FE8DCA792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3C5F96-FC6B-4FA2-B9B5-EEB4F35C4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38" y="1011"/>
            <a:ext cx="12014662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7443C9-C04B-4318-B680-8507BD582DF5}"/>
              </a:ext>
            </a:extLst>
          </p:cNvPr>
          <p:cNvSpPr txBox="1"/>
          <p:nvPr/>
        </p:nvSpPr>
        <p:spPr>
          <a:xfrm>
            <a:off x="692727" y="341552"/>
            <a:ext cx="95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LES ETAPES POUR DEVENIR UN PAPILLON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AF306C-482B-4D7A-9DFD-43F2AE95F14C}"/>
              </a:ext>
            </a:extLst>
          </p:cNvPr>
          <p:cNvSpPr txBox="1"/>
          <p:nvPr/>
        </p:nvSpPr>
        <p:spPr>
          <a:xfrm>
            <a:off x="4524894" y="1154044"/>
            <a:ext cx="3009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>
                <a:solidFill>
                  <a:srgbClr val="F68A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Le papillon</a:t>
            </a:r>
          </a:p>
        </p:txBody>
      </p:sp>
      <p:pic>
        <p:nvPicPr>
          <p:cNvPr id="4098" name="Picture 2" descr="Exhortations à l&amp;#39;épouse de Jésus-Christ: De la chenille au papillon">
            <a:extLst>
              <a:ext uri="{FF2B5EF4-FFF2-40B4-BE49-F238E27FC236}">
                <a16:creationId xmlns:a16="http://schemas.microsoft.com/office/drawing/2014/main" id="{7CF40F4D-E4FB-4024-A993-B2DC2122A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166" y="1944871"/>
            <a:ext cx="6719455" cy="467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411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A2E75E-CFB2-4166-BE87-DDE32222A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E35242-83E9-4E02-9B6C-200960A9F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786B16-6F48-4788-B5B0-E481B1215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38" y="1011"/>
            <a:ext cx="12014662" cy="6858000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4DFB400D-3D2F-4AA4-91DD-BFA97B8F1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73" y="1825625"/>
            <a:ext cx="7588584" cy="407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D18CFA6-916D-461E-AB1D-847865AFD5F9}"/>
              </a:ext>
            </a:extLst>
          </p:cNvPr>
          <p:cNvSpPr txBox="1"/>
          <p:nvPr/>
        </p:nvSpPr>
        <p:spPr>
          <a:xfrm>
            <a:off x="692727" y="341552"/>
            <a:ext cx="95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DESCRIPTION DU PAPILLON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3C54DF-D3EB-4976-B2F0-ADC0D29C2DAE}"/>
              </a:ext>
            </a:extLst>
          </p:cNvPr>
          <p:cNvSpPr txBox="1"/>
          <p:nvPr/>
        </p:nvSpPr>
        <p:spPr>
          <a:xfrm>
            <a:off x="2136371" y="1143577"/>
            <a:ext cx="809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Famille d’insectes : les lépidoptères, ce qui signifie « ailes ouvertes ».</a:t>
            </a:r>
          </a:p>
        </p:txBody>
      </p:sp>
    </p:spTree>
    <p:extLst>
      <p:ext uri="{BB962C8B-B14F-4D97-AF65-F5344CB8AC3E}">
        <p14:creationId xmlns:p14="http://schemas.microsoft.com/office/powerpoint/2010/main" val="1490619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A2E75E-CFB2-4166-BE87-DDE32222A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E35242-83E9-4E02-9B6C-200960A9F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786B16-6F48-4788-B5B0-E481B1215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38" y="0"/>
            <a:ext cx="12014662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CD3197D-D538-4D42-9EE7-2E4FB3E82A3D}"/>
              </a:ext>
            </a:extLst>
          </p:cNvPr>
          <p:cNvSpPr txBox="1"/>
          <p:nvPr/>
        </p:nvSpPr>
        <p:spPr>
          <a:xfrm>
            <a:off x="2521527" y="286887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https://www.youtube.com/watch?v=QLm3_EwKq8M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60104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95</Words>
  <Application>Microsoft Office PowerPoint</Application>
  <PresentationFormat>Grand écran</PresentationFormat>
  <Paragraphs>19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Britannic Bold</vt:lpstr>
      <vt:lpstr>Calibri</vt:lpstr>
      <vt:lpstr>Calibri Light</vt:lpstr>
      <vt:lpstr>Thème Office</vt:lpstr>
      <vt:lpstr>Présentation PowerPoint</vt:lpstr>
      <vt:lpstr>LES ETAPES</vt:lpstr>
      <vt:lpstr>LES ETAPES</vt:lpstr>
      <vt:lpstr>LES ETAPES</vt:lpstr>
      <vt:lpstr>LES ETAPES</vt:lpstr>
      <vt:lpstr>LES ETAPES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Solène Ezingeard</dc:creator>
  <cp:lastModifiedBy>Solène Ezingeard</cp:lastModifiedBy>
  <cp:revision>4</cp:revision>
  <dcterms:created xsi:type="dcterms:W3CDTF">2021-06-16T09:21:17Z</dcterms:created>
  <dcterms:modified xsi:type="dcterms:W3CDTF">2021-06-16T09:50:02Z</dcterms:modified>
</cp:coreProperties>
</file>