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275" r:id="rId2"/>
    <p:sldId id="414" r:id="rId3"/>
    <p:sldId id="513" r:id="rId4"/>
    <p:sldId id="597" r:id="rId5"/>
    <p:sldId id="500" r:id="rId6"/>
    <p:sldId id="605" r:id="rId7"/>
    <p:sldId id="606" r:id="rId8"/>
    <p:sldId id="610" r:id="rId9"/>
    <p:sldId id="276" r:id="rId10"/>
    <p:sldId id="613" r:id="rId11"/>
    <p:sldId id="643" r:id="rId12"/>
    <p:sldId id="635" r:id="rId13"/>
    <p:sldId id="644" r:id="rId14"/>
    <p:sldId id="636" r:id="rId15"/>
    <p:sldId id="646" r:id="rId16"/>
    <p:sldId id="637" r:id="rId17"/>
    <p:sldId id="645" r:id="rId18"/>
    <p:sldId id="638" r:id="rId19"/>
    <p:sldId id="647" r:id="rId20"/>
    <p:sldId id="639" r:id="rId21"/>
    <p:sldId id="648" r:id="rId22"/>
    <p:sldId id="640" r:id="rId23"/>
    <p:sldId id="649" r:id="rId24"/>
    <p:sldId id="619" r:id="rId25"/>
    <p:sldId id="633" r:id="rId26"/>
    <p:sldId id="664" r:id="rId27"/>
    <p:sldId id="665" r:id="rId28"/>
    <p:sldId id="666" r:id="rId29"/>
    <p:sldId id="284" r:id="rId30"/>
    <p:sldId id="651" r:id="rId31"/>
    <p:sldId id="652" r:id="rId32"/>
    <p:sldId id="653" r:id="rId33"/>
    <p:sldId id="654" r:id="rId34"/>
    <p:sldId id="655" r:id="rId35"/>
    <p:sldId id="656" r:id="rId36"/>
    <p:sldId id="673" r:id="rId37"/>
    <p:sldId id="658" r:id="rId38"/>
    <p:sldId id="659" r:id="rId39"/>
    <p:sldId id="660" r:id="rId40"/>
    <p:sldId id="661" r:id="rId41"/>
    <p:sldId id="662" r:id="rId42"/>
    <p:sldId id="667" r:id="rId43"/>
    <p:sldId id="657" r:id="rId44"/>
    <p:sldId id="663" r:id="rId45"/>
    <p:sldId id="287" r:id="rId46"/>
    <p:sldId id="676" r:id="rId47"/>
    <p:sldId id="678" r:id="rId48"/>
    <p:sldId id="679" r:id="rId49"/>
    <p:sldId id="680" r:id="rId50"/>
    <p:sldId id="681" r:id="rId51"/>
    <p:sldId id="682" r:id="rId52"/>
    <p:sldId id="683" r:id="rId53"/>
    <p:sldId id="684" r:id="rId54"/>
    <p:sldId id="685" r:id="rId55"/>
    <p:sldId id="686" r:id="rId56"/>
    <p:sldId id="687" r:id="rId57"/>
    <p:sldId id="696" r:id="rId58"/>
    <p:sldId id="697" r:id="rId59"/>
    <p:sldId id="698" r:id="rId60"/>
    <p:sldId id="688" r:id="rId61"/>
    <p:sldId id="700" r:id="rId62"/>
    <p:sldId id="701" r:id="rId63"/>
    <p:sldId id="702" r:id="rId64"/>
    <p:sldId id="703" r:id="rId65"/>
    <p:sldId id="704" r:id="rId66"/>
    <p:sldId id="705" r:id="rId67"/>
    <p:sldId id="706" r:id="rId68"/>
    <p:sldId id="707" r:id="rId69"/>
    <p:sldId id="708" r:id="rId70"/>
    <p:sldId id="709" r:id="rId71"/>
    <p:sldId id="710" r:id="rId72"/>
    <p:sldId id="712" r:id="rId73"/>
    <p:sldId id="714" r:id="rId74"/>
    <p:sldId id="716" r:id="rId75"/>
    <p:sldId id="711" r:id="rId76"/>
    <p:sldId id="719" r:id="rId77"/>
    <p:sldId id="720" r:id="rId78"/>
    <p:sldId id="721" r:id="rId79"/>
    <p:sldId id="722" r:id="rId80"/>
    <p:sldId id="723" r:id="rId81"/>
    <p:sldId id="724" r:id="rId82"/>
    <p:sldId id="725" r:id="rId83"/>
    <p:sldId id="726" r:id="rId84"/>
    <p:sldId id="727" r:id="rId85"/>
    <p:sldId id="728" r:id="rId86"/>
    <p:sldId id="730" r:id="rId87"/>
    <p:sldId id="731" r:id="rId8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00"/>
    <a:srgbClr val="00FF00"/>
    <a:srgbClr val="9933FF"/>
    <a:srgbClr val="3333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4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688B-E006-4191-BC2A-7F259AC32D23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7A80-2CF5-4C35-A579-16861183D861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BF90-592E-470F-807C-2D6042F830B0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27F7-F472-42A2-BD62-D774ECC912D8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C942C-3615-4EB7-BD01-179CD50F5EF5}" type="datetime1">
              <a:rPr lang="fr-FR" smtClean="0"/>
              <a:t>13/07/2021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15DF-51DE-4579-AE1F-E1EE687ABCCF}" type="datetime1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2106A-F5F4-460F-9D5E-EB5A6943CC9D}" type="datetime1">
              <a:rPr lang="fr-FR" smtClean="0"/>
              <a:t>13/07/2021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BAE0-1E23-407E-8C41-A68CA790B63C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6CD9-736D-4ECE-8F51-470E8BB57425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748C-C300-4C28-8CD2-8E0E80E54023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9A81E-9EDC-4CE9-B0B5-9CD7AF64B50C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67AE4-898D-435D-A977-5B76DCCA5865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49AC0E2-6DAA-42EA-A174-055C6214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numérique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À partir de 30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5DECF94-A42E-4869-9D22-6C6BCE1A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791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024A2A-2A63-4A62-8422-2CA72141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20960" y="152400"/>
            <a:ext cx="1971040" cy="133655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707918" y="751470"/>
            <a:ext cx="981677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Recopie du plus petit au plus grand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2F2414-BFC1-4576-9612-DF9B5A1D4BD9}"/>
              </a:ext>
            </a:extLst>
          </p:cNvPr>
          <p:cNvSpPr txBox="1"/>
          <p:nvPr/>
        </p:nvSpPr>
        <p:spPr>
          <a:xfrm>
            <a:off x="933768" y="4445379"/>
            <a:ext cx="9816772" cy="1201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18   34   23   9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8FC50-A74D-4161-8D35-8E120B2C3B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 t="-3265" b="1"/>
          <a:stretch/>
        </p:blipFill>
        <p:spPr>
          <a:xfrm>
            <a:off x="4340643" y="1658075"/>
            <a:ext cx="2551321" cy="9181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3F2B21B-EEF5-43DB-B438-277F3E9B4A9D}"/>
              </a:ext>
            </a:extLst>
          </p:cNvPr>
          <p:cNvSpPr txBox="1"/>
          <p:nvPr/>
        </p:nvSpPr>
        <p:spPr>
          <a:xfrm>
            <a:off x="1092014" y="2390344"/>
            <a:ext cx="9816772" cy="1201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81   57   73   39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581287B-6E9B-445E-9992-84B01D2712CB}"/>
              </a:ext>
            </a:extLst>
          </p:cNvPr>
          <p:cNvCxnSpPr/>
          <p:nvPr/>
        </p:nvCxnSpPr>
        <p:spPr>
          <a:xfrm>
            <a:off x="10569" y="465328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1F5AC1F-E54E-4B57-A0B8-539112BC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1DFC71-B163-4081-ACDC-B0329F6DCA08}"/>
              </a:ext>
            </a:extLst>
          </p:cNvPr>
          <p:cNvSpPr/>
          <p:nvPr/>
        </p:nvSpPr>
        <p:spPr>
          <a:xfrm>
            <a:off x="-877436" y="3146653"/>
            <a:ext cx="6096000" cy="293926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 + 4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 + 6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 + 7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58400" y="61884"/>
            <a:ext cx="1893452" cy="128394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746442" y="958283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 résultat de ce calcul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F21541-15C9-4EC1-88F3-B7599D552D4F}"/>
              </a:ext>
            </a:extLst>
          </p:cNvPr>
          <p:cNvSpPr/>
          <p:nvPr/>
        </p:nvSpPr>
        <p:spPr>
          <a:xfrm>
            <a:off x="-877436" y="218760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 + 5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F24452D-9E53-4F51-AEFC-852CE85F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2628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8" y="454418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Découverte du fichier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92975-3D43-4E4E-9883-2EE8F5A18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410" y="1966202"/>
            <a:ext cx="3156487" cy="44373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B75F55-1A1D-4F3C-A462-E9DFC6DE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5415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Comment faire un problème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B9AE70-6871-440B-BC65-E150BBE629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210"/>
          <a:stretch/>
        </p:blipFill>
        <p:spPr>
          <a:xfrm>
            <a:off x="2865729" y="1058156"/>
            <a:ext cx="5788480" cy="5737961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ABA0A8E-14BA-46F2-A6A9-2413CFEB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81253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Réalisation du 1</a:t>
            </a:r>
            <a:r>
              <a:rPr lang="fr-FR" altLang="fr-FR" sz="4000" b="1" baseline="30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problème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C5A00D-66A0-4810-A83B-F35E183F6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398" y="1162304"/>
            <a:ext cx="8308372" cy="2309080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364A36D-66E3-46B6-9D46-E6A886E0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13908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835555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plus de nombres possibles avec les chiffres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3BFCFB-83F6-4BAC-9EB3-75483AAE32D9}"/>
              </a:ext>
            </a:extLst>
          </p:cNvPr>
          <p:cNvSpPr txBox="1"/>
          <p:nvPr/>
        </p:nvSpPr>
        <p:spPr>
          <a:xfrm>
            <a:off x="1386015" y="2598859"/>
            <a:ext cx="93552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2         4 </a:t>
            </a:r>
          </a:p>
          <a:p>
            <a:pPr algn="ctr"/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  </a:t>
            </a:r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CD10C3-3E2E-4B30-A59A-7DA431A16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298769" y="260327"/>
            <a:ext cx="1804330" cy="1412400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78373F4-FA8A-49D7-AA52-B11166A1E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4609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AA39D9-2AC8-4785-9623-150B46FE6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DE24A88-2B3F-4A56-A587-2951F73A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40490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21DC062-099A-4B55-90CA-E51B5C42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53895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11DEFD0-43AB-4F3B-81F2-54E859FE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489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42E5065-58C8-4ECE-BA22-84A010E9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1432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A1BD6D2-CA8E-444C-ADAF-9DB4ECA8B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0887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A8EB257-489C-4055-AED4-E8843B49B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5400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F117966-BAE0-42D2-A032-93E1E46C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5053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073C120-B530-40BF-AB41-08DCDCF52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93307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5998EDF-1246-4F1F-909E-66AB4655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1414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76DA087-7582-4B98-B95C-361D1923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02558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24363E7-2F8E-4128-AAA7-97580672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91497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D18FA3-E093-4CB9-8EB8-F5D037F11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8143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ED9DA0D-E1D4-400E-BCD9-363C55F4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88291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4E4A78F-E5F0-465E-8393-B708F3865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19971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602261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Découverte du jeu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F2E5A4-8FC6-45C5-941F-AFEB36DDA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02" y="1763395"/>
            <a:ext cx="9017444" cy="490004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839BEDB-B3D2-41B8-A102-6B4C6BBF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230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753D8A-9A15-4890-A7DB-8EAC9B0AD81C}"/>
              </a:ext>
            </a:extLst>
          </p:cNvPr>
          <p:cNvSpPr txBox="1"/>
          <p:nvPr/>
        </p:nvSpPr>
        <p:spPr>
          <a:xfrm>
            <a:off x="1860884" y="743011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Découverte du fichier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CD4A16-ED03-45C7-B672-CD09457F8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052"/>
          <a:stretch/>
        </p:blipFill>
        <p:spPr>
          <a:xfrm>
            <a:off x="2612295" y="1652882"/>
            <a:ext cx="6967410" cy="355223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EA18E07-412F-4531-9DCC-AF5AA3A9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41427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753D8A-9A15-4890-A7DB-8EAC9B0AD81C}"/>
              </a:ext>
            </a:extLst>
          </p:cNvPr>
          <p:cNvSpPr txBox="1"/>
          <p:nvPr/>
        </p:nvSpPr>
        <p:spPr>
          <a:xfrm>
            <a:off x="1860884" y="743011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 faut-il faire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CD4A16-ED03-45C7-B672-CD09457F8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3" t="52442" r="-1723" b="-6390"/>
          <a:stretch/>
        </p:blipFill>
        <p:spPr>
          <a:xfrm>
            <a:off x="2764695" y="1847110"/>
            <a:ext cx="6967410" cy="446210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D97B96F-ECA6-4376-A224-E88BF1270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761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DB3676-BAD6-4F72-A9FD-4311F2CFE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867" y="806797"/>
            <a:ext cx="4812108" cy="52199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F57431-956A-4865-9F69-83E3E11F072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96513" y="2028825"/>
            <a:ext cx="4234815" cy="458533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5CB7EFF-6CA9-4A0F-9764-E036EC84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01665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719EB1-CCF5-41DD-A57F-EE15D5198AF2}"/>
              </a:ext>
            </a:extLst>
          </p:cNvPr>
          <p:cNvSpPr txBox="1"/>
          <p:nvPr/>
        </p:nvSpPr>
        <p:spPr>
          <a:xfrm>
            <a:off x="1860884" y="1008368"/>
            <a:ext cx="8470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Travaille maintenant 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sur le fichier « le traceur » 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ton rythme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320B3A-1D2D-4C49-AAF6-9AE9916241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052"/>
          <a:stretch/>
        </p:blipFill>
        <p:spPr>
          <a:xfrm>
            <a:off x="2612295" y="3153364"/>
            <a:ext cx="6967410" cy="355223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77EE06E-AA0E-4BDD-9943-E2B242FAC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785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708454F-FA0B-48DB-915B-5306C718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755252" y="652494"/>
            <a:ext cx="9694307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numérique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À partir de 29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AEA6282-FDF4-482E-A862-A5909E52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5759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276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numérique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l’envers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 20 à 10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BCF9CA-1255-4D75-8979-6971C89EB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81" t="17977" b="35873"/>
          <a:stretch/>
        </p:blipFill>
        <p:spPr>
          <a:xfrm>
            <a:off x="152400" y="1761215"/>
            <a:ext cx="5557834" cy="3902098"/>
          </a:xfrm>
          <a:prstGeom prst="rect">
            <a:avLst/>
          </a:prstGeom>
          <a:ln>
            <a:noFill/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6749396-7E26-4591-A589-3A07C5EF3262}"/>
              </a:ext>
            </a:extLst>
          </p:cNvPr>
          <p:cNvSpPr/>
          <p:nvPr/>
        </p:nvSpPr>
        <p:spPr>
          <a:xfrm>
            <a:off x="3173639" y="3845169"/>
            <a:ext cx="1023223" cy="10785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1EC7846-ED03-418F-B79B-68369EC1D3C8}"/>
              </a:ext>
            </a:extLst>
          </p:cNvPr>
          <p:cNvSpPr/>
          <p:nvPr/>
        </p:nvSpPr>
        <p:spPr>
          <a:xfrm>
            <a:off x="3027681" y="3845169"/>
            <a:ext cx="1281131" cy="107852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accent6"/>
                </a:solidFill>
              </a:rPr>
              <a:t>10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84F175B-EC79-4BD0-91F2-B537DABD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250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DFDBCF2-01C9-4665-AC1E-E3D962A8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3077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BFEBD14-9866-42A9-81AB-EA7529CE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897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81D2C47-0789-4373-92DD-C42A2E311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4276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B6CF077-8152-45F2-91F0-259B14E4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83246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803360F-21C1-40E7-96D3-949C3A5C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08885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F5A882A-D156-4320-ADAF-1B1C1C07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38600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47F6642-401C-4AE2-AC9F-050DD3A8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8856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F68E97-2736-4C42-B78F-13F0634C1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2190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59D40FC-B8EA-45D9-8598-4733E9AE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08272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0A89DD8-6B52-4959-A8A3-92582656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9861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1DFC71-B163-4081-ACDC-B0329F6DCA08}"/>
              </a:ext>
            </a:extLst>
          </p:cNvPr>
          <p:cNvSpPr/>
          <p:nvPr/>
        </p:nvSpPr>
        <p:spPr>
          <a:xfrm>
            <a:off x="822960" y="2100836"/>
            <a:ext cx="3450724" cy="5824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 + 4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 + 6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8 + 7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60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 + 5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60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409185" y="56809"/>
            <a:ext cx="1630415" cy="11055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263198" y="861512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 résultat de ce calcul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266BF0-393A-426A-8C1D-12D73788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287303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B199196-3EF4-49EB-88B4-852FEED7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762" y="3948112"/>
            <a:ext cx="2520812" cy="2757488"/>
          </a:xfrm>
          <a:prstGeom prst="rect">
            <a:avLst/>
          </a:prstGeom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006642" y="1764030"/>
            <a:ext cx="1017871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J’ai 8 billes dans mon sac.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gagne 4 billes à la récréation.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j’ai de billes?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1BE592-EF6F-455F-AEF3-07844CCA57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987994" y="269338"/>
            <a:ext cx="2520812" cy="17093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306FF5-662C-49A6-ADEA-6599BF7300E8}"/>
              </a:ext>
            </a:extLst>
          </p:cNvPr>
          <p:cNvSpPr/>
          <p:nvPr/>
        </p:nvSpPr>
        <p:spPr>
          <a:xfrm>
            <a:off x="7905750" y="3429000"/>
            <a:ext cx="1181100" cy="139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BBE64CB-FE7D-477E-899F-2BBE8638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422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9BF70DC-17B2-4526-A4E6-30ED45FECE79}"/>
              </a:ext>
            </a:extLst>
          </p:cNvPr>
          <p:cNvCxnSpPr>
            <a:cxnSpLocks/>
          </p:cNvCxnSpPr>
          <p:nvPr/>
        </p:nvCxnSpPr>
        <p:spPr>
          <a:xfrm>
            <a:off x="5486400" y="1127760"/>
            <a:ext cx="1127760" cy="573024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2753D8A-9A15-4890-A7DB-8EAC9B0AD81C}"/>
              </a:ext>
            </a:extLst>
          </p:cNvPr>
          <p:cNvSpPr txBox="1"/>
          <p:nvPr/>
        </p:nvSpPr>
        <p:spPr>
          <a:xfrm>
            <a:off x="1251284" y="560131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Ateliers :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0B2DC-D3A7-4B8C-9447-5F2F97031007}"/>
              </a:ext>
            </a:extLst>
          </p:cNvPr>
          <p:cNvSpPr txBox="1"/>
          <p:nvPr/>
        </p:nvSpPr>
        <p:spPr>
          <a:xfrm>
            <a:off x="0" y="2495521"/>
            <a:ext cx="5537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73A5004-1548-41FB-A72C-3986DDCBA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10" r="24388" b="86261"/>
          <a:stretch/>
        </p:blipFill>
        <p:spPr>
          <a:xfrm>
            <a:off x="152400" y="3344842"/>
            <a:ext cx="5537607" cy="70788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A82C2A6-40C8-44BB-86D5-006944A41F17}"/>
              </a:ext>
            </a:extLst>
          </p:cNvPr>
          <p:cNvSpPr txBox="1"/>
          <p:nvPr/>
        </p:nvSpPr>
        <p:spPr>
          <a:xfrm>
            <a:off x="6203519" y="2572694"/>
            <a:ext cx="5537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08E4D67-DA86-480C-B5FB-DACC71589D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922"/>
          <a:stretch/>
        </p:blipFill>
        <p:spPr>
          <a:xfrm>
            <a:off x="6908922" y="3130465"/>
            <a:ext cx="3962686" cy="117419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79742-21EC-46F6-A04D-BD0647420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20" t="68689" r="20457" b="7158"/>
          <a:stretch/>
        </p:blipFill>
        <p:spPr>
          <a:xfrm>
            <a:off x="10763055" y="2486455"/>
            <a:ext cx="1076981" cy="158825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6DDC4CD-B956-449F-9081-8C7D023D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07940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BDE7E3-97A4-4374-AAC8-376FAB9D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numérique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À partir de 29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B1C6E65-5A44-480C-B4BC-1ED0C032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4185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AF66AA8-EC3B-4819-AA8F-BF9931D1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6057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AD3091-BFF2-4970-BFDC-68483499C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1854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C747763-FBEB-4AFF-986E-A4E0BD76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5492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7EA0A3F-A9AD-4B93-9682-CBAEACD3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5954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0A67745-AC2C-4584-9323-9E8832652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33886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028E075-CC4C-44BC-8F49-A4C554A6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94724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7CC58E-02B1-47C8-81FB-8EC45A8B7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91231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4519605-ADEF-4ECC-8BB8-17276EB5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7929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C2E546-2279-418A-8BDF-C1AEDA61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0617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2E864DB-3B19-44F7-97FB-83D112A6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13214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44CCD1-0DF5-43C8-9B8C-5E4B176484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987994" y="269338"/>
            <a:ext cx="2520812" cy="17093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B43C9E-8BC1-4252-891B-35060532E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762" y="3948112"/>
            <a:ext cx="2520812" cy="27574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9024FC-22E2-487A-954B-FEEE84E0A531}"/>
              </a:ext>
            </a:extLst>
          </p:cNvPr>
          <p:cNvSpPr/>
          <p:nvPr/>
        </p:nvSpPr>
        <p:spPr>
          <a:xfrm>
            <a:off x="7905750" y="3429000"/>
            <a:ext cx="1181100" cy="139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006642" y="1764030"/>
            <a:ext cx="1017871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J’ai 9 billes dans mon sac.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gagne 6 billes à la récréation.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j’ai de billes?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27924C1-B669-4827-816A-9F172A9F2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7871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9BF70DC-17B2-4526-A4E6-30ED45FECE79}"/>
              </a:ext>
            </a:extLst>
          </p:cNvPr>
          <p:cNvCxnSpPr>
            <a:cxnSpLocks/>
          </p:cNvCxnSpPr>
          <p:nvPr/>
        </p:nvCxnSpPr>
        <p:spPr>
          <a:xfrm>
            <a:off x="5735584" y="1879526"/>
            <a:ext cx="878576" cy="497847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2753D8A-9A15-4890-A7DB-8EAC9B0AD81C}"/>
              </a:ext>
            </a:extLst>
          </p:cNvPr>
          <p:cNvSpPr txBox="1"/>
          <p:nvPr/>
        </p:nvSpPr>
        <p:spPr>
          <a:xfrm>
            <a:off x="855081" y="556087"/>
            <a:ext cx="10696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Ateliers :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change par rapport à la dernière fois.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0B2DC-D3A7-4B8C-9447-5F2F97031007}"/>
              </a:ext>
            </a:extLst>
          </p:cNvPr>
          <p:cNvSpPr txBox="1"/>
          <p:nvPr/>
        </p:nvSpPr>
        <p:spPr>
          <a:xfrm>
            <a:off x="0" y="2495521"/>
            <a:ext cx="5537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73A5004-1548-41FB-A72C-3986DDCBA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10" r="24388" b="86261"/>
          <a:stretch/>
        </p:blipFill>
        <p:spPr>
          <a:xfrm>
            <a:off x="152400" y="3344842"/>
            <a:ext cx="5537607" cy="70788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A82C2A6-40C8-44BB-86D5-006944A41F17}"/>
              </a:ext>
            </a:extLst>
          </p:cNvPr>
          <p:cNvSpPr txBox="1"/>
          <p:nvPr/>
        </p:nvSpPr>
        <p:spPr>
          <a:xfrm>
            <a:off x="6203519" y="2572694"/>
            <a:ext cx="5537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08E4D67-DA86-480C-B5FB-DACC71589D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922"/>
          <a:stretch/>
        </p:blipFill>
        <p:spPr>
          <a:xfrm>
            <a:off x="6908922" y="3130465"/>
            <a:ext cx="3962686" cy="117419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79742-21EC-46F6-A04D-BD0647420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20" t="68689" r="20457" b="7158"/>
          <a:stretch/>
        </p:blipFill>
        <p:spPr>
          <a:xfrm>
            <a:off x="10763055" y="2486455"/>
            <a:ext cx="1076981" cy="1588250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DEB0517-A5FD-4473-9AC5-6938B8C4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64548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F40362-EBE6-42CF-95A4-86391F3A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0437" y="657814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2322982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2 en 2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304A0CD-4E80-4017-875A-4EE2AECE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7675338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276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Récite la comptine numérique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l’envers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 30 à 14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BCF9CA-1255-4D75-8979-6971C89EB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81" t="17977" b="35873"/>
          <a:stretch/>
        </p:blipFill>
        <p:spPr>
          <a:xfrm>
            <a:off x="152400" y="1761215"/>
            <a:ext cx="5557834" cy="390209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6749396-7E26-4591-A589-3A07C5EF3262}"/>
              </a:ext>
            </a:extLst>
          </p:cNvPr>
          <p:cNvSpPr/>
          <p:nvPr/>
        </p:nvSpPr>
        <p:spPr>
          <a:xfrm>
            <a:off x="3173639" y="3845169"/>
            <a:ext cx="1023223" cy="10785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1EC7846-ED03-418F-B79B-68369EC1D3C8}"/>
              </a:ext>
            </a:extLst>
          </p:cNvPr>
          <p:cNvSpPr/>
          <p:nvPr/>
        </p:nvSpPr>
        <p:spPr>
          <a:xfrm>
            <a:off x="3027681" y="3845169"/>
            <a:ext cx="1281131" cy="107852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chemeClr val="accent6"/>
                </a:solidFill>
              </a:rPr>
              <a:t>14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58EB45B-79D3-4FC7-B86D-EC735BE25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215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2BC2160-C0C1-4ACE-84E3-B11AE626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5549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1ED469A-7583-4564-8DF9-0E73867C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733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3ECB9DF-B21D-45B1-8844-5668A27EE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2068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423985D-72C7-490C-8F43-227963B8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80381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F533A60-2C8E-4E97-842F-5E2B7664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77423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14ED04-E546-4107-8AAA-9AD2CB58A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6313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6BCADF2-8A79-4F9D-8B9E-E8EF5CDE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0580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21E5A86-8010-4E6E-8DED-EE6B5F72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086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84F81F7-82C7-44AA-8B13-0121ECBA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1755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88DAFA2-92BF-4666-AC93-7ADB565D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63943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177CA05-7F67-4A5A-A1D9-C8EEFF13C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662" y="3948112"/>
            <a:ext cx="2520812" cy="27574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F61B80-8D61-4AB5-A371-129BF64DF3AC}"/>
              </a:ext>
            </a:extLst>
          </p:cNvPr>
          <p:cNvSpPr/>
          <p:nvPr/>
        </p:nvSpPr>
        <p:spPr>
          <a:xfrm>
            <a:off x="7796212" y="3429000"/>
            <a:ext cx="1181100" cy="139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006642" y="1764030"/>
            <a:ext cx="1017871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J’ai 10 billes dans mon sac.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gagne 7 billes à la récréation.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j’ai de billes?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44CCD1-0DF5-43C8-9B8C-5E4B176484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987994" y="269338"/>
            <a:ext cx="2520812" cy="170935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DB77D76-58E6-4CCC-98A8-3E7A712B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668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6" name="Sous-titre 24">
            <a:extLst>
              <a:ext uri="{FF2B5EF4-FFF2-40B4-BE49-F238E27FC236}">
                <a16:creationId xmlns:a16="http://schemas.microsoft.com/office/drawing/2014/main" id="{56CF82D7-741B-48DA-A902-4524B960ACF3}"/>
              </a:ext>
            </a:extLst>
          </p:cNvPr>
          <p:cNvSpPr txBox="1">
            <a:spLocks/>
          </p:cNvSpPr>
          <p:nvPr/>
        </p:nvSpPr>
        <p:spPr>
          <a:xfrm>
            <a:off x="330363" y="2520059"/>
            <a:ext cx="6200635" cy="1526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400" dirty="0">
                <a:latin typeface="Cursive standard" pitchFamily="2" charset="0"/>
              </a:rPr>
              <a:t>Je compte le nombre de jetons </a:t>
            </a:r>
          </a:p>
          <a:p>
            <a:pPr marL="0" indent="0">
              <a:buNone/>
            </a:pPr>
            <a:r>
              <a:rPr lang="fr-FR" sz="3400" dirty="0">
                <a:latin typeface="Cursive standard" pitchFamily="2" charset="0"/>
              </a:rPr>
              <a:t>et je l’écris en chiffres et en lettres.</a:t>
            </a:r>
          </a:p>
          <a:p>
            <a:pPr marL="0" indent="0">
              <a:buNone/>
            </a:pPr>
            <a:endParaRPr lang="fr-FR" sz="32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3200" dirty="0">
              <a:latin typeface="Cursive standar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466559-741C-4A31-8733-32CEA0662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45" y="3555137"/>
            <a:ext cx="2221422" cy="1430185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82C4730-F071-4AB1-8ECE-261848CB75C5}"/>
              </a:ext>
            </a:extLst>
          </p:cNvPr>
          <p:cNvCxnSpPr>
            <a:cxnSpLocks/>
          </p:cNvCxnSpPr>
          <p:nvPr/>
        </p:nvCxnSpPr>
        <p:spPr>
          <a:xfrm>
            <a:off x="5856575" y="1204051"/>
            <a:ext cx="878576" cy="497847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36792F15-0475-43BA-8015-ED9EA9089B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360" y="129758"/>
            <a:ext cx="4353367" cy="630682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CC9C4B6-4E6F-4324-B4EB-AC71D37C7F92}"/>
              </a:ext>
            </a:extLst>
          </p:cNvPr>
          <p:cNvSpPr/>
          <p:nvPr/>
        </p:nvSpPr>
        <p:spPr>
          <a:xfrm>
            <a:off x="7363556" y="152400"/>
            <a:ext cx="675640" cy="5906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A54B60-1977-450A-956C-30645503E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7948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9A5BB13-2DDF-4AC4-8D99-54049E9A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80437" y="657814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025842" y="2322982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5 en 5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59835F0-A66A-4D9F-96CA-B09AAC64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432164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D6F6040-34E2-4E5E-B53D-B3176E74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68984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7A52B90-2407-47BC-BCD7-E21F3CC3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8763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B206FE-DAFE-49AC-83B0-35462490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814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90A85F-48E1-4094-B123-D52A8449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7400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0CE0417-4BC2-4822-BD73-AA4A6115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19136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E872A89-9C37-4F36-BE8D-EC5616241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66464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27262C9-08A4-496F-9CE6-54B947BE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7022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98EB476-D665-41D0-B543-4FC6A23A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6283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1764030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 ces nombres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4803498"/>
            <a:ext cx="532890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essayer?</a:t>
            </a:r>
            <a:endParaRPr lang="fr-FR" sz="40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60884" y="3001704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47311AE-0F64-4320-8EAE-85F0A982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1735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FB57BE-F2A7-4457-8096-224F73F466F7}"/>
              </a:ext>
            </a:extLst>
          </p:cNvPr>
          <p:cNvSpPr txBox="1"/>
          <p:nvPr/>
        </p:nvSpPr>
        <p:spPr>
          <a:xfrm>
            <a:off x="3431547" y="3429000"/>
            <a:ext cx="5328906" cy="1193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C’est 10 + .... </a:t>
            </a:r>
            <a:endParaRPr lang="fr-FR" sz="5400" dirty="0">
              <a:solidFill>
                <a:schemeClr val="accent6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3A7B6-3411-4E9C-B0A7-21D2CEE5B590}"/>
              </a:ext>
            </a:extLst>
          </p:cNvPr>
          <p:cNvSpPr txBox="1"/>
          <p:nvPr/>
        </p:nvSpPr>
        <p:spPr>
          <a:xfrm>
            <a:off x="1871453" y="1726281"/>
            <a:ext cx="8470232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3512BD7-DC00-4C33-8BDF-CB5A75F6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4345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CF20879-AACA-4C21-B401-07277FD21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662" y="3948112"/>
            <a:ext cx="2520812" cy="27574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A94E6A-DBE5-4E08-909C-12BD1461DAC4}"/>
              </a:ext>
            </a:extLst>
          </p:cNvPr>
          <p:cNvSpPr/>
          <p:nvPr/>
        </p:nvSpPr>
        <p:spPr>
          <a:xfrm>
            <a:off x="7796212" y="3429000"/>
            <a:ext cx="1181100" cy="139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  <a:solidFill>
            <a:srgbClr val="FF6600"/>
          </a:solidFill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grpFill/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006642" y="1764030"/>
            <a:ext cx="10178716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J’ai 8 billes dans mon sac. 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gagne 8 billes à la récréation.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j’ai de billes?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44CCD1-0DF5-43C8-9B8C-5E4B176484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987994" y="269338"/>
            <a:ext cx="2520812" cy="170935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8281FC9-A71A-4326-850C-A356C34C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7790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6" name="Sous-titre 24">
            <a:extLst>
              <a:ext uri="{FF2B5EF4-FFF2-40B4-BE49-F238E27FC236}">
                <a16:creationId xmlns:a16="http://schemas.microsoft.com/office/drawing/2014/main" id="{56CF82D7-741B-48DA-A902-4524B960ACF3}"/>
              </a:ext>
            </a:extLst>
          </p:cNvPr>
          <p:cNvSpPr txBox="1">
            <a:spLocks/>
          </p:cNvSpPr>
          <p:nvPr/>
        </p:nvSpPr>
        <p:spPr>
          <a:xfrm>
            <a:off x="330363" y="2520059"/>
            <a:ext cx="6200635" cy="1526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400" dirty="0">
                <a:latin typeface="Cursive standard" pitchFamily="2" charset="0"/>
              </a:rPr>
              <a:t>Je compte le nombre de jetons </a:t>
            </a:r>
          </a:p>
          <a:p>
            <a:pPr marL="0" indent="0">
              <a:buNone/>
            </a:pPr>
            <a:r>
              <a:rPr lang="fr-FR" sz="3400" dirty="0">
                <a:latin typeface="Cursive standard" pitchFamily="2" charset="0"/>
              </a:rPr>
              <a:t>et je l’écris en chiffres et en lettres.</a:t>
            </a:r>
          </a:p>
          <a:p>
            <a:pPr marL="0" indent="0">
              <a:buNone/>
            </a:pPr>
            <a:endParaRPr lang="fr-FR" sz="32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3200" dirty="0">
              <a:latin typeface="Cursive standar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466559-741C-4A31-8733-32CEA0662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45" y="3555137"/>
            <a:ext cx="2221422" cy="1430185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82C4730-F071-4AB1-8ECE-261848CB75C5}"/>
              </a:ext>
            </a:extLst>
          </p:cNvPr>
          <p:cNvCxnSpPr>
            <a:cxnSpLocks/>
          </p:cNvCxnSpPr>
          <p:nvPr/>
        </p:nvCxnSpPr>
        <p:spPr>
          <a:xfrm>
            <a:off x="5856575" y="1204051"/>
            <a:ext cx="878576" cy="497847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36792F15-0475-43BA-8015-ED9EA9089B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360" y="129758"/>
            <a:ext cx="4353367" cy="630682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B080268-A881-40EC-A095-5D0C5757FD8E}"/>
              </a:ext>
            </a:extLst>
          </p:cNvPr>
          <p:cNvSpPr/>
          <p:nvPr/>
        </p:nvSpPr>
        <p:spPr>
          <a:xfrm>
            <a:off x="7363556" y="152400"/>
            <a:ext cx="675640" cy="59061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1EE389C-3F67-4613-9924-4C2EDA2B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3852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4444</TotalTime>
  <Words>1968</Words>
  <Application>Microsoft Office PowerPoint</Application>
  <PresentationFormat>Grand écran</PresentationFormat>
  <Paragraphs>447</Paragraphs>
  <Slides>87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94" baseType="lpstr">
      <vt:lpstr>Arial</vt:lpstr>
      <vt:lpstr>Calibri</vt:lpstr>
      <vt:lpstr>Calibri Light</vt:lpstr>
      <vt:lpstr>Comic Sans MS</vt:lpstr>
      <vt:lpstr>Cursive standard</vt:lpstr>
      <vt:lpstr>Lobster Two</vt:lpstr>
      <vt:lpstr>Thème Office</vt:lpstr>
      <vt:lpstr>Module 1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219</cp:revision>
  <dcterms:created xsi:type="dcterms:W3CDTF">2018-07-28T07:30:27Z</dcterms:created>
  <dcterms:modified xsi:type="dcterms:W3CDTF">2021-07-13T16:20:44Z</dcterms:modified>
</cp:coreProperties>
</file>