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1" r:id="rId5"/>
    <p:sldId id="257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>
        <p:scale>
          <a:sx n="85" d="100"/>
          <a:sy n="85" d="100"/>
        </p:scale>
        <p:origin x="48" y="2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F6A60-A8EC-4AC0-BD6C-1500089959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La baleine et le dromadaire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DA3C4D5-90BB-4FC9-B7D9-E6AC5F73F0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95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F67329-861B-40BF-8419-C58914E92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C949C4-40C8-464D-A734-FD25679C0EB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 descr="Les baleines | Le Petit Quotidien, le seul journal d&amp;#39;actualité pour les  enfants de 6-10 ans">
            <a:extLst>
              <a:ext uri="{FF2B5EF4-FFF2-40B4-BE49-F238E27FC236}">
                <a16:creationId xmlns:a16="http://schemas.microsoft.com/office/drawing/2014/main" id="{E56CC080-60D7-44A0-AC37-04EEBCB47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524" y="-11199"/>
            <a:ext cx="8069047" cy="682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564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5855CF-06A1-47A7-8955-A9017290F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1AB408-9134-4FA3-AF86-8B1F4B074AD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 descr="La baleine à bosse | Le Petit Quotidien, le seul journal d&amp;#39;actualité pour  les enfants de 6-10 ans">
            <a:extLst>
              <a:ext uri="{FF2B5EF4-FFF2-40B4-BE49-F238E27FC236}">
                <a16:creationId xmlns:a16="http://schemas.microsoft.com/office/drawing/2014/main" id="{7F4A1BC0-5A37-4172-A7AB-78E3DEB25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453" y="4893"/>
            <a:ext cx="81070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430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1418A0-4A0C-49EB-88C8-5C92B7BC4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E1788D-E795-40ED-8E64-FF0B8A00279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124" name="Picture 4" descr="Baleine à bosse s&amp;#39;ouvre grand la bouche pour montrer les fanons Photo Stock  - Alamy">
            <a:extLst>
              <a:ext uri="{FF2B5EF4-FFF2-40B4-BE49-F238E27FC236}">
                <a16:creationId xmlns:a16="http://schemas.microsoft.com/office/drawing/2014/main" id="{5F28B49D-D2AE-4851-9EF1-F359A8811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641" y="2315022"/>
            <a:ext cx="5440245" cy="453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85C2F0E4-E45E-4AA7-8378-448D69955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8248567" cy="464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916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 baleine bleue">
            <a:extLst>
              <a:ext uri="{FF2B5EF4-FFF2-40B4-BE49-F238E27FC236}">
                <a16:creationId xmlns:a16="http://schemas.microsoft.com/office/drawing/2014/main" id="{BB5DD957-E3E5-4D19-9591-612A9CBDB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644" y="0"/>
            <a:ext cx="8136366" cy="688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493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589964-B183-4F53-B793-E2D7C349D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CE1867-5B83-448C-9E65-02CC85E380D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106" name="Picture 10" descr="Cette animation stressante dévoile le parcours du combattant d&amp;#39;une baleine  essayant de se nourrir dans une zone à fort trafic maritime - NeozOne">
            <a:extLst>
              <a:ext uri="{FF2B5EF4-FFF2-40B4-BE49-F238E27FC236}">
                <a16:creationId xmlns:a16="http://schemas.microsoft.com/office/drawing/2014/main" id="{79904074-2092-4FFA-A52F-9906A2CD5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1681" cy="597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Le fief de la baleine bleue | Lonely Planet">
            <a:extLst>
              <a:ext uri="{FF2B5EF4-FFF2-40B4-BE49-F238E27FC236}">
                <a16:creationId xmlns:a16="http://schemas.microsoft.com/office/drawing/2014/main" id="{89A9E921-6943-4B30-AE17-057FF1CDD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760" y="3214424"/>
            <a:ext cx="4858101" cy="364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951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33757C-D33C-44D8-9F54-3B65DA055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B88062-500E-4D80-BB19-ACBBC831A6D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 descr="Le dromadaire et le chameau">
            <a:extLst>
              <a:ext uri="{FF2B5EF4-FFF2-40B4-BE49-F238E27FC236}">
                <a16:creationId xmlns:a16="http://schemas.microsoft.com/office/drawing/2014/main" id="{349C494D-37F0-4130-8276-C92BA890C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637" y="47683"/>
            <a:ext cx="8050725" cy="6810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180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4AC6BB-1BE3-4005-8D87-8607CB213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DB5237-9792-43FF-AB11-7D6A82CF06D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2" name="Picture 4" descr="Dromadaire">
            <a:extLst>
              <a:ext uri="{FF2B5EF4-FFF2-40B4-BE49-F238E27FC236}">
                <a16:creationId xmlns:a16="http://schemas.microsoft.com/office/drawing/2014/main" id="{3D4ED33D-50BB-4062-9109-7942727FB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35" y="0"/>
            <a:ext cx="11018555" cy="6780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64408"/>
      </p:ext>
    </p:extLst>
  </p:cSld>
  <p:clrMapOvr>
    <a:masterClrMapping/>
  </p:clrMapOvr>
</p:sld>
</file>

<file path=ppt/theme/theme1.xml><?xml version="1.0" encoding="utf-8"?>
<a:theme xmlns:a="http://schemas.openxmlformats.org/drawingml/2006/main" name="Ronds dans l’eau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Ronds dans l’eau</Template>
  <TotalTime>20</TotalTime>
  <Words>5</Words>
  <Application>Microsoft Office PowerPoint</Application>
  <PresentationFormat>Grand écran</PresentationFormat>
  <Paragraphs>1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1" baseType="lpstr">
      <vt:lpstr>Arial</vt:lpstr>
      <vt:lpstr>Tw Cen MT</vt:lpstr>
      <vt:lpstr>Ronds dans l’eau</vt:lpstr>
      <vt:lpstr>La baleine et le dromadaire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baleine et le dromadaire</dc:title>
  <dc:creator>Solène Ezingeard</dc:creator>
  <cp:lastModifiedBy>Solène Ezingeard</cp:lastModifiedBy>
  <cp:revision>1</cp:revision>
  <dcterms:created xsi:type="dcterms:W3CDTF">2021-08-25T15:17:16Z</dcterms:created>
  <dcterms:modified xsi:type="dcterms:W3CDTF">2021-08-25T15:37:57Z</dcterms:modified>
</cp:coreProperties>
</file>