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5" d="100"/>
          <a:sy n="85" d="100"/>
        </p:scale>
        <p:origin x="48" y="2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fr-FR"/>
              <a:t>Modifiez le style du titre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8/25/2021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8/25/2021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fr-FR"/>
              <a:t>Modifiez le style du titre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E5059C3-6A89-4494-99FF-5A4D6FFD50EB}" type="datetimeFigureOut">
              <a:rPr lang="en-US" dirty="0"/>
              <a:t>8/25/2021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fr-FR"/>
              <a:t>Modifiez le style du titre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8/25/2021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fr-FR"/>
              <a:t>Modifiez le style du titre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609285" y="2851331"/>
            <a:ext cx="3893623" cy="307143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666635" y="2851331"/>
            <a:ext cx="3899798" cy="307143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8/25/2021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8/25/2021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8/25/2021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D525BB-DA17-4BA0-B3C8-3AC3ABC827E6}" type="datetimeFigureOut">
              <a:rPr lang="en-US" dirty="0"/>
              <a:t>8/25/2021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16C4C9A-3960-41CF-A4E9-2A8FB932454B}" type="datetimeFigureOut">
              <a:rPr lang="en-US" dirty="0"/>
              <a:t>8/25/2021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8/25/2021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8/25/2021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8/25/2021</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416B42-69AD-4EA8-85F0-53DC1BBB22A2}"/>
              </a:ext>
            </a:extLst>
          </p:cNvPr>
          <p:cNvSpPr>
            <a:spLocks noGrp="1"/>
          </p:cNvSpPr>
          <p:nvPr>
            <p:ph type="ctrTitle"/>
          </p:nvPr>
        </p:nvSpPr>
        <p:spPr>
          <a:xfrm>
            <a:off x="844716" y="1036893"/>
            <a:ext cx="5518066" cy="2268559"/>
          </a:xfrm>
        </p:spPr>
        <p:txBody>
          <a:bodyPr/>
          <a:lstStyle/>
          <a:p>
            <a:r>
              <a:rPr lang="fr-FR" dirty="0"/>
              <a:t>La poule</a:t>
            </a:r>
          </a:p>
        </p:txBody>
      </p:sp>
      <p:pic>
        <p:nvPicPr>
          <p:cNvPr id="4098" name="Picture 2">
            <a:extLst>
              <a:ext uri="{FF2B5EF4-FFF2-40B4-BE49-F238E27FC236}">
                <a16:creationId xmlns:a16="http://schemas.microsoft.com/office/drawing/2014/main" id="{1F5A2FC2-255A-4CF7-ADCF-8154380F7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109" y="2171173"/>
            <a:ext cx="7629623" cy="3410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932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F377AA-3845-4A68-B8A9-E56DF404D020}"/>
              </a:ext>
            </a:extLst>
          </p:cNvPr>
          <p:cNvSpPr>
            <a:spLocks noGrp="1"/>
          </p:cNvSpPr>
          <p:nvPr>
            <p:ph idx="1"/>
          </p:nvPr>
        </p:nvSpPr>
        <p:spPr>
          <a:xfrm>
            <a:off x="1337486" y="829177"/>
            <a:ext cx="4575260" cy="5728697"/>
          </a:xfrm>
        </p:spPr>
        <p:txBody>
          <a:bodyPr>
            <a:normAutofit/>
          </a:bodyPr>
          <a:lstStyle/>
          <a:p>
            <a:r>
              <a:rPr lang="fr-FR" b="1" i="0" u="sng" dirty="0">
                <a:effectLst/>
                <a:latin typeface="Times New Roman" panose="02020603050405020304" pitchFamily="18" charset="0"/>
              </a:rPr>
              <a:t>La poule est un oiseau</a:t>
            </a:r>
            <a:r>
              <a:rPr lang="fr-FR" b="1" i="0" dirty="0">
                <a:effectLst/>
                <a:latin typeface="Times New Roman" panose="02020603050405020304" pitchFamily="18" charset="0"/>
              </a:rPr>
              <a:t> , c'est à dire elle est couverte de plumes, elle possède des ailes, deux pattes et un bec. </a:t>
            </a:r>
          </a:p>
          <a:p>
            <a:r>
              <a:rPr lang="fr-FR" b="1" i="0" dirty="0">
                <a:effectLst/>
                <a:latin typeface="Times New Roman" panose="02020603050405020304" pitchFamily="18" charset="0"/>
              </a:rPr>
              <a:t>Les plumes lui tiennent chaud et selon les races lui donnent de belles couleurs. </a:t>
            </a:r>
          </a:p>
          <a:p>
            <a:r>
              <a:rPr lang="fr-FR" b="1" i="0" dirty="0">
                <a:effectLst/>
                <a:latin typeface="Times New Roman" panose="02020603050405020304" pitchFamily="18" charset="0"/>
              </a:rPr>
              <a:t>Le mâle de la poule est le coq. Il a un joli plumage, une grande crête rouge et une belle queue pour plaire aux poules ! A l'automne, les vieilles plumes tombent et de nouvelles plumes poussent: c'est la mue.</a:t>
            </a:r>
            <a:endParaRPr lang="fr-FR" dirty="0"/>
          </a:p>
        </p:txBody>
      </p:sp>
      <p:pic>
        <p:nvPicPr>
          <p:cNvPr id="1026" name="Picture 2" descr="Adopter des poules pondeuses : mode d&amp;#39;emploi">
            <a:extLst>
              <a:ext uri="{FF2B5EF4-FFF2-40B4-BE49-F238E27FC236}">
                <a16:creationId xmlns:a16="http://schemas.microsoft.com/office/drawing/2014/main" id="{9FA81333-B5EC-4498-92C2-B8449782E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4292" y="188863"/>
            <a:ext cx="5022655" cy="3348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sse-cour : les Poules et les Coqs | Mon jardin d&amp;#39;idées Mon jardin d&amp;#39;idées">
            <a:extLst>
              <a:ext uri="{FF2B5EF4-FFF2-40B4-BE49-F238E27FC236}">
                <a16:creationId xmlns:a16="http://schemas.microsoft.com/office/drawing/2014/main" id="{ED91E1B4-EAEE-443C-BAEA-0451C1A0F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292" y="3693524"/>
            <a:ext cx="5017326" cy="281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09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F377AA-3845-4A68-B8A9-E56DF404D020}"/>
              </a:ext>
            </a:extLst>
          </p:cNvPr>
          <p:cNvSpPr>
            <a:spLocks noGrp="1"/>
          </p:cNvSpPr>
          <p:nvPr>
            <p:ph idx="1"/>
          </p:nvPr>
        </p:nvSpPr>
        <p:spPr>
          <a:xfrm>
            <a:off x="647479" y="756250"/>
            <a:ext cx="4575260" cy="5728697"/>
          </a:xfrm>
        </p:spPr>
        <p:txBody>
          <a:bodyPr>
            <a:normAutofit fontScale="92500" lnSpcReduction="10000"/>
          </a:bodyPr>
          <a:lstStyle/>
          <a:p>
            <a:pPr algn="l"/>
            <a:r>
              <a:rPr lang="fr-FR" b="1" i="0" dirty="0">
                <a:effectLst/>
                <a:latin typeface="Times New Roman" panose="02020603050405020304" pitchFamily="18" charset="0"/>
              </a:rPr>
              <a:t>La poule avale des grains tout entiers. elle ne mâche pas car elle n'a pas de dents. </a:t>
            </a:r>
          </a:p>
          <a:p>
            <a:pPr algn="l"/>
            <a:r>
              <a:rPr lang="fr-FR" b="1" i="0" dirty="0">
                <a:effectLst/>
                <a:latin typeface="Times New Roman" panose="02020603050405020304" pitchFamily="18" charset="0"/>
              </a:rPr>
              <a:t>La nourriture tombe dans le jabot: c'est une poche, un élargissement de l'</a:t>
            </a:r>
            <a:r>
              <a:rPr lang="fr-FR" b="1" i="0" dirty="0" err="1">
                <a:effectLst/>
                <a:latin typeface="Times New Roman" panose="02020603050405020304" pitchFamily="18" charset="0"/>
              </a:rPr>
              <a:t>oesophage</a:t>
            </a:r>
            <a:r>
              <a:rPr lang="fr-FR" b="1" i="0" dirty="0">
                <a:effectLst/>
                <a:latin typeface="Times New Roman" panose="02020603050405020304" pitchFamily="18" charset="0"/>
              </a:rPr>
              <a:t>. La poule prend soin de picorer des petits graviers aussi. Dans le jabot, les grains sont moulus par les petits graviers. après, tout passe dans l'estomac pour la suite de la digestion.</a:t>
            </a:r>
            <a:endParaRPr lang="fr-FR" b="0" i="0" dirty="0">
              <a:effectLst/>
              <a:latin typeface="Times New Roman" panose="02020603050405020304" pitchFamily="18" charset="0"/>
            </a:endParaRPr>
          </a:p>
          <a:p>
            <a:pPr algn="l"/>
            <a:r>
              <a:rPr lang="fr-FR" b="1" i="0" dirty="0">
                <a:effectLst/>
                <a:latin typeface="Times New Roman" panose="02020603050405020304" pitchFamily="18" charset="0"/>
              </a:rPr>
              <a:t>La poule est un omnivore, elle mange des grains, des insectes et de la verdure.</a:t>
            </a:r>
          </a:p>
          <a:p>
            <a:pPr algn="l"/>
            <a:r>
              <a:rPr lang="fr-FR" b="1" dirty="0">
                <a:latin typeface="Times New Roman" panose="02020603050405020304" pitchFamily="18" charset="0"/>
              </a:rPr>
              <a:t>On peut donner aux poules certains restes.</a:t>
            </a:r>
            <a:endParaRPr lang="fr-FR" b="0" i="0" dirty="0">
              <a:effectLst/>
              <a:latin typeface="Times New Roman" panose="02020603050405020304" pitchFamily="18" charset="0"/>
            </a:endParaRPr>
          </a:p>
          <a:p>
            <a:endParaRPr lang="fr-FR" dirty="0"/>
          </a:p>
        </p:txBody>
      </p:sp>
      <p:pic>
        <p:nvPicPr>
          <p:cNvPr id="2050" name="Picture 2" descr="Alimentation pour poules pondeuses - Côté Maison">
            <a:extLst>
              <a:ext uri="{FF2B5EF4-FFF2-40B4-BE49-F238E27FC236}">
                <a16:creationId xmlns:a16="http://schemas.microsoft.com/office/drawing/2014/main" id="{1DCA3D8B-A81A-4E36-8872-AD19A4A05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9832" y="2407887"/>
            <a:ext cx="3451105" cy="191728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F4B7F74E-DBFD-4BDF-BA5C-154C96705DA4}"/>
              </a:ext>
            </a:extLst>
          </p:cNvPr>
          <p:cNvPicPr>
            <a:picLocks noChangeAspect="1"/>
          </p:cNvPicPr>
          <p:nvPr/>
        </p:nvPicPr>
        <p:blipFill>
          <a:blip r:embed="rId3"/>
          <a:stretch>
            <a:fillRect/>
          </a:stretch>
        </p:blipFill>
        <p:spPr>
          <a:xfrm>
            <a:off x="8973065" y="0"/>
            <a:ext cx="3218935" cy="6858000"/>
          </a:xfrm>
          <a:prstGeom prst="rect">
            <a:avLst/>
          </a:prstGeom>
        </p:spPr>
      </p:pic>
    </p:spTree>
    <p:extLst>
      <p:ext uri="{BB962C8B-B14F-4D97-AF65-F5344CB8AC3E}">
        <p14:creationId xmlns:p14="http://schemas.microsoft.com/office/powerpoint/2010/main" val="879122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F377AA-3845-4A68-B8A9-E56DF404D020}"/>
              </a:ext>
            </a:extLst>
          </p:cNvPr>
          <p:cNvSpPr>
            <a:spLocks noGrp="1"/>
          </p:cNvSpPr>
          <p:nvPr>
            <p:ph idx="1"/>
          </p:nvPr>
        </p:nvSpPr>
        <p:spPr>
          <a:xfrm>
            <a:off x="1045775" y="694541"/>
            <a:ext cx="4575260" cy="5728697"/>
          </a:xfrm>
        </p:spPr>
        <p:txBody>
          <a:bodyPr>
            <a:normAutofit/>
          </a:bodyPr>
          <a:lstStyle/>
          <a:p>
            <a:r>
              <a:rPr lang="fr-FR" b="1" i="0" u="sng" dirty="0">
                <a:effectLst/>
                <a:latin typeface="Times New Roman" panose="02020603050405020304" pitchFamily="18" charset="0"/>
              </a:rPr>
              <a:t>La poule est ovipare</a:t>
            </a:r>
            <a:r>
              <a:rPr lang="fr-FR" b="1" i="0" dirty="0">
                <a:effectLst/>
                <a:latin typeface="Times New Roman" panose="02020603050405020304" pitchFamily="18" charset="0"/>
              </a:rPr>
              <a:t>, elle pond des </a:t>
            </a:r>
            <a:r>
              <a:rPr lang="fr-FR" b="1" i="0" dirty="0" err="1">
                <a:effectLst/>
                <a:latin typeface="Times New Roman" panose="02020603050405020304" pitchFamily="18" charset="0"/>
              </a:rPr>
              <a:t>oeufs</a:t>
            </a:r>
            <a:r>
              <a:rPr lang="fr-FR" b="1" i="0" dirty="0">
                <a:effectLst/>
                <a:latin typeface="Times New Roman" panose="02020603050405020304" pitchFamily="18" charset="0"/>
              </a:rPr>
              <a:t>. </a:t>
            </a:r>
          </a:p>
          <a:p>
            <a:r>
              <a:rPr lang="fr-FR" b="1" i="0" dirty="0">
                <a:effectLst/>
                <a:latin typeface="Times New Roman" panose="02020603050405020304" pitchFamily="18" charset="0"/>
              </a:rPr>
              <a:t>Ses petits, les poussins, se développent dans l'</a:t>
            </a:r>
            <a:r>
              <a:rPr lang="fr-FR" b="1" i="0" dirty="0" err="1">
                <a:effectLst/>
                <a:latin typeface="Times New Roman" panose="02020603050405020304" pitchFamily="18" charset="0"/>
              </a:rPr>
              <a:t>oeuf</a:t>
            </a:r>
            <a:r>
              <a:rPr lang="fr-FR" b="1" i="0" dirty="0">
                <a:effectLst/>
                <a:latin typeface="Times New Roman" panose="02020603050405020304" pitchFamily="18" charset="0"/>
              </a:rPr>
              <a:t> à condition que l'</a:t>
            </a:r>
            <a:r>
              <a:rPr lang="fr-FR" b="1" i="0" dirty="0" err="1">
                <a:effectLst/>
                <a:latin typeface="Times New Roman" panose="02020603050405020304" pitchFamily="18" charset="0"/>
              </a:rPr>
              <a:t>oeuf</a:t>
            </a:r>
            <a:r>
              <a:rPr lang="fr-FR" b="1" i="0" dirty="0">
                <a:effectLst/>
                <a:latin typeface="Times New Roman" panose="02020603050405020304" pitchFamily="18" charset="0"/>
              </a:rPr>
              <a:t> ait été fécondé par un coq et que la poule couve ses </a:t>
            </a:r>
            <a:r>
              <a:rPr lang="fr-FR" b="1" i="0" dirty="0" err="1">
                <a:effectLst/>
                <a:latin typeface="Times New Roman" panose="02020603050405020304" pitchFamily="18" charset="0"/>
              </a:rPr>
              <a:t>oeufs</a:t>
            </a:r>
            <a:r>
              <a:rPr lang="fr-FR" b="1" i="0" dirty="0">
                <a:effectLst/>
                <a:latin typeface="Times New Roman" panose="02020603050405020304" pitchFamily="18" charset="0"/>
              </a:rPr>
              <a:t> pendant 21 jours. </a:t>
            </a:r>
          </a:p>
          <a:p>
            <a:r>
              <a:rPr lang="fr-FR" b="1" i="0" dirty="0">
                <a:effectLst/>
                <a:latin typeface="Times New Roman" panose="02020603050405020304" pitchFamily="18" charset="0"/>
              </a:rPr>
              <a:t>Une poule pond tous les jours pendant environ 1 an, puis de moins en moins.</a:t>
            </a:r>
          </a:p>
          <a:p>
            <a:r>
              <a:rPr lang="fr-FR" b="1" dirty="0">
                <a:latin typeface="Times New Roman" panose="02020603050405020304" pitchFamily="18" charset="0"/>
              </a:rPr>
              <a:t>Elle vit environ 5 ans.</a:t>
            </a:r>
            <a:endParaRPr lang="fr-FR" dirty="0"/>
          </a:p>
        </p:txBody>
      </p:sp>
      <p:pic>
        <p:nvPicPr>
          <p:cNvPr id="3074" name="Picture 2" descr="Comment les poules font des œufs ?">
            <a:extLst>
              <a:ext uri="{FF2B5EF4-FFF2-40B4-BE49-F238E27FC236}">
                <a16:creationId xmlns:a16="http://schemas.microsoft.com/office/drawing/2014/main" id="{B29BF96B-4369-4B8D-A1DA-3683897E52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342" y="225797"/>
            <a:ext cx="3247604" cy="32476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es oeufs issus d&amp;#39;élevages sauvant les poussins mâles du broyage pour la  première fois en vente ! | Bio à la une">
            <a:extLst>
              <a:ext uri="{FF2B5EF4-FFF2-40B4-BE49-F238E27FC236}">
                <a16:creationId xmlns:a16="http://schemas.microsoft.com/office/drawing/2014/main" id="{783E3C89-3E64-4F11-ABA5-1EDFF033F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0725" y="3657628"/>
            <a:ext cx="5515500" cy="3058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862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F377AA-3845-4A68-B8A9-E56DF404D020}"/>
              </a:ext>
            </a:extLst>
          </p:cNvPr>
          <p:cNvSpPr>
            <a:spLocks noGrp="1"/>
          </p:cNvSpPr>
          <p:nvPr>
            <p:ph idx="1"/>
          </p:nvPr>
        </p:nvSpPr>
        <p:spPr>
          <a:xfrm>
            <a:off x="3404463" y="-141323"/>
            <a:ext cx="4575260" cy="1061331"/>
          </a:xfrm>
        </p:spPr>
        <p:txBody>
          <a:bodyPr>
            <a:normAutofit/>
          </a:bodyPr>
          <a:lstStyle/>
          <a:p>
            <a:r>
              <a:rPr lang="fr-FR" b="1" i="0" u="sng" dirty="0">
                <a:effectLst/>
                <a:latin typeface="Times New Roman" panose="02020603050405020304" pitchFamily="18" charset="0"/>
              </a:rPr>
              <a:t>Il existe différentes races de poules :</a:t>
            </a:r>
            <a:endParaRPr lang="fr-FR" dirty="0"/>
          </a:p>
        </p:txBody>
      </p:sp>
      <p:pic>
        <p:nvPicPr>
          <p:cNvPr id="5122" name="Picture 2">
            <a:extLst>
              <a:ext uri="{FF2B5EF4-FFF2-40B4-BE49-F238E27FC236}">
                <a16:creationId xmlns:a16="http://schemas.microsoft.com/office/drawing/2014/main" id="{8EA798F6-5E0E-4910-B428-D3C75EDFA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681" y="623273"/>
            <a:ext cx="4087230" cy="30532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hotos | Top 20 des races de poules les plus remarquables">
            <a:extLst>
              <a:ext uri="{FF2B5EF4-FFF2-40B4-BE49-F238E27FC236}">
                <a16:creationId xmlns:a16="http://schemas.microsoft.com/office/drawing/2014/main" id="{447277AA-3005-4945-B161-3763256AB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9330" y="587831"/>
            <a:ext cx="4651333" cy="308867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ace de poule">
            <a:extLst>
              <a:ext uri="{FF2B5EF4-FFF2-40B4-BE49-F238E27FC236}">
                <a16:creationId xmlns:a16="http://schemas.microsoft.com/office/drawing/2014/main" id="{A8346704-8DED-4411-BB69-251E96D728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1594" y="3711945"/>
            <a:ext cx="4575260" cy="305323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race de poule">
            <a:extLst>
              <a:ext uri="{FF2B5EF4-FFF2-40B4-BE49-F238E27FC236}">
                <a16:creationId xmlns:a16="http://schemas.microsoft.com/office/drawing/2014/main" id="{5D66114C-A905-48A4-9187-1B34E3AF7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6854" y="3711944"/>
            <a:ext cx="4273809" cy="3053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9228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{6B0E07CA-79B9-4FA1-9991-02595D11BF75}tf16401375</Template>
  <TotalTime>20</TotalTime>
  <Words>257</Words>
  <Application>Microsoft Office PowerPoint</Application>
  <PresentationFormat>Grand écran</PresentationFormat>
  <Paragraphs>13</Paragraphs>
  <Slides>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vt:i4>
      </vt:variant>
    </vt:vector>
  </HeadingPairs>
  <TitlesOfParts>
    <vt:vector size="11" baseType="lpstr">
      <vt:lpstr>Arial</vt:lpstr>
      <vt:lpstr>MS Shell Dlg 2</vt:lpstr>
      <vt:lpstr>Times New Roman</vt:lpstr>
      <vt:lpstr>Wingdings</vt:lpstr>
      <vt:lpstr>Wingdings 3</vt:lpstr>
      <vt:lpstr>Madison</vt:lpstr>
      <vt:lpstr>La poule</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poule</dc:title>
  <dc:creator>Solène Ezingeard</dc:creator>
  <cp:lastModifiedBy>Solène Ezingeard</cp:lastModifiedBy>
  <cp:revision>1</cp:revision>
  <dcterms:created xsi:type="dcterms:W3CDTF">2021-08-25T14:54:05Z</dcterms:created>
  <dcterms:modified xsi:type="dcterms:W3CDTF">2021-08-25T15:14:44Z</dcterms:modified>
</cp:coreProperties>
</file>