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3" r:id="rId8"/>
    <p:sldId id="261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19F52B-12C5-4CA3-91CB-19DFFD4499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Le dindon et la tortue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17A381C-941D-40E2-9891-21BB3665B7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8908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1FD860-CADC-4AE6-B59A-49E525EAF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dindon et la dinde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9D08242-4178-4991-8287-9EAEA4A4D0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4775" y="2229902"/>
            <a:ext cx="4462609" cy="3581400"/>
          </a:xfrm>
        </p:spPr>
        <p:txBody>
          <a:bodyPr/>
          <a:lstStyle/>
          <a:p>
            <a:r>
              <a:rPr lang="fr-FR" dirty="0"/>
              <a:t>Le dindon est la mâle de la dinde.</a:t>
            </a:r>
          </a:p>
          <a:p>
            <a:r>
              <a:rPr lang="fr-FR" dirty="0"/>
              <a:t>Il vit principalement dans les fermes.</a:t>
            </a:r>
          </a:p>
          <a:p>
            <a:r>
              <a:rPr lang="fr-FR" dirty="0"/>
              <a:t>Il est ovipare (pond des œufs).</a:t>
            </a:r>
          </a:p>
          <a:p>
            <a:r>
              <a:rPr lang="fr-FR" dirty="0"/>
              <a:t>On élève la dinde principalement pour la viande.</a:t>
            </a:r>
          </a:p>
        </p:txBody>
      </p:sp>
      <p:pic>
        <p:nvPicPr>
          <p:cNvPr id="1026" name="Picture 2" descr="7 idées de Dinde, dindon, didonneau | dindon, dinde, animaux">
            <a:extLst>
              <a:ext uri="{FF2B5EF4-FFF2-40B4-BE49-F238E27FC236}">
                <a16:creationId xmlns:a16="http://schemas.microsoft.com/office/drawing/2014/main" id="{321AEEA1-449B-4A67-9E7F-EA45E2FD1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8852" y="33058"/>
            <a:ext cx="5236034" cy="6791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9134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F8FA49-185C-460E-844A-785A293B2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0628" y="247650"/>
            <a:ext cx="9601200" cy="1485900"/>
          </a:xfrm>
        </p:spPr>
        <p:txBody>
          <a:bodyPr/>
          <a:lstStyle/>
          <a:p>
            <a:r>
              <a:rPr lang="fr-FR" dirty="0"/>
              <a:t>Le dindon et la dinde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32358F-0EE5-4163-B043-4F43C916A7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 descr="Le dindon de la farce">
            <a:extLst>
              <a:ext uri="{FF2B5EF4-FFF2-40B4-BE49-F238E27FC236}">
                <a16:creationId xmlns:a16="http://schemas.microsoft.com/office/drawing/2014/main" id="{1C3D93A7-6FE8-4DD2-AD18-A78DDFB40D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750" y="1033024"/>
            <a:ext cx="9058544" cy="5661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6742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47E17B-B616-4BEB-90E4-299DF20F8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tortue : deux types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06EDFE8-5681-4B19-8464-6B736CD089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La tortue de terre</a:t>
            </a:r>
          </a:p>
          <a:p>
            <a:r>
              <a:rPr lang="fr-FR" dirty="0"/>
              <a:t>La tortue marine</a:t>
            </a:r>
          </a:p>
        </p:txBody>
      </p:sp>
    </p:spTree>
    <p:extLst>
      <p:ext uri="{BB962C8B-B14F-4D97-AF65-F5344CB8AC3E}">
        <p14:creationId xmlns:p14="http://schemas.microsoft.com/office/powerpoint/2010/main" val="3694665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628781-77C4-44C3-A073-394C4DFF9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2DB15B-7A18-4F3F-9D17-362AFC3454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30FA1729-0A16-4ADC-934B-22536E3B9A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733" y="0"/>
            <a:ext cx="48529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LA TORTUE DE TERRE | Inspirations Desjardins">
            <a:extLst>
              <a:ext uri="{FF2B5EF4-FFF2-40B4-BE49-F238E27FC236}">
                <a16:creationId xmlns:a16="http://schemas.microsoft.com/office/drawing/2014/main" id="{CFCA6AB0-FFFB-4E86-A9BD-AD1EEA60F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720" y="13974"/>
            <a:ext cx="5668062" cy="242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Jonathan la tortue, 185 ans au moins et apôtre de la lenteur - YouTube">
            <a:extLst>
              <a:ext uri="{FF2B5EF4-FFF2-40B4-BE49-F238E27FC236}">
                <a16:creationId xmlns:a16="http://schemas.microsoft.com/office/drawing/2014/main" id="{2894958C-C7D9-4570-831A-D5EB0BA9D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407963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omment savoir l&amp;#39;âge d&amp;#39;une tortue ? - Univers Tortue">
            <a:extLst>
              <a:ext uri="{FF2B5EF4-FFF2-40B4-BE49-F238E27FC236}">
                <a16:creationId xmlns:a16="http://schemas.microsoft.com/office/drawing/2014/main" id="{FBAD8E40-8298-439D-B608-44590E596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915" y="2559661"/>
            <a:ext cx="3343452" cy="188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0551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4F10F2-AE26-4212-8BBC-23099DDD2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D9845A-839A-4583-B560-4456699AA1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4" name="Picture 2" descr="Épinglé par Eva Mládková sur Zvířata | Tortue marine, Imagier animaux,  Tortue de mer">
            <a:extLst>
              <a:ext uri="{FF2B5EF4-FFF2-40B4-BE49-F238E27FC236}">
                <a16:creationId xmlns:a16="http://schemas.microsoft.com/office/drawing/2014/main" id="{AC6642CD-A0EA-4C88-9417-EA5BBCEEE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899" y="0"/>
            <a:ext cx="6638078" cy="6697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4932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E99235-D9E2-4893-98BA-F49463B42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39B88B3-8DC1-4EEB-A103-9215205AF3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6" name="Picture 2" descr="Tortue verte (Chelonia mydas) nageant au dessus du corail">
            <a:extLst>
              <a:ext uri="{FF2B5EF4-FFF2-40B4-BE49-F238E27FC236}">
                <a16:creationId xmlns:a16="http://schemas.microsoft.com/office/drawing/2014/main" id="{69DDC097-C047-4C58-AA7C-69F8F83D7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0"/>
            <a:ext cx="10972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4373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BA12C1-8468-412D-A19B-AFCCB8912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88C126-442E-4D73-A5D6-614907C9A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8" name="Picture 2" descr="Pin by Julie Fouhy on French learning | French activities, Study french,  French language">
            <a:extLst>
              <a:ext uri="{FF2B5EF4-FFF2-40B4-BE49-F238E27FC236}">
                <a16:creationId xmlns:a16="http://schemas.microsoft.com/office/drawing/2014/main" id="{2FD8AD90-3486-4BA5-B64A-0E927B5AB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246" y="0"/>
            <a:ext cx="78899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0319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BE7AFC-7F2F-4FD1-A9E1-D46D863D7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A2EDE8-B0F6-4AB8-8610-B1579762A2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170" name="Picture 2" descr="Une vingtaine de «bébés tortues» sont nés sur une plage de Fréjus">
            <a:extLst>
              <a:ext uri="{FF2B5EF4-FFF2-40B4-BE49-F238E27FC236}">
                <a16:creationId xmlns:a16="http://schemas.microsoft.com/office/drawing/2014/main" id="{4425FFD4-AEA3-4F9D-BFBF-149BB3959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038" y="0"/>
            <a:ext cx="72739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1887682"/>
      </p:ext>
    </p:extLst>
  </p:cSld>
  <p:clrMapOvr>
    <a:masterClrMapping/>
  </p:clrMapOvr>
</p:sld>
</file>

<file path=ppt/theme/theme1.xml><?xml version="1.0" encoding="utf-8"?>
<a:theme xmlns:a="http://schemas.openxmlformats.org/drawingml/2006/main" name="Cadrage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TM10001105[[fn=Cadrage]]</Template>
  <TotalTime>12</TotalTime>
  <Words>60</Words>
  <Application>Microsoft Office PowerPoint</Application>
  <PresentationFormat>Grand écran</PresentationFormat>
  <Paragraphs>10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2" baseType="lpstr">
      <vt:lpstr>Arial</vt:lpstr>
      <vt:lpstr>Franklin Gothic Book</vt:lpstr>
      <vt:lpstr>Cadrage</vt:lpstr>
      <vt:lpstr>Le dindon et la tortue</vt:lpstr>
      <vt:lpstr>Le dindon et la dinde</vt:lpstr>
      <vt:lpstr>Le dindon et la dinde</vt:lpstr>
      <vt:lpstr>La tortue : deux types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dindon et la tortue</dc:title>
  <dc:creator>Solène Ezingeard</dc:creator>
  <cp:lastModifiedBy>Solène Ezingeard</cp:lastModifiedBy>
  <cp:revision>1</cp:revision>
  <dcterms:created xsi:type="dcterms:W3CDTF">2021-08-25T15:39:17Z</dcterms:created>
  <dcterms:modified xsi:type="dcterms:W3CDTF">2021-08-25T15:51:19Z</dcterms:modified>
</cp:coreProperties>
</file>