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>
        <p:scale>
          <a:sx n="70" d="100"/>
          <a:sy n="70" d="100"/>
        </p:scale>
        <p:origin x="627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010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115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24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05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57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792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81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27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024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84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824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327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796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2669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719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9199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80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016176-462B-491A-82A3-935945AB1BFB}" type="datetimeFigureOut">
              <a:rPr lang="fr-FR" smtClean="0"/>
              <a:t>31/08/2021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7698FC8-A5EB-45C7-9045-79607768E4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66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708EE4-58EA-4A12-AEBA-C0F220A9E9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376ADF2-BD77-4463-8F4D-DF59962AE3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ED9C6CE-E353-4110-9E36-9B5880977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823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2DF918-19C1-4607-BB9E-8204A1F2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4 maisons de Poudlard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6AF17F-A346-41D8-A955-545E2E7CA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993203" cy="3318936"/>
          </a:xfrm>
        </p:spPr>
        <p:txBody>
          <a:bodyPr>
            <a:normAutofit fontScale="92500"/>
          </a:bodyPr>
          <a:lstStyle/>
          <a:p>
            <a:r>
              <a:rPr lang="fr-FR" dirty="0"/>
              <a:t> A l'école de sorcellerie Poudlard, il existe quatre maisons distinctes : « Gryffondor », « Poufsouffle », « Serdaigle » et « Serpentard ». Les élèves y sont répartis par le </a:t>
            </a:r>
            <a:r>
              <a:rPr lang="fr-FR" dirty="0" err="1"/>
              <a:t>Choixpeau</a:t>
            </a:r>
            <a:r>
              <a:rPr lang="fr-FR" dirty="0"/>
              <a:t> magique dès leur première année à l'école, en fonction de leur personnalité.</a:t>
            </a:r>
          </a:p>
          <a:p>
            <a:r>
              <a:rPr lang="fr-FR" dirty="0"/>
              <a:t>Ce sont les noms des 4 fondateurs de Poudlard.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C65A16C-7362-473B-81FE-7861EA58C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604" y="2706174"/>
            <a:ext cx="5060589" cy="265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109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726935-616F-46D8-8DF8-89D9FC188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4 maisons de Poudlard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C02059-8A2C-4E58-BB43-E95CD282A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444" y="2556932"/>
            <a:ext cx="4751230" cy="3318936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Chaque élève de la même maison sont dans la même classe.</a:t>
            </a:r>
          </a:p>
          <a:p>
            <a:r>
              <a:rPr lang="fr-FR" dirty="0"/>
              <a:t>Ils ont un dortoir et une salle commune pour dormir et se reposer le soir.</a:t>
            </a:r>
          </a:p>
          <a:p>
            <a:r>
              <a:rPr lang="fr-FR" dirty="0"/>
              <a:t>Chaque élève gagne ou perd des points en fonction de s’ils travaillent bien à l’école ou s’ils ne sont pas sages. </a:t>
            </a:r>
          </a:p>
          <a:p>
            <a:r>
              <a:rPr lang="fr-FR" dirty="0"/>
              <a:t>A la fin de l’année, la meilleure maison gagne la coupe des 4 maisons !</a:t>
            </a:r>
          </a:p>
        </p:txBody>
      </p:sp>
      <p:pic>
        <p:nvPicPr>
          <p:cNvPr id="3074" name="Picture 2" descr="Mana Wyrd :: Tour de Gryffondor">
            <a:extLst>
              <a:ext uri="{FF2B5EF4-FFF2-40B4-BE49-F238E27FC236}">
                <a16:creationId xmlns:a16="http://schemas.microsoft.com/office/drawing/2014/main" id="{C0E6D714-F6A2-4B16-AED5-F1E2C386E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674" y="2640523"/>
            <a:ext cx="5608635" cy="305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905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B512FF-8E2A-4E17-8F86-BEE6E05FA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Gryffondor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4602FC-87F4-448D-9F91-8D91246EE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200766" cy="3318936"/>
          </a:xfrm>
        </p:spPr>
        <p:txBody>
          <a:bodyPr>
            <a:normAutofit lnSpcReduction="10000"/>
          </a:bodyPr>
          <a:lstStyle/>
          <a:p>
            <a:r>
              <a:rPr lang="fr-FR" b="0" i="0" dirty="0">
                <a:solidFill>
                  <a:srgbClr val="3A3A3A"/>
                </a:solidFill>
                <a:effectLst/>
                <a:latin typeface="+mj-lt"/>
              </a:rPr>
              <a:t>Les couleurs sont le rouge et l'or et son emblème est le lion. </a:t>
            </a:r>
          </a:p>
          <a:p>
            <a:r>
              <a:rPr lang="fr-FR" b="0" i="0" dirty="0">
                <a:solidFill>
                  <a:srgbClr val="3A3A3A"/>
                </a:solidFill>
                <a:effectLst/>
                <a:latin typeface="+mj-lt"/>
              </a:rPr>
              <a:t>Elle valorise le courage, la force, la bravoure et la détermination. </a:t>
            </a:r>
          </a:p>
          <a:p>
            <a:r>
              <a:rPr lang="fr-FR" b="0" i="0" dirty="0">
                <a:solidFill>
                  <a:srgbClr val="3A3A3A"/>
                </a:solidFill>
                <a:effectLst/>
                <a:latin typeface="+mj-lt"/>
              </a:rPr>
              <a:t>Sa salle commune est située au septième étage.</a:t>
            </a:r>
          </a:p>
          <a:p>
            <a:r>
              <a:rPr lang="fr-FR" b="0" i="0" dirty="0">
                <a:solidFill>
                  <a:srgbClr val="3A3A3A"/>
                </a:solidFill>
                <a:effectLst/>
                <a:latin typeface="+mj-lt"/>
              </a:rPr>
              <a:t> Le fantôme attaché à Gryffondor est Nick-Quasi-Sans-Tête.</a:t>
            </a:r>
            <a:endParaRPr lang="fr-FR" dirty="0">
              <a:latin typeface="+mj-l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78939E1-6AFD-4D6D-A5ED-408A91ECC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372" y="2675374"/>
            <a:ext cx="3144018" cy="331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1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2606B7-B68A-4351-8283-20D464DE5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Poufsouffle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138749-AFA9-4065-B8EB-864F22627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934" y="2556932"/>
            <a:ext cx="6575171" cy="3318936"/>
          </a:xfrm>
        </p:spPr>
        <p:txBody>
          <a:bodyPr>
            <a:normAutofit lnSpcReduction="10000"/>
          </a:bodyPr>
          <a:lstStyle/>
          <a:p>
            <a:r>
              <a:rPr lang="fr-FR" dirty="0">
                <a:latin typeface="+mj-lt"/>
              </a:rPr>
              <a:t>Poufsouffle est représentée par un blaireau et ses couleurs sont le jaune et le noir. </a:t>
            </a:r>
          </a:p>
          <a:p>
            <a:r>
              <a:rPr lang="fr-FR" dirty="0">
                <a:latin typeface="+mj-lt"/>
              </a:rPr>
              <a:t>Elle valorise la loyauté, la patience, le goût du travail acharné, l'honnêteté et la tolérance. </a:t>
            </a:r>
          </a:p>
          <a:p>
            <a:r>
              <a:rPr lang="fr-FR" dirty="0">
                <a:latin typeface="+mj-lt"/>
              </a:rPr>
              <a:t>Sa salle commune, connue pour être la plus inaccessible, est située dans les sous-sols, près des cuisines. </a:t>
            </a:r>
          </a:p>
          <a:p>
            <a:r>
              <a:rPr lang="fr-FR" dirty="0">
                <a:latin typeface="+mj-lt"/>
              </a:rPr>
              <a:t>Son fantôme est le Moine Gras.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D7DC9E-06DB-4E6F-91C4-BDD63CE37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314" y="2556932"/>
            <a:ext cx="3232646" cy="315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90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C8FF76-F435-4DF9-92E5-7A07C6588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Serdaigle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60E223-7F79-4434-A094-2621CF1AF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672069" cy="3318936"/>
          </a:xfrm>
        </p:spPr>
        <p:txBody>
          <a:bodyPr/>
          <a:lstStyle/>
          <a:p>
            <a:r>
              <a:rPr lang="fr-FR" b="0" i="0" dirty="0">
                <a:solidFill>
                  <a:srgbClr val="3A3A3A"/>
                </a:solidFill>
                <a:effectLst/>
                <a:latin typeface="+mj-lt"/>
              </a:rPr>
              <a:t>Représentée par un aigle, ses couleurs sont le bleu et le bronze.</a:t>
            </a:r>
          </a:p>
          <a:p>
            <a:r>
              <a:rPr lang="fr-FR" dirty="0">
                <a:solidFill>
                  <a:srgbClr val="3A3A3A"/>
                </a:solidFill>
                <a:latin typeface="+mj-lt"/>
              </a:rPr>
              <a:t>Elle valorise</a:t>
            </a:r>
            <a:r>
              <a:rPr lang="fr-FR" b="0" i="0" dirty="0">
                <a:solidFill>
                  <a:srgbClr val="3A3A3A"/>
                </a:solidFill>
                <a:effectLst/>
                <a:latin typeface="+mj-lt"/>
              </a:rPr>
              <a:t> </a:t>
            </a:r>
            <a:r>
              <a:rPr lang="fr-FR" dirty="0">
                <a:solidFill>
                  <a:srgbClr val="3A3A3A"/>
                </a:solidFill>
                <a:latin typeface="+mj-lt"/>
              </a:rPr>
              <a:t>l</a:t>
            </a:r>
            <a:r>
              <a:rPr lang="fr-FR" b="0" i="0" dirty="0">
                <a:solidFill>
                  <a:srgbClr val="3A3A3A"/>
                </a:solidFill>
                <a:effectLst/>
                <a:latin typeface="+mj-lt"/>
              </a:rPr>
              <a:t>'intelligence, la sagesse, la créativité, l'originalité et la curiosité.</a:t>
            </a:r>
          </a:p>
          <a:p>
            <a:r>
              <a:rPr lang="fr-FR" dirty="0">
                <a:solidFill>
                  <a:srgbClr val="3A3A3A"/>
                </a:solidFill>
                <a:latin typeface="+mj-lt"/>
              </a:rPr>
              <a:t>L</a:t>
            </a:r>
            <a:r>
              <a:rPr lang="fr-FR" b="0" i="0" dirty="0">
                <a:solidFill>
                  <a:srgbClr val="3A3A3A"/>
                </a:solidFill>
                <a:effectLst/>
                <a:latin typeface="+mj-lt"/>
              </a:rPr>
              <a:t>a salle commune est une des plus hautes tours du château de </a:t>
            </a:r>
            <a:r>
              <a:rPr lang="fr-FR" dirty="0">
                <a:solidFill>
                  <a:srgbClr val="3A3A3A"/>
                </a:solidFill>
                <a:latin typeface="+mj-lt"/>
              </a:rPr>
              <a:t>Poudlard.</a:t>
            </a:r>
          </a:p>
          <a:p>
            <a:r>
              <a:rPr lang="fr-FR" b="0" i="0" dirty="0">
                <a:solidFill>
                  <a:srgbClr val="3A3A3A"/>
                </a:solidFill>
                <a:effectLst/>
                <a:latin typeface="+mj-lt"/>
              </a:rPr>
              <a:t>Son fantôme est la Dame Grise.</a:t>
            </a:r>
            <a:endParaRPr lang="fr-FR" dirty="0">
              <a:latin typeface="+mj-l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D737118-4018-49F7-8DC5-7C845EA0D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505" y="2566591"/>
            <a:ext cx="3210389" cy="3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07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7A63C3-9470-4897-B743-37925FAF8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Serpentard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FDC085-401C-4689-AB4B-BA981D6E6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6084193" cy="3318936"/>
          </a:xfrm>
        </p:spPr>
        <p:txBody>
          <a:bodyPr/>
          <a:lstStyle/>
          <a:p>
            <a:r>
              <a:rPr lang="fr-FR" dirty="0"/>
              <a:t>Représentée par le serpent, ses couleurs sont le vert et l'argent. </a:t>
            </a:r>
          </a:p>
          <a:p>
            <a:r>
              <a:rPr lang="fr-FR" dirty="0"/>
              <a:t>Serpentard valorise la grandeur, la ruse, l'ambition et la fierté. </a:t>
            </a:r>
          </a:p>
          <a:p>
            <a:r>
              <a:rPr lang="fr-FR" dirty="0"/>
              <a:t>Sa salle commune se situe dans les cachots, sous le lac de Poudlard </a:t>
            </a:r>
          </a:p>
          <a:p>
            <a:r>
              <a:rPr lang="fr-FR" dirty="0"/>
              <a:t>Son fantôme est le Baron Sanglant.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F2369E-9F0F-4AC9-8B73-58B5E944C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8029" y="2505220"/>
            <a:ext cx="3521124" cy="358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414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</TotalTime>
  <Words>344</Words>
  <Application>Microsoft Office PowerPoint</Application>
  <PresentationFormat>Grand écran</PresentationFormat>
  <Paragraphs>28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Organique</vt:lpstr>
      <vt:lpstr>Présentation PowerPoint</vt:lpstr>
      <vt:lpstr>Les 4 maisons de Poudlard</vt:lpstr>
      <vt:lpstr>Les 4 maisons de Poudlard</vt:lpstr>
      <vt:lpstr>Gryffondor</vt:lpstr>
      <vt:lpstr>Poufsouffle</vt:lpstr>
      <vt:lpstr>Serdaigle</vt:lpstr>
      <vt:lpstr>Serpentard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Solène Ezingeard</dc:creator>
  <cp:lastModifiedBy>Solène Ezingeard</cp:lastModifiedBy>
  <cp:revision>1</cp:revision>
  <dcterms:created xsi:type="dcterms:W3CDTF">2021-08-31T16:58:28Z</dcterms:created>
  <dcterms:modified xsi:type="dcterms:W3CDTF">2021-08-31T17:17:22Z</dcterms:modified>
</cp:coreProperties>
</file>