
<file path=[Content_Types].xml><?xml version="1.0" encoding="utf-8"?>
<Types xmlns="http://schemas.openxmlformats.org/package/2006/content-types">
  <Default Extension="gif" ContentType="image/gi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56" r:id="rId3"/>
    <p:sldId id="257" r:id="rId4"/>
    <p:sldId id="258" r:id="rId5"/>
    <p:sldId id="260" r:id="rId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85" autoAdjust="0"/>
    <p:restoredTop sz="94660"/>
  </p:normalViewPr>
  <p:slideViewPr>
    <p:cSldViewPr snapToGrid="0">
      <p:cViewPr varScale="1">
        <p:scale>
          <a:sx n="85" d="100"/>
          <a:sy n="85" d="100"/>
        </p:scale>
        <p:origin x="48" y="23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E39579-D7F0-41B4-AECC-7F799926221F}"/>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664E437C-492C-4447-B8FC-D651C3FFC0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2BC85219-5912-4DCE-BA71-B3A707857A17}"/>
              </a:ext>
            </a:extLst>
          </p:cNvPr>
          <p:cNvSpPr>
            <a:spLocks noGrp="1"/>
          </p:cNvSpPr>
          <p:nvPr>
            <p:ph type="dt" sz="half" idx="10"/>
          </p:nvPr>
        </p:nvSpPr>
        <p:spPr/>
        <p:txBody>
          <a:bodyPr/>
          <a:lstStyle/>
          <a:p>
            <a:fld id="{E94EB420-0D0A-4C87-95C3-847BE4CE671E}" type="datetimeFigureOut">
              <a:rPr lang="fr-FR" smtClean="0"/>
              <a:t>10/11/2021</a:t>
            </a:fld>
            <a:endParaRPr lang="fr-FR"/>
          </a:p>
        </p:txBody>
      </p:sp>
      <p:sp>
        <p:nvSpPr>
          <p:cNvPr id="5" name="Espace réservé du pied de page 4">
            <a:extLst>
              <a:ext uri="{FF2B5EF4-FFF2-40B4-BE49-F238E27FC236}">
                <a16:creationId xmlns:a16="http://schemas.microsoft.com/office/drawing/2014/main" id="{3C6BBE79-AC8A-42A0-B0CE-283C483FC84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D0FB3EC-B3DE-4DB0-8342-41C603E55D71}"/>
              </a:ext>
            </a:extLst>
          </p:cNvPr>
          <p:cNvSpPr>
            <a:spLocks noGrp="1"/>
          </p:cNvSpPr>
          <p:nvPr>
            <p:ph type="sldNum" sz="quarter" idx="12"/>
          </p:nvPr>
        </p:nvSpPr>
        <p:spPr/>
        <p:txBody>
          <a:bodyPr/>
          <a:lstStyle/>
          <a:p>
            <a:fld id="{4CA1E86B-8728-40AB-9021-FA3708211C65}" type="slidenum">
              <a:rPr lang="fr-FR" smtClean="0"/>
              <a:t>‹N°›</a:t>
            </a:fld>
            <a:endParaRPr lang="fr-FR"/>
          </a:p>
        </p:txBody>
      </p:sp>
    </p:spTree>
    <p:extLst>
      <p:ext uri="{BB962C8B-B14F-4D97-AF65-F5344CB8AC3E}">
        <p14:creationId xmlns:p14="http://schemas.microsoft.com/office/powerpoint/2010/main" val="1133549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BD06B1-AFD4-4F41-A849-5C71AB4EB90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5252C70-855E-46E0-B320-D4B22BF25BD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33B2221-83C5-4051-89FC-27422EA44C09}"/>
              </a:ext>
            </a:extLst>
          </p:cNvPr>
          <p:cNvSpPr>
            <a:spLocks noGrp="1"/>
          </p:cNvSpPr>
          <p:nvPr>
            <p:ph type="dt" sz="half" idx="10"/>
          </p:nvPr>
        </p:nvSpPr>
        <p:spPr/>
        <p:txBody>
          <a:bodyPr/>
          <a:lstStyle/>
          <a:p>
            <a:fld id="{E94EB420-0D0A-4C87-95C3-847BE4CE671E}" type="datetimeFigureOut">
              <a:rPr lang="fr-FR" smtClean="0"/>
              <a:t>10/11/2021</a:t>
            </a:fld>
            <a:endParaRPr lang="fr-FR"/>
          </a:p>
        </p:txBody>
      </p:sp>
      <p:sp>
        <p:nvSpPr>
          <p:cNvPr id="5" name="Espace réservé du pied de page 4">
            <a:extLst>
              <a:ext uri="{FF2B5EF4-FFF2-40B4-BE49-F238E27FC236}">
                <a16:creationId xmlns:a16="http://schemas.microsoft.com/office/drawing/2014/main" id="{C73D1655-503B-4996-BED8-CCD33A1320F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6E7F325-15A6-48C6-9C6E-E11C59539804}"/>
              </a:ext>
            </a:extLst>
          </p:cNvPr>
          <p:cNvSpPr>
            <a:spLocks noGrp="1"/>
          </p:cNvSpPr>
          <p:nvPr>
            <p:ph type="sldNum" sz="quarter" idx="12"/>
          </p:nvPr>
        </p:nvSpPr>
        <p:spPr/>
        <p:txBody>
          <a:bodyPr/>
          <a:lstStyle/>
          <a:p>
            <a:fld id="{4CA1E86B-8728-40AB-9021-FA3708211C65}" type="slidenum">
              <a:rPr lang="fr-FR" smtClean="0"/>
              <a:t>‹N°›</a:t>
            </a:fld>
            <a:endParaRPr lang="fr-FR"/>
          </a:p>
        </p:txBody>
      </p:sp>
    </p:spTree>
    <p:extLst>
      <p:ext uri="{BB962C8B-B14F-4D97-AF65-F5344CB8AC3E}">
        <p14:creationId xmlns:p14="http://schemas.microsoft.com/office/powerpoint/2010/main" val="1246927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53303E-C8A3-41CC-9804-E7CFDFD8663F}"/>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F8E5E0E3-A48C-4AEC-BD71-D38D0FAA103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E0A34F88-3328-46DA-AEFA-E79C4340E169}"/>
              </a:ext>
            </a:extLst>
          </p:cNvPr>
          <p:cNvSpPr>
            <a:spLocks noGrp="1"/>
          </p:cNvSpPr>
          <p:nvPr>
            <p:ph type="dt" sz="half" idx="10"/>
          </p:nvPr>
        </p:nvSpPr>
        <p:spPr/>
        <p:txBody>
          <a:bodyPr/>
          <a:lstStyle/>
          <a:p>
            <a:fld id="{E94EB420-0D0A-4C87-95C3-847BE4CE671E}" type="datetimeFigureOut">
              <a:rPr lang="fr-FR" smtClean="0"/>
              <a:t>10/11/2021</a:t>
            </a:fld>
            <a:endParaRPr lang="fr-FR"/>
          </a:p>
        </p:txBody>
      </p:sp>
      <p:sp>
        <p:nvSpPr>
          <p:cNvPr id="5" name="Espace réservé du pied de page 4">
            <a:extLst>
              <a:ext uri="{FF2B5EF4-FFF2-40B4-BE49-F238E27FC236}">
                <a16:creationId xmlns:a16="http://schemas.microsoft.com/office/drawing/2014/main" id="{65A7E915-52EE-462B-88CA-FD1748D51B2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0744CC8-A91B-4A9D-B57C-86BB0140D856}"/>
              </a:ext>
            </a:extLst>
          </p:cNvPr>
          <p:cNvSpPr>
            <a:spLocks noGrp="1"/>
          </p:cNvSpPr>
          <p:nvPr>
            <p:ph type="sldNum" sz="quarter" idx="12"/>
          </p:nvPr>
        </p:nvSpPr>
        <p:spPr/>
        <p:txBody>
          <a:bodyPr/>
          <a:lstStyle/>
          <a:p>
            <a:fld id="{4CA1E86B-8728-40AB-9021-FA3708211C65}" type="slidenum">
              <a:rPr lang="fr-FR" smtClean="0"/>
              <a:t>‹N°›</a:t>
            </a:fld>
            <a:endParaRPr lang="fr-FR"/>
          </a:p>
        </p:txBody>
      </p:sp>
    </p:spTree>
    <p:extLst>
      <p:ext uri="{BB962C8B-B14F-4D97-AF65-F5344CB8AC3E}">
        <p14:creationId xmlns:p14="http://schemas.microsoft.com/office/powerpoint/2010/main" val="1621618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DDDBB4-5711-4ACA-992E-604EE6E2286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5CA0E22-B066-4B2B-8733-EB58AE4289EC}"/>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0BF7B737-10D8-4AAA-BCEC-45FF5202818B}"/>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A26A083B-1B32-43F9-B415-E8D6E299900A}"/>
              </a:ext>
            </a:extLst>
          </p:cNvPr>
          <p:cNvSpPr>
            <a:spLocks noGrp="1"/>
          </p:cNvSpPr>
          <p:nvPr>
            <p:ph type="dt" sz="half" idx="10"/>
          </p:nvPr>
        </p:nvSpPr>
        <p:spPr/>
        <p:txBody>
          <a:bodyPr/>
          <a:lstStyle/>
          <a:p>
            <a:fld id="{E94EB420-0D0A-4C87-95C3-847BE4CE671E}" type="datetimeFigureOut">
              <a:rPr lang="fr-FR" smtClean="0"/>
              <a:t>10/11/2021</a:t>
            </a:fld>
            <a:endParaRPr lang="fr-FR"/>
          </a:p>
        </p:txBody>
      </p:sp>
      <p:sp>
        <p:nvSpPr>
          <p:cNvPr id="6" name="Espace réservé du pied de page 5">
            <a:extLst>
              <a:ext uri="{FF2B5EF4-FFF2-40B4-BE49-F238E27FC236}">
                <a16:creationId xmlns:a16="http://schemas.microsoft.com/office/drawing/2014/main" id="{16CE040D-6EBE-4977-9364-89B88AF9838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823B692-8DD3-475B-A268-1A3A2AC2589B}"/>
              </a:ext>
            </a:extLst>
          </p:cNvPr>
          <p:cNvSpPr>
            <a:spLocks noGrp="1"/>
          </p:cNvSpPr>
          <p:nvPr>
            <p:ph type="sldNum" sz="quarter" idx="12"/>
          </p:nvPr>
        </p:nvSpPr>
        <p:spPr/>
        <p:txBody>
          <a:bodyPr/>
          <a:lstStyle/>
          <a:p>
            <a:fld id="{4CA1E86B-8728-40AB-9021-FA3708211C65}" type="slidenum">
              <a:rPr lang="fr-FR" smtClean="0"/>
              <a:t>‹N°›</a:t>
            </a:fld>
            <a:endParaRPr lang="fr-FR"/>
          </a:p>
        </p:txBody>
      </p:sp>
    </p:spTree>
    <p:extLst>
      <p:ext uri="{BB962C8B-B14F-4D97-AF65-F5344CB8AC3E}">
        <p14:creationId xmlns:p14="http://schemas.microsoft.com/office/powerpoint/2010/main" val="3411290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24BB19-2803-446B-A777-FCE87ACFA453}"/>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0CE7BFD-5238-42CC-8CF4-32ACD338F3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9AC4336-62BD-4B56-8E00-BC4F483C3924}"/>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9A44D4CE-601B-4E3A-BF61-3D9B556E8F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62EBF9FA-FCAB-421B-AFB7-FD98B3574847}"/>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A6E9714-088E-4086-A8B7-26CE697BB55D}"/>
              </a:ext>
            </a:extLst>
          </p:cNvPr>
          <p:cNvSpPr>
            <a:spLocks noGrp="1"/>
          </p:cNvSpPr>
          <p:nvPr>
            <p:ph type="dt" sz="half" idx="10"/>
          </p:nvPr>
        </p:nvSpPr>
        <p:spPr/>
        <p:txBody>
          <a:bodyPr/>
          <a:lstStyle/>
          <a:p>
            <a:fld id="{E94EB420-0D0A-4C87-95C3-847BE4CE671E}" type="datetimeFigureOut">
              <a:rPr lang="fr-FR" smtClean="0"/>
              <a:t>10/11/2021</a:t>
            </a:fld>
            <a:endParaRPr lang="fr-FR"/>
          </a:p>
        </p:txBody>
      </p:sp>
      <p:sp>
        <p:nvSpPr>
          <p:cNvPr id="8" name="Espace réservé du pied de page 7">
            <a:extLst>
              <a:ext uri="{FF2B5EF4-FFF2-40B4-BE49-F238E27FC236}">
                <a16:creationId xmlns:a16="http://schemas.microsoft.com/office/drawing/2014/main" id="{C1A66DC6-597C-4631-BBCE-7BF525E058E4}"/>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F4F4BF5-C91F-48C5-84FC-6B1FACFC92A5}"/>
              </a:ext>
            </a:extLst>
          </p:cNvPr>
          <p:cNvSpPr>
            <a:spLocks noGrp="1"/>
          </p:cNvSpPr>
          <p:nvPr>
            <p:ph type="sldNum" sz="quarter" idx="12"/>
          </p:nvPr>
        </p:nvSpPr>
        <p:spPr/>
        <p:txBody>
          <a:bodyPr/>
          <a:lstStyle/>
          <a:p>
            <a:fld id="{4CA1E86B-8728-40AB-9021-FA3708211C65}" type="slidenum">
              <a:rPr lang="fr-FR" smtClean="0"/>
              <a:t>‹N°›</a:t>
            </a:fld>
            <a:endParaRPr lang="fr-FR"/>
          </a:p>
        </p:txBody>
      </p:sp>
    </p:spTree>
    <p:extLst>
      <p:ext uri="{BB962C8B-B14F-4D97-AF65-F5344CB8AC3E}">
        <p14:creationId xmlns:p14="http://schemas.microsoft.com/office/powerpoint/2010/main" val="2274743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E09ACE-C71F-40DA-BADA-DCF004BFE9BB}"/>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FEF9A190-9C9D-49EA-BFAB-B6071CB3DBDB}"/>
              </a:ext>
            </a:extLst>
          </p:cNvPr>
          <p:cNvSpPr>
            <a:spLocks noGrp="1"/>
          </p:cNvSpPr>
          <p:nvPr>
            <p:ph type="dt" sz="half" idx="10"/>
          </p:nvPr>
        </p:nvSpPr>
        <p:spPr/>
        <p:txBody>
          <a:bodyPr/>
          <a:lstStyle/>
          <a:p>
            <a:fld id="{E94EB420-0D0A-4C87-95C3-847BE4CE671E}" type="datetimeFigureOut">
              <a:rPr lang="fr-FR" smtClean="0"/>
              <a:t>10/11/2021</a:t>
            </a:fld>
            <a:endParaRPr lang="fr-FR"/>
          </a:p>
        </p:txBody>
      </p:sp>
      <p:sp>
        <p:nvSpPr>
          <p:cNvPr id="4" name="Espace réservé du pied de page 3">
            <a:extLst>
              <a:ext uri="{FF2B5EF4-FFF2-40B4-BE49-F238E27FC236}">
                <a16:creationId xmlns:a16="http://schemas.microsoft.com/office/drawing/2014/main" id="{6167A41E-B638-47A1-B8C0-1C96D482FC33}"/>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EA21A625-B15F-4C18-9E91-C50EECCC9BAB}"/>
              </a:ext>
            </a:extLst>
          </p:cNvPr>
          <p:cNvSpPr>
            <a:spLocks noGrp="1"/>
          </p:cNvSpPr>
          <p:nvPr>
            <p:ph type="sldNum" sz="quarter" idx="12"/>
          </p:nvPr>
        </p:nvSpPr>
        <p:spPr/>
        <p:txBody>
          <a:bodyPr/>
          <a:lstStyle/>
          <a:p>
            <a:fld id="{4CA1E86B-8728-40AB-9021-FA3708211C65}" type="slidenum">
              <a:rPr lang="fr-FR" smtClean="0"/>
              <a:t>‹N°›</a:t>
            </a:fld>
            <a:endParaRPr lang="fr-FR"/>
          </a:p>
        </p:txBody>
      </p:sp>
    </p:spTree>
    <p:extLst>
      <p:ext uri="{BB962C8B-B14F-4D97-AF65-F5344CB8AC3E}">
        <p14:creationId xmlns:p14="http://schemas.microsoft.com/office/powerpoint/2010/main" val="3151158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9D9A07-255C-4D50-8841-F0B1E4089554}"/>
              </a:ext>
            </a:extLst>
          </p:cNvPr>
          <p:cNvSpPr>
            <a:spLocks noGrp="1"/>
          </p:cNvSpPr>
          <p:nvPr>
            <p:ph type="dt" sz="half" idx="10"/>
          </p:nvPr>
        </p:nvSpPr>
        <p:spPr/>
        <p:txBody>
          <a:bodyPr/>
          <a:lstStyle/>
          <a:p>
            <a:fld id="{E94EB420-0D0A-4C87-95C3-847BE4CE671E}" type="datetimeFigureOut">
              <a:rPr lang="fr-FR" smtClean="0"/>
              <a:t>10/11/2021</a:t>
            </a:fld>
            <a:endParaRPr lang="fr-FR"/>
          </a:p>
        </p:txBody>
      </p:sp>
      <p:sp>
        <p:nvSpPr>
          <p:cNvPr id="3" name="Espace réservé du pied de page 2">
            <a:extLst>
              <a:ext uri="{FF2B5EF4-FFF2-40B4-BE49-F238E27FC236}">
                <a16:creationId xmlns:a16="http://schemas.microsoft.com/office/drawing/2014/main" id="{976F92C0-81F2-41C4-8CD7-D23F92D2211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0B21A6-32CB-4F1B-9546-D3526FA3FB81}"/>
              </a:ext>
            </a:extLst>
          </p:cNvPr>
          <p:cNvSpPr>
            <a:spLocks noGrp="1"/>
          </p:cNvSpPr>
          <p:nvPr>
            <p:ph type="sldNum" sz="quarter" idx="12"/>
          </p:nvPr>
        </p:nvSpPr>
        <p:spPr/>
        <p:txBody>
          <a:bodyPr/>
          <a:lstStyle/>
          <a:p>
            <a:fld id="{4CA1E86B-8728-40AB-9021-FA3708211C65}" type="slidenum">
              <a:rPr lang="fr-FR" smtClean="0"/>
              <a:t>‹N°›</a:t>
            </a:fld>
            <a:endParaRPr lang="fr-FR"/>
          </a:p>
        </p:txBody>
      </p:sp>
    </p:spTree>
    <p:extLst>
      <p:ext uri="{BB962C8B-B14F-4D97-AF65-F5344CB8AC3E}">
        <p14:creationId xmlns:p14="http://schemas.microsoft.com/office/powerpoint/2010/main" val="2974123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05773B-DB49-4334-880B-0E394BD3069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2FE695AF-89A5-422D-AAFF-334186F929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9D29FC00-5902-43A1-A307-4BE4BEE124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440985C-CFBB-47F9-AEE1-DA8EF935B194}"/>
              </a:ext>
            </a:extLst>
          </p:cNvPr>
          <p:cNvSpPr>
            <a:spLocks noGrp="1"/>
          </p:cNvSpPr>
          <p:nvPr>
            <p:ph type="dt" sz="half" idx="10"/>
          </p:nvPr>
        </p:nvSpPr>
        <p:spPr/>
        <p:txBody>
          <a:bodyPr/>
          <a:lstStyle/>
          <a:p>
            <a:fld id="{E94EB420-0D0A-4C87-95C3-847BE4CE671E}" type="datetimeFigureOut">
              <a:rPr lang="fr-FR" smtClean="0"/>
              <a:t>10/11/2021</a:t>
            </a:fld>
            <a:endParaRPr lang="fr-FR"/>
          </a:p>
        </p:txBody>
      </p:sp>
      <p:sp>
        <p:nvSpPr>
          <p:cNvPr id="6" name="Espace réservé du pied de page 5">
            <a:extLst>
              <a:ext uri="{FF2B5EF4-FFF2-40B4-BE49-F238E27FC236}">
                <a16:creationId xmlns:a16="http://schemas.microsoft.com/office/drawing/2014/main" id="{2F02987A-04CE-4327-9530-12141940173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6C719E6-C06B-431B-9852-FBB1DAADD180}"/>
              </a:ext>
            </a:extLst>
          </p:cNvPr>
          <p:cNvSpPr>
            <a:spLocks noGrp="1"/>
          </p:cNvSpPr>
          <p:nvPr>
            <p:ph type="sldNum" sz="quarter" idx="12"/>
          </p:nvPr>
        </p:nvSpPr>
        <p:spPr/>
        <p:txBody>
          <a:bodyPr/>
          <a:lstStyle/>
          <a:p>
            <a:fld id="{4CA1E86B-8728-40AB-9021-FA3708211C65}" type="slidenum">
              <a:rPr lang="fr-FR" smtClean="0"/>
              <a:t>‹N°›</a:t>
            </a:fld>
            <a:endParaRPr lang="fr-FR"/>
          </a:p>
        </p:txBody>
      </p:sp>
    </p:spTree>
    <p:extLst>
      <p:ext uri="{BB962C8B-B14F-4D97-AF65-F5344CB8AC3E}">
        <p14:creationId xmlns:p14="http://schemas.microsoft.com/office/powerpoint/2010/main" val="1825080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AF5B38-40E1-435F-826B-A662204A0D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04EF98AB-D13C-4698-BF42-F17C401D72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8AD767ED-575F-4145-895E-D62BB912E5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B3076C5-5810-44E7-9914-22FDB8003009}"/>
              </a:ext>
            </a:extLst>
          </p:cNvPr>
          <p:cNvSpPr>
            <a:spLocks noGrp="1"/>
          </p:cNvSpPr>
          <p:nvPr>
            <p:ph type="dt" sz="half" idx="10"/>
          </p:nvPr>
        </p:nvSpPr>
        <p:spPr/>
        <p:txBody>
          <a:bodyPr/>
          <a:lstStyle/>
          <a:p>
            <a:fld id="{E94EB420-0D0A-4C87-95C3-847BE4CE671E}" type="datetimeFigureOut">
              <a:rPr lang="fr-FR" smtClean="0"/>
              <a:t>10/11/2021</a:t>
            </a:fld>
            <a:endParaRPr lang="fr-FR"/>
          </a:p>
        </p:txBody>
      </p:sp>
      <p:sp>
        <p:nvSpPr>
          <p:cNvPr id="6" name="Espace réservé du pied de page 5">
            <a:extLst>
              <a:ext uri="{FF2B5EF4-FFF2-40B4-BE49-F238E27FC236}">
                <a16:creationId xmlns:a16="http://schemas.microsoft.com/office/drawing/2014/main" id="{952545E1-598F-4202-A7EA-619941156F2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6089AC5-C37F-478B-8C2B-5A22C9B6B4DE}"/>
              </a:ext>
            </a:extLst>
          </p:cNvPr>
          <p:cNvSpPr>
            <a:spLocks noGrp="1"/>
          </p:cNvSpPr>
          <p:nvPr>
            <p:ph type="sldNum" sz="quarter" idx="12"/>
          </p:nvPr>
        </p:nvSpPr>
        <p:spPr/>
        <p:txBody>
          <a:bodyPr/>
          <a:lstStyle/>
          <a:p>
            <a:fld id="{4CA1E86B-8728-40AB-9021-FA3708211C65}" type="slidenum">
              <a:rPr lang="fr-FR" smtClean="0"/>
              <a:t>‹N°›</a:t>
            </a:fld>
            <a:endParaRPr lang="fr-FR"/>
          </a:p>
        </p:txBody>
      </p:sp>
    </p:spTree>
    <p:extLst>
      <p:ext uri="{BB962C8B-B14F-4D97-AF65-F5344CB8AC3E}">
        <p14:creationId xmlns:p14="http://schemas.microsoft.com/office/powerpoint/2010/main" val="3857339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F36EA4-A1A5-40EE-9774-5B1F367CAD8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27D1608-D985-45C4-853A-36FA93941D6F}"/>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23B64DA-C375-4861-8D7A-6348EC47FA94}"/>
              </a:ext>
            </a:extLst>
          </p:cNvPr>
          <p:cNvSpPr>
            <a:spLocks noGrp="1"/>
          </p:cNvSpPr>
          <p:nvPr>
            <p:ph type="dt" sz="half" idx="10"/>
          </p:nvPr>
        </p:nvSpPr>
        <p:spPr/>
        <p:txBody>
          <a:bodyPr/>
          <a:lstStyle/>
          <a:p>
            <a:fld id="{E94EB420-0D0A-4C87-95C3-847BE4CE671E}" type="datetimeFigureOut">
              <a:rPr lang="fr-FR" smtClean="0"/>
              <a:t>10/11/2021</a:t>
            </a:fld>
            <a:endParaRPr lang="fr-FR"/>
          </a:p>
        </p:txBody>
      </p:sp>
      <p:sp>
        <p:nvSpPr>
          <p:cNvPr id="5" name="Espace réservé du pied de page 4">
            <a:extLst>
              <a:ext uri="{FF2B5EF4-FFF2-40B4-BE49-F238E27FC236}">
                <a16:creationId xmlns:a16="http://schemas.microsoft.com/office/drawing/2014/main" id="{FF382E40-EE1F-4E8B-AC7F-C7DABAC7939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A91FA5C-183D-450B-8EFE-470DB1EFB862}"/>
              </a:ext>
            </a:extLst>
          </p:cNvPr>
          <p:cNvSpPr>
            <a:spLocks noGrp="1"/>
          </p:cNvSpPr>
          <p:nvPr>
            <p:ph type="sldNum" sz="quarter" idx="12"/>
          </p:nvPr>
        </p:nvSpPr>
        <p:spPr/>
        <p:txBody>
          <a:bodyPr/>
          <a:lstStyle/>
          <a:p>
            <a:fld id="{4CA1E86B-8728-40AB-9021-FA3708211C65}" type="slidenum">
              <a:rPr lang="fr-FR" smtClean="0"/>
              <a:t>‹N°›</a:t>
            </a:fld>
            <a:endParaRPr lang="fr-FR"/>
          </a:p>
        </p:txBody>
      </p:sp>
    </p:spTree>
    <p:extLst>
      <p:ext uri="{BB962C8B-B14F-4D97-AF65-F5344CB8AC3E}">
        <p14:creationId xmlns:p14="http://schemas.microsoft.com/office/powerpoint/2010/main" val="2114088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D490503-786F-4DCF-A9F1-8CB44914792A}"/>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455072C-BB61-4761-8CE6-398FFD7D0615}"/>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64DAB9C-1434-495B-AF7A-7954A0681B5D}"/>
              </a:ext>
            </a:extLst>
          </p:cNvPr>
          <p:cNvSpPr>
            <a:spLocks noGrp="1"/>
          </p:cNvSpPr>
          <p:nvPr>
            <p:ph type="dt" sz="half" idx="10"/>
          </p:nvPr>
        </p:nvSpPr>
        <p:spPr/>
        <p:txBody>
          <a:bodyPr/>
          <a:lstStyle/>
          <a:p>
            <a:fld id="{E94EB420-0D0A-4C87-95C3-847BE4CE671E}" type="datetimeFigureOut">
              <a:rPr lang="fr-FR" smtClean="0"/>
              <a:t>10/11/2021</a:t>
            </a:fld>
            <a:endParaRPr lang="fr-FR"/>
          </a:p>
        </p:txBody>
      </p:sp>
      <p:sp>
        <p:nvSpPr>
          <p:cNvPr id="5" name="Espace réservé du pied de page 4">
            <a:extLst>
              <a:ext uri="{FF2B5EF4-FFF2-40B4-BE49-F238E27FC236}">
                <a16:creationId xmlns:a16="http://schemas.microsoft.com/office/drawing/2014/main" id="{88E9B779-AEB9-4EE9-A22D-0590DC57007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0E4A885-5D4D-4F99-B5BD-62FED47529F6}"/>
              </a:ext>
            </a:extLst>
          </p:cNvPr>
          <p:cNvSpPr>
            <a:spLocks noGrp="1"/>
          </p:cNvSpPr>
          <p:nvPr>
            <p:ph type="sldNum" sz="quarter" idx="12"/>
          </p:nvPr>
        </p:nvSpPr>
        <p:spPr/>
        <p:txBody>
          <a:bodyPr/>
          <a:lstStyle/>
          <a:p>
            <a:fld id="{4CA1E86B-8728-40AB-9021-FA3708211C65}" type="slidenum">
              <a:rPr lang="fr-FR" smtClean="0"/>
              <a:t>‹N°›</a:t>
            </a:fld>
            <a:endParaRPr lang="fr-FR"/>
          </a:p>
        </p:txBody>
      </p:sp>
    </p:spTree>
    <p:extLst>
      <p:ext uri="{BB962C8B-B14F-4D97-AF65-F5344CB8AC3E}">
        <p14:creationId xmlns:p14="http://schemas.microsoft.com/office/powerpoint/2010/main" val="1900898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78FE243-729D-4A9B-899F-D978D89B16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B83C860E-7253-4843-AFF8-87C7609DF9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AB9AF83-A281-413C-B499-F0A138BFB7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4EB420-0D0A-4C87-95C3-847BE4CE671E}" type="datetimeFigureOut">
              <a:rPr lang="fr-FR" smtClean="0"/>
              <a:t>10/11/2021</a:t>
            </a:fld>
            <a:endParaRPr lang="fr-FR"/>
          </a:p>
        </p:txBody>
      </p:sp>
      <p:sp>
        <p:nvSpPr>
          <p:cNvPr id="5" name="Espace réservé du pied de page 4">
            <a:extLst>
              <a:ext uri="{FF2B5EF4-FFF2-40B4-BE49-F238E27FC236}">
                <a16:creationId xmlns:a16="http://schemas.microsoft.com/office/drawing/2014/main" id="{18805241-B56C-48ED-A650-21708A52E0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9E5B7B51-FDAE-4A80-A8F3-7F4DB18D6C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A1E86B-8728-40AB-9021-FA3708211C65}" type="slidenum">
              <a:rPr lang="fr-FR" smtClean="0"/>
              <a:t>‹N°›</a:t>
            </a:fld>
            <a:endParaRPr lang="fr-FR"/>
          </a:p>
        </p:txBody>
      </p:sp>
    </p:spTree>
    <p:extLst>
      <p:ext uri="{BB962C8B-B14F-4D97-AF65-F5344CB8AC3E}">
        <p14:creationId xmlns:p14="http://schemas.microsoft.com/office/powerpoint/2010/main" val="22183921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arry Potter : le Magicobus débarque à Paris ce week-end">
            <a:extLst>
              <a:ext uri="{FF2B5EF4-FFF2-40B4-BE49-F238E27FC236}">
                <a16:creationId xmlns:a16="http://schemas.microsoft.com/office/drawing/2014/main" id="{9CDCC30B-F54D-427D-AFB7-DA490B73EC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8" y="0"/>
            <a:ext cx="12198107" cy="6858001"/>
          </a:xfrm>
          <a:prstGeom prst="rect">
            <a:avLst/>
          </a:prstGeom>
          <a:noFill/>
          <a:extLst>
            <a:ext uri="{909E8E84-426E-40DD-AFC4-6F175D3DCCD1}">
              <a14:hiddenFill xmlns:a14="http://schemas.microsoft.com/office/drawing/2010/main">
                <a:solidFill>
                  <a:srgbClr val="FFFFFF"/>
                </a:solidFill>
              </a14:hiddenFill>
            </a:ext>
          </a:extLst>
        </p:spPr>
      </p:pic>
      <p:sp>
        <p:nvSpPr>
          <p:cNvPr id="4" name="Sous-titre 3">
            <a:extLst>
              <a:ext uri="{FF2B5EF4-FFF2-40B4-BE49-F238E27FC236}">
                <a16:creationId xmlns:a16="http://schemas.microsoft.com/office/drawing/2014/main" id="{3DF2AF35-8512-493D-9F24-0D81CDA8D6C3}"/>
              </a:ext>
            </a:extLst>
          </p:cNvPr>
          <p:cNvSpPr>
            <a:spLocks noGrp="1"/>
          </p:cNvSpPr>
          <p:nvPr>
            <p:ph type="subTitle" idx="1"/>
          </p:nvPr>
        </p:nvSpPr>
        <p:spPr>
          <a:xfrm>
            <a:off x="-2619099" y="135171"/>
            <a:ext cx="9144000" cy="1655762"/>
          </a:xfrm>
        </p:spPr>
        <p:txBody>
          <a:bodyPr>
            <a:normAutofit/>
          </a:bodyPr>
          <a:lstStyle/>
          <a:p>
            <a:r>
              <a:rPr lang="fr-FR" sz="5400" dirty="0">
                <a:solidFill>
                  <a:schemeClr val="bg1"/>
                </a:solidFill>
              </a:rPr>
              <a:t>MAGICOBUS</a:t>
            </a:r>
          </a:p>
        </p:txBody>
      </p:sp>
    </p:spTree>
    <p:extLst>
      <p:ext uri="{BB962C8B-B14F-4D97-AF65-F5344CB8AC3E}">
        <p14:creationId xmlns:p14="http://schemas.microsoft.com/office/powerpoint/2010/main" val="42072088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C75583A8-CD19-4E16-9554-804FEB0D03D3}"/>
              </a:ext>
            </a:extLst>
          </p:cNvPr>
          <p:cNvSpPr>
            <a:spLocks noGrp="1"/>
          </p:cNvSpPr>
          <p:nvPr>
            <p:ph type="subTitle" idx="1"/>
          </p:nvPr>
        </p:nvSpPr>
        <p:spPr>
          <a:xfrm>
            <a:off x="1630586" y="4937174"/>
            <a:ext cx="9144000" cy="1655762"/>
          </a:xfrm>
        </p:spPr>
        <p:txBody>
          <a:bodyPr/>
          <a:lstStyle/>
          <a:p>
            <a:r>
              <a:rPr lang="fr-FR" b="0" i="0" dirty="0">
                <a:solidFill>
                  <a:srgbClr val="3A3A3A"/>
                </a:solidFill>
                <a:effectLst/>
                <a:latin typeface="rubik"/>
              </a:rPr>
              <a:t>Le </a:t>
            </a:r>
            <a:r>
              <a:rPr lang="fr-FR" b="0" i="0" dirty="0" err="1">
                <a:solidFill>
                  <a:srgbClr val="3A3A3A"/>
                </a:solidFill>
                <a:effectLst/>
                <a:latin typeface="rubik"/>
              </a:rPr>
              <a:t>Magicobus</a:t>
            </a:r>
            <a:r>
              <a:rPr lang="fr-FR" b="0" i="0" dirty="0">
                <a:solidFill>
                  <a:srgbClr val="3A3A3A"/>
                </a:solidFill>
                <a:effectLst/>
                <a:latin typeface="rubik"/>
              </a:rPr>
              <a:t> est un bus violet. Il comporte des chaises et des fauteuils dépareillés pendant la journée et des lits en cuivre pendant la nuit. Comme il se déplace en bondissant d'une destination à l'autre, il n'est pas particulièrement confortable.</a:t>
            </a:r>
            <a:endParaRPr lang="fr-FR" dirty="0"/>
          </a:p>
        </p:txBody>
      </p:sp>
      <p:pic>
        <p:nvPicPr>
          <p:cNvPr id="1028" name="Picture 4" descr="Studio Harry Potter Londres Warner Bros - Divine et Féminine">
            <a:extLst>
              <a:ext uri="{FF2B5EF4-FFF2-40B4-BE49-F238E27FC236}">
                <a16:creationId xmlns:a16="http://schemas.microsoft.com/office/drawing/2014/main" id="{2DD0AE82-BFA4-4E26-B7D5-8B61B72053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136066" cy="460565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Knight Bus Harry Potter Photos - Free &amp;amp; Royalty-Free Stock Photos from  Dreamstime">
            <a:extLst>
              <a:ext uri="{FF2B5EF4-FFF2-40B4-BE49-F238E27FC236}">
                <a16:creationId xmlns:a16="http://schemas.microsoft.com/office/drawing/2014/main" id="{1FC9284F-8056-47B4-A05E-FD3104DF98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1121" y="0"/>
            <a:ext cx="6140879" cy="4605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6379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C75583A8-CD19-4E16-9554-804FEB0D03D3}"/>
              </a:ext>
            </a:extLst>
          </p:cNvPr>
          <p:cNvSpPr>
            <a:spLocks noGrp="1"/>
          </p:cNvSpPr>
          <p:nvPr>
            <p:ph type="subTitle" idx="1"/>
          </p:nvPr>
        </p:nvSpPr>
        <p:spPr>
          <a:xfrm>
            <a:off x="7049669" y="989231"/>
            <a:ext cx="4500942" cy="4874394"/>
          </a:xfrm>
        </p:spPr>
        <p:txBody>
          <a:bodyPr>
            <a:normAutofit/>
          </a:bodyPr>
          <a:lstStyle/>
          <a:p>
            <a:pPr>
              <a:lnSpc>
                <a:spcPct val="200000"/>
              </a:lnSpc>
            </a:pPr>
            <a:r>
              <a:rPr lang="fr-FR" b="0" i="0" dirty="0">
                <a:solidFill>
                  <a:srgbClr val="3A3A3A"/>
                </a:solidFill>
                <a:effectLst/>
                <a:latin typeface="rubik"/>
              </a:rPr>
              <a:t>Le </a:t>
            </a:r>
            <a:r>
              <a:rPr lang="fr-FR" b="0" i="0" dirty="0" err="1">
                <a:solidFill>
                  <a:srgbClr val="3A3A3A"/>
                </a:solidFill>
                <a:effectLst/>
                <a:latin typeface="rubik"/>
              </a:rPr>
              <a:t>Magicobus</a:t>
            </a:r>
            <a:r>
              <a:rPr lang="fr-FR" b="0" i="0" dirty="0">
                <a:solidFill>
                  <a:srgbClr val="3A3A3A"/>
                </a:solidFill>
                <a:effectLst/>
                <a:latin typeface="rubik"/>
              </a:rPr>
              <a:t>, bus à trois étages de vingt-deux pieds de haut, (environ six mètres soixante) a été créé à partir d'éléments de trois anciens bus à deux étages londoniens. </a:t>
            </a:r>
            <a:endParaRPr lang="fr-FR" dirty="0"/>
          </a:p>
        </p:txBody>
      </p:sp>
      <p:pic>
        <p:nvPicPr>
          <p:cNvPr id="3076" name="Picture 4" descr="Bus à impériale londonien - Revell 07651">
            <a:extLst>
              <a:ext uri="{FF2B5EF4-FFF2-40B4-BE49-F238E27FC236}">
                <a16:creationId xmlns:a16="http://schemas.microsoft.com/office/drawing/2014/main" id="{7BCEA4F1-845B-4EB8-8FAB-07415E76AB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31779" cy="67317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2996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C75583A8-CD19-4E16-9554-804FEB0D03D3}"/>
              </a:ext>
            </a:extLst>
          </p:cNvPr>
          <p:cNvSpPr>
            <a:spLocks noGrp="1"/>
          </p:cNvSpPr>
          <p:nvPr>
            <p:ph type="subTitle" idx="1"/>
          </p:nvPr>
        </p:nvSpPr>
        <p:spPr>
          <a:xfrm>
            <a:off x="1524000" y="5447667"/>
            <a:ext cx="9144000" cy="1655762"/>
          </a:xfrm>
        </p:spPr>
        <p:txBody>
          <a:bodyPr>
            <a:normAutofit/>
          </a:bodyPr>
          <a:lstStyle/>
          <a:p>
            <a:r>
              <a:rPr lang="fr-FR" b="0" i="0" dirty="0">
                <a:solidFill>
                  <a:srgbClr val="3A3A3A"/>
                </a:solidFill>
                <a:effectLst/>
                <a:latin typeface="rubik"/>
              </a:rPr>
              <a:t>Il est indiqué sur l'arrière qu'il peut se rendre dans toutes les destinations, sauf sous l'eau.</a:t>
            </a:r>
          </a:p>
          <a:p>
            <a:r>
              <a:rPr lang="fr-FR" dirty="0">
                <a:solidFill>
                  <a:srgbClr val="3A3A3A"/>
                </a:solidFill>
                <a:latin typeface="rubik"/>
              </a:rPr>
              <a:t>Les moldus ne voient pas le bus.</a:t>
            </a:r>
            <a:endParaRPr lang="fr-FR" b="0" i="0" dirty="0">
              <a:solidFill>
                <a:srgbClr val="3A3A3A"/>
              </a:solidFill>
              <a:effectLst/>
              <a:latin typeface="rubik"/>
            </a:endParaRPr>
          </a:p>
          <a:p>
            <a:endParaRPr lang="fr-FR" dirty="0"/>
          </a:p>
        </p:txBody>
      </p:sp>
      <p:pic>
        <p:nvPicPr>
          <p:cNvPr id="4" name="Picture 2">
            <a:extLst>
              <a:ext uri="{FF2B5EF4-FFF2-40B4-BE49-F238E27FC236}">
                <a16:creationId xmlns:a16="http://schemas.microsoft.com/office/drawing/2014/main" id="{29D373B1-A36D-4BCA-ABDC-5A94CA127398}"/>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374420" y="202627"/>
            <a:ext cx="8818616" cy="4859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2831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4">
            <a:extLst>
              <a:ext uri="{FF2B5EF4-FFF2-40B4-BE49-F238E27FC236}">
                <a16:creationId xmlns:a16="http://schemas.microsoft.com/office/drawing/2014/main" id="{066B6105-308B-45E7-B854-6902F04FA752}"/>
              </a:ext>
            </a:extLst>
          </p:cNvPr>
          <p:cNvSpPr>
            <a:spLocks noGrp="1"/>
          </p:cNvSpPr>
          <p:nvPr>
            <p:ph type="subTitle" idx="1"/>
          </p:nvPr>
        </p:nvSpPr>
        <p:spPr/>
        <p:txBody>
          <a:bodyPr/>
          <a:lstStyle/>
          <a:p>
            <a:r>
              <a:rPr lang="fr-FR" dirty="0"/>
              <a:t>https://www.youtube.com/watch?v=VFDWXsTDOSM</a:t>
            </a:r>
          </a:p>
        </p:txBody>
      </p:sp>
    </p:spTree>
    <p:extLst>
      <p:ext uri="{BB962C8B-B14F-4D97-AF65-F5344CB8AC3E}">
        <p14:creationId xmlns:p14="http://schemas.microsoft.com/office/powerpoint/2010/main" val="179943113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TotalTime>
  <Words>118</Words>
  <Application>Microsoft Office PowerPoint</Application>
  <PresentationFormat>Grand écran</PresentationFormat>
  <Paragraphs>6</Paragraphs>
  <Slides>5</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5</vt:i4>
      </vt:variant>
    </vt:vector>
  </HeadingPairs>
  <TitlesOfParts>
    <vt:vector size="10" baseType="lpstr">
      <vt:lpstr>Arial</vt:lpstr>
      <vt:lpstr>Calibri</vt:lpstr>
      <vt:lpstr>Calibri Light</vt:lpstr>
      <vt:lpstr>rubik</vt:lpstr>
      <vt:lpstr>Thème Office</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Solène Ezingeard</dc:creator>
  <cp:lastModifiedBy>Solène Ezingeard</cp:lastModifiedBy>
  <cp:revision>1</cp:revision>
  <dcterms:created xsi:type="dcterms:W3CDTF">2021-11-10T08:59:08Z</dcterms:created>
  <dcterms:modified xsi:type="dcterms:W3CDTF">2021-11-10T09:14:08Z</dcterms:modified>
</cp:coreProperties>
</file>