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54B343-D613-410F-9B52-C5E38E9B8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8D98A9-8877-4E39-A79F-4BAB2F258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50441A-AE62-473F-A409-86F8A6CC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71E920-569D-4794-B997-4C69A5CD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7E228D-4E7C-471A-BF53-7AFEDEB08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00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6728D5-5362-4693-B19A-CDA4E408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B8EBFD-ABD4-4F75-8FAA-81C13B2E2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CBB7E3-CB90-492A-BFAA-460FD368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80A58A-095D-4B70-A2BC-E091F1E7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CD6B9D-B22E-4321-A169-6294F600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48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D4C6E9-D73A-4E4E-8DC5-444EE5B1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C47650-8694-4B5F-8644-69CCBE497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71C628-B63E-4A85-893B-0C2E2C11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38E37B-1854-4001-B320-EB268F98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652CBF-0D79-4AB6-8140-B12F02551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68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1A07E-6AF5-409A-AF3A-14A10EF5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9CCF49-9475-4BA3-BA1C-B0BE5C1CE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F59D9C-4634-4B7E-BDD8-508DF2861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297172-D145-4BF6-A703-66A11BB3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9C2160-5479-4E7B-BDE5-4BA85F42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E2A671-8005-42CC-A08B-5BE613F0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44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C25F6-2BC6-40FB-AC35-0260ABD7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F28EF2-BC67-4D91-880A-77183772D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9F8A5E-1734-4781-8CE8-9D9EDA7D9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A1B7F5-076A-4758-AF81-3B5F97E50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AB3043A-2876-4141-A740-0084D2601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E257BF-57E8-448D-9CCE-213CE4BED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6ECDDF7-7A70-4861-844A-DA5F8407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A3C844A-4FCE-459D-B57B-474FF714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85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54C8EB-38F2-4AD4-9E35-6D51A161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2DF163-A48F-47F5-8E6B-A2029E759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6152D57-1FD8-48BF-A130-3FD3A6CAC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E42F05-BDE2-470E-BB7B-60C7E1419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17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0CD0D3-7D8D-42D0-AF5B-59BA1D8C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2F5D3B6-8C59-4BAC-9731-C3516E5B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1924EA-15FA-4057-86E5-B5F4C17E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83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9138E-250C-40FE-8D0F-363E6D713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A576F-4A6C-49DB-8BE2-F0AA9ACBB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105C7C-9E55-45E2-9B70-F22952C50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7B4B14-1FDD-4914-B6C7-6904EF56D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5791FA-B636-4624-B5C8-FF7D015BA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574624-9A65-4C63-B9FF-2BFCC655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94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4AC6C-B985-4807-A2C3-D3BC3D16C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1E055CF-4C5B-4F54-939A-93D2E1AD8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2DB888-9880-4608-9076-329CBE65E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630C20-5C35-4CA4-90AB-AF61801F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E21DDA-8558-4FD3-B883-F9770F88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99F051-D596-4268-9814-84F01122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54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F719AE-A874-4EFD-A266-070C5DF8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87179E-9302-420F-9A7D-AA39F7278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5EB775-F682-4FE9-89AE-F46659894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0112BF-9475-4262-8A15-4FC39869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8FAB7C-AFE0-4D2F-9FCF-8D2F70C4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95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ED828DB-2A7A-4F9D-BC50-07A4E8956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A57D438-DA0D-44E3-9CBD-B66E6523C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36F26E-177D-435B-8589-482D2146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D4EEB3-E606-4382-BF4B-71DD5190D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A056BC-3762-44E1-A5BD-707E2AECA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648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4337F86-1B34-4CF9-A916-E3F854E6D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8E8091-68B6-4ABD-9B2E-553907423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2C197C-49C9-4E7C-BEAD-F6C6F2468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2A676-D25F-456C-BAC0-310EC760FC4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607918-0CC2-40EF-822D-8B11788F7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D4EEAE-D59D-4C1E-9F2D-5C8EA967E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6C472-B44A-42DC-89F1-56E22E81B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08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64F563-4951-4323-B44F-714A0D487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571" b="-1"/>
          <a:stretch/>
        </p:blipFill>
        <p:spPr>
          <a:xfrm>
            <a:off x="366064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89DCDC-EC27-444C-8B87-C087F73AD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7945929" cy="1243644"/>
          </a:xfrm>
        </p:spPr>
        <p:txBody>
          <a:bodyPr anchor="b">
            <a:normAutofit/>
          </a:bodyPr>
          <a:lstStyle/>
          <a:p>
            <a:pPr algn="l"/>
            <a:r>
              <a:rPr lang="fr-FR" sz="4800" dirty="0"/>
              <a:t>Le pointillisme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5867A8-4501-48EB-99A5-607D2B692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fr-FR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1875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FED9DA-52D4-4827-BE27-7A395BCA0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030" y="-315309"/>
            <a:ext cx="18211676" cy="1659922"/>
          </a:xfrm>
        </p:spPr>
        <p:txBody>
          <a:bodyPr/>
          <a:lstStyle/>
          <a:p>
            <a:r>
              <a:rPr lang="fr-FR" dirty="0"/>
              <a:t>Que remarques-tu?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5AFACB-96E8-4907-99B3-8B1E20BE3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8" name="Picture 4" descr="Le pin Bertaud par Signac">
            <a:extLst>
              <a:ext uri="{FF2B5EF4-FFF2-40B4-BE49-F238E27FC236}">
                <a16:creationId xmlns:a16="http://schemas.microsoft.com/office/drawing/2014/main" id="{A90A5EB9-56F8-475E-A4BD-27475C45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20" y="1133841"/>
            <a:ext cx="7180580" cy="573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intillisme — Wikipédia">
            <a:extLst>
              <a:ext uri="{FF2B5EF4-FFF2-40B4-BE49-F238E27FC236}">
                <a16:creationId xmlns:a16="http://schemas.microsoft.com/office/drawing/2014/main" id="{208DCF60-3BBE-4757-8E97-9AED67002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43" y="200025"/>
            <a:ext cx="377190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68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42C5C-CB97-49F4-9597-65DEF6839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mouvement artistique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6E9993-6C01-46BF-88DE-BC4ECD3E7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Chef de file Georges Seurat</a:t>
            </a:r>
          </a:p>
          <a:p>
            <a:r>
              <a:rPr lang="fr-FR" dirty="0"/>
              <a:t>Au 19</a:t>
            </a:r>
            <a:r>
              <a:rPr lang="fr-FR" baseline="30000" dirty="0"/>
              <a:t>ème</a:t>
            </a:r>
            <a:r>
              <a:rPr lang="fr-FR" dirty="0"/>
              <a:t> siècle</a:t>
            </a:r>
          </a:p>
          <a:p>
            <a:r>
              <a:rPr lang="fr-FR" dirty="0"/>
              <a:t>Pas de mélange des couleurs</a:t>
            </a:r>
          </a:p>
          <a:p>
            <a:r>
              <a:rPr lang="fr-FR" dirty="0"/>
              <a:t>Des petits points avec le pinceau</a:t>
            </a:r>
          </a:p>
        </p:txBody>
      </p:sp>
      <p:pic>
        <p:nvPicPr>
          <p:cNvPr id="4" name="Picture 6" descr="Pointillisme — Wikipédia">
            <a:extLst>
              <a:ext uri="{FF2B5EF4-FFF2-40B4-BE49-F238E27FC236}">
                <a16:creationId xmlns:a16="http://schemas.microsoft.com/office/drawing/2014/main" id="{05AF70DE-3BB5-4994-982D-E3A0323C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423" y="200025"/>
            <a:ext cx="377190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79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E6B975-2573-471C-85E9-2C12D0430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7F1043-A199-43C3-BD63-0ABD0DB0C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the-river-seine-at-la-grande-jatte-1888">
            <a:extLst>
              <a:ext uri="{FF2B5EF4-FFF2-40B4-BE49-F238E27FC236}">
                <a16:creationId xmlns:a16="http://schemas.microsoft.com/office/drawing/2014/main" id="{E816751D-8794-42C1-BB37-66ADB9FF2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0"/>
            <a:ext cx="882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88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D5F939-849C-4A52-8D21-53FFAE08A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0BA3150-03FE-4F26-8D52-F30423F05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0" y="0"/>
            <a:ext cx="5497830" cy="7157553"/>
          </a:xfrm>
        </p:spPr>
      </p:pic>
    </p:spTree>
    <p:extLst>
      <p:ext uri="{BB962C8B-B14F-4D97-AF65-F5344CB8AC3E}">
        <p14:creationId xmlns:p14="http://schemas.microsoft.com/office/powerpoint/2010/main" val="12967860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27</Words>
  <Application>Microsoft Office PowerPoint</Application>
  <PresentationFormat>Grand écran</PresentationFormat>
  <Paragraphs>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Le pointillisme</vt:lpstr>
      <vt:lpstr>Que remarques-tu?</vt:lpstr>
      <vt:lpstr>Un mouvement artistique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pointillisme</dc:title>
  <dc:creator>Solène Ezingeard</dc:creator>
  <cp:lastModifiedBy>Solène Ezingeard</cp:lastModifiedBy>
  <cp:revision>2</cp:revision>
  <dcterms:created xsi:type="dcterms:W3CDTF">2020-12-04T11:49:46Z</dcterms:created>
  <dcterms:modified xsi:type="dcterms:W3CDTF">2020-12-04T11:58:47Z</dcterms:modified>
</cp:coreProperties>
</file>