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75" r:id="rId2"/>
    <p:sldId id="670" r:id="rId3"/>
    <p:sldId id="513" r:id="rId4"/>
    <p:sldId id="414" r:id="rId5"/>
    <p:sldId id="261" r:id="rId6"/>
    <p:sldId id="659" r:id="rId7"/>
    <p:sldId id="276" r:id="rId8"/>
    <p:sldId id="602" r:id="rId9"/>
    <p:sldId id="671" r:id="rId10"/>
    <p:sldId id="603" r:id="rId11"/>
    <p:sldId id="672" r:id="rId12"/>
    <p:sldId id="613" r:id="rId13"/>
    <p:sldId id="673" r:id="rId14"/>
    <p:sldId id="674" r:id="rId15"/>
    <p:sldId id="427" r:id="rId16"/>
    <p:sldId id="284" r:id="rId17"/>
    <p:sldId id="621" r:id="rId18"/>
    <p:sldId id="675" r:id="rId19"/>
    <p:sldId id="660" r:id="rId20"/>
    <p:sldId id="632" r:id="rId21"/>
    <p:sldId id="639" r:id="rId22"/>
    <p:sldId id="592" r:id="rId23"/>
    <p:sldId id="661" r:id="rId24"/>
    <p:sldId id="662" r:id="rId25"/>
    <p:sldId id="663" r:id="rId26"/>
    <p:sldId id="665" r:id="rId27"/>
    <p:sldId id="676" r:id="rId28"/>
    <p:sldId id="677" r:id="rId29"/>
    <p:sldId id="678" r:id="rId30"/>
    <p:sldId id="679" r:id="rId31"/>
    <p:sldId id="680" r:id="rId32"/>
    <p:sldId id="681" r:id="rId33"/>
    <p:sldId id="682" r:id="rId34"/>
    <p:sldId id="293" r:id="rId35"/>
    <p:sldId id="560" r:id="rId36"/>
    <p:sldId id="642" r:id="rId37"/>
    <p:sldId id="641" r:id="rId38"/>
    <p:sldId id="640" r:id="rId39"/>
    <p:sldId id="643" r:id="rId40"/>
    <p:sldId id="644" r:id="rId41"/>
    <p:sldId id="645" r:id="rId42"/>
    <p:sldId id="646" r:id="rId43"/>
    <p:sldId id="647" r:id="rId44"/>
    <p:sldId id="648" r:id="rId45"/>
    <p:sldId id="562" r:id="rId46"/>
    <p:sldId id="649" r:id="rId47"/>
    <p:sldId id="650" r:id="rId48"/>
    <p:sldId id="683" r:id="rId49"/>
    <p:sldId id="574" r:id="rId50"/>
    <p:sldId id="656" r:id="rId5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933FF"/>
    <a:srgbClr val="00FF00"/>
    <a:srgbClr val="0033CC"/>
    <a:srgbClr val="3333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0" autoAdjust="0"/>
    <p:restoredTop sz="95407" autoAdjust="0"/>
  </p:normalViewPr>
  <p:slideViewPr>
    <p:cSldViewPr snapToGrid="0">
      <p:cViewPr>
        <p:scale>
          <a:sx n="94" d="100"/>
          <a:sy n="94" d="100"/>
        </p:scale>
        <p:origin x="11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07/11/2021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2771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A36F4F-9DB6-47A1-A809-087ADCAFE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8692364" y="260473"/>
            <a:ext cx="2966624" cy="201166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499637" y="3279034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5 en 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DE1B6C-76CF-443F-80A2-3F8F11E074D3}"/>
              </a:ext>
            </a:extLst>
          </p:cNvPr>
          <p:cNvSpPr txBox="1"/>
          <p:nvPr/>
        </p:nvSpPr>
        <p:spPr>
          <a:xfrm>
            <a:off x="3499637" y="3920787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 100 à 195</a:t>
            </a:r>
          </a:p>
        </p:txBody>
      </p:sp>
    </p:spTree>
    <p:extLst>
      <p:ext uri="{BB962C8B-B14F-4D97-AF65-F5344CB8AC3E}">
        <p14:creationId xmlns:p14="http://schemas.microsoft.com/office/powerpoint/2010/main" val="337404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83947" y="1400446"/>
            <a:ext cx="532890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345 = 300 + 40 + 5</a:t>
            </a:r>
          </a:p>
          <a:p>
            <a:pPr algn="ctr"/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175 = 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378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674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550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545777" y="71247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décompose les nombres: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4BB627A-F856-41A8-80DE-268F175ED2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10030548" y="210833"/>
            <a:ext cx="1496578" cy="117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074" name="Picture 2" descr="https://lh3.googleusercontent.com/9FdwBBVYRTTaeRGbgIB38Xx50l3KWkwbw4VLeMubnZEWb-radOwit5V4aO3KIEyjaG34tHQcThpPMuJjG6FwNPqlG7HAd02GizRhaZC-m2M5GUZ4velyIYZDunlcF_DYvzb4t9PMvW6SW3zUd4PU4MTKxdjs3dRja7c-x7CVZiV4id6mVYXBfvCMuKXKgNsocNiVgJTz6sjMln3HqXAm-m67lWQTa8px9u05tuTnTfuOb2Cvl8n3C7PFPU_msDeSeY-A_QI7OCfxAt4jb6H2LFkluFfdKu8kF-Ba2yU5EVNJVRyTcVnqPDYKh5SzIPVHMyTc1W2_79zUz7HP3fMSAfEaVBJQH9mredaWX8IK-u2oGNQPy19ALofy4sahVN_9dmv5zJ1re0sm_VVwvmkKyKvpH9ktHJSA8c10-kE5aeUri456qrvgWCaiRjii4READz6iobUbXBvo2zxClhRVuc2T27h5k5xH5HjMtzZshOkzsh8ERhNIzE3I8lC2waPfc1r4lSle1aKmoe6pGOQRC8rBYoYIneVAPIINExH98Ea0PMyQt8FXsYbzpptaO3PVgZlwx9gQU9H71XLePSLVRJdB7HPJ7XOD-WmVcgjnlTdIbw0SFZTqd5w8cxExux566PQPLj2KrUS0oGyCUFV2mSvbZA=w555-h740-no">
            <a:extLst>
              <a:ext uri="{FF2B5EF4-FFF2-40B4-BE49-F238E27FC236}">
                <a16:creationId xmlns:a16="http://schemas.microsoft.com/office/drawing/2014/main" id="{6ABB9DC4-7967-49EE-B8B4-106DD99EE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9" t="17855" r="19509" b="19199"/>
          <a:stretch/>
        </p:blipFill>
        <p:spPr bwMode="auto">
          <a:xfrm rot="16200000">
            <a:off x="4332552" y="689758"/>
            <a:ext cx="3526890" cy="619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1564E8-40FE-4332-A663-485076D1C7CA}"/>
              </a:ext>
            </a:extLst>
          </p:cNvPr>
          <p:cNvSpPr/>
          <p:nvPr/>
        </p:nvSpPr>
        <p:spPr>
          <a:xfrm>
            <a:off x="877888" y="814388"/>
            <a:ext cx="8887689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Découverte du calepin des nombres</a:t>
            </a:r>
            <a:endParaRPr lang="fr-FR" sz="1600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11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4D8279-FA72-4C1A-962F-766C0FB015E2}"/>
              </a:ext>
            </a:extLst>
          </p:cNvPr>
          <p:cNvSpPr txBox="1"/>
          <p:nvPr/>
        </p:nvSpPr>
        <p:spPr>
          <a:xfrm>
            <a:off x="3143748" y="915396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le résultat des opérations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5EA6DE-B671-4299-AAB0-D1A4DCFF0040}"/>
              </a:ext>
            </a:extLst>
          </p:cNvPr>
          <p:cNvSpPr txBox="1"/>
          <p:nvPr/>
        </p:nvSpPr>
        <p:spPr>
          <a:xfrm>
            <a:off x="767094" y="1631855"/>
            <a:ext cx="53289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78 – 7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54 – 3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 – 5 = 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69 – 5 =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E6D3E36-2520-4ECF-BF14-A57E86D13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83903" y="520313"/>
            <a:ext cx="1833190" cy="12430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58ECE40-C262-4BE9-A9AC-C1D44A50037A}"/>
              </a:ext>
            </a:extLst>
          </p:cNvPr>
          <p:cNvSpPr txBox="1"/>
          <p:nvPr/>
        </p:nvSpPr>
        <p:spPr>
          <a:xfrm>
            <a:off x="5096696" y="1631855"/>
            <a:ext cx="53289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74 – 7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51 – 3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63 – 5 = 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62 – 5 =</a:t>
            </a:r>
          </a:p>
        </p:txBody>
      </p:sp>
    </p:spTree>
    <p:extLst>
      <p:ext uri="{BB962C8B-B14F-4D97-AF65-F5344CB8AC3E}">
        <p14:creationId xmlns:p14="http://schemas.microsoft.com/office/powerpoint/2010/main" val="103329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2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653408" y="73178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1414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A86AACA-4F4E-4ACC-B99E-BB68CA69C2D1}"/>
              </a:ext>
            </a:extLst>
          </p:cNvPr>
          <p:cNvSpPr txBox="1"/>
          <p:nvPr/>
        </p:nvSpPr>
        <p:spPr>
          <a:xfrm>
            <a:off x="2545284" y="694174"/>
            <a:ext cx="7003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Fiches de dénombrement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2EB48D-EBC0-4C14-B1EB-C2BA13F50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992" y="1688203"/>
            <a:ext cx="6283738" cy="452002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7832701-7BC4-48C4-BC9B-BE928B9DFFB1}"/>
              </a:ext>
            </a:extLst>
          </p:cNvPr>
          <p:cNvSpPr/>
          <p:nvPr/>
        </p:nvSpPr>
        <p:spPr>
          <a:xfrm>
            <a:off x="9652000" y="1340505"/>
            <a:ext cx="1082040" cy="9861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p22</a:t>
            </a:r>
          </a:p>
        </p:txBody>
      </p:sp>
    </p:spTree>
    <p:extLst>
      <p:ext uri="{BB962C8B-B14F-4D97-AF65-F5344CB8AC3E}">
        <p14:creationId xmlns:p14="http://schemas.microsoft.com/office/powerpoint/2010/main" val="149862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A36F4F-9DB6-47A1-A809-087ADCAFE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8692364" y="260473"/>
            <a:ext cx="2966624" cy="201166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499637" y="3279034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5 en 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DE1B6C-76CF-443F-80A2-3F8F11E074D3}"/>
              </a:ext>
            </a:extLst>
          </p:cNvPr>
          <p:cNvSpPr txBox="1"/>
          <p:nvPr/>
        </p:nvSpPr>
        <p:spPr>
          <a:xfrm>
            <a:off x="3499637" y="3920787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 100 à 200</a:t>
            </a:r>
          </a:p>
        </p:txBody>
      </p:sp>
    </p:spTree>
    <p:extLst>
      <p:ext uri="{BB962C8B-B14F-4D97-AF65-F5344CB8AC3E}">
        <p14:creationId xmlns:p14="http://schemas.microsoft.com/office/powerpoint/2010/main" val="341853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83947" y="1400446"/>
            <a:ext cx="532890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345 = 300 + 40 + 5</a:t>
            </a:r>
          </a:p>
          <a:p>
            <a:pPr algn="ctr"/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275 = 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866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733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822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545777" y="71247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décompose les nombres: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4BB627A-F856-41A8-80DE-268F175ED2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10030548" y="210833"/>
            <a:ext cx="1496578" cy="117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0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4D8279-FA72-4C1A-962F-766C0FB015E2}"/>
              </a:ext>
            </a:extLst>
          </p:cNvPr>
          <p:cNvSpPr txBox="1"/>
          <p:nvPr/>
        </p:nvSpPr>
        <p:spPr>
          <a:xfrm>
            <a:off x="3137128" y="1468198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le résultat des opérations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5EA6DE-B671-4299-AAB0-D1A4DCFF0040}"/>
              </a:ext>
            </a:extLst>
          </p:cNvPr>
          <p:cNvSpPr txBox="1"/>
          <p:nvPr/>
        </p:nvSpPr>
        <p:spPr>
          <a:xfrm>
            <a:off x="1287787" y="2376460"/>
            <a:ext cx="5328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 + 6 + 7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E6D3E36-2520-4ECF-BF14-A57E86D13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8592412" y="2189840"/>
            <a:ext cx="1833190" cy="1243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FA44A1F-0CA9-41A9-A9E2-53E5B77BAD3F}"/>
              </a:ext>
            </a:extLst>
          </p:cNvPr>
          <p:cNvSpPr txBox="1"/>
          <p:nvPr/>
        </p:nvSpPr>
        <p:spPr>
          <a:xfrm>
            <a:off x="1227850" y="3345956"/>
            <a:ext cx="5328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2 + 6 + 3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EFFEC3-EA42-4061-9D2E-B886D8194C95}"/>
              </a:ext>
            </a:extLst>
          </p:cNvPr>
          <p:cNvSpPr txBox="1"/>
          <p:nvPr/>
        </p:nvSpPr>
        <p:spPr>
          <a:xfrm>
            <a:off x="1287787" y="4374575"/>
            <a:ext cx="5328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 + 2 + 2</a:t>
            </a:r>
          </a:p>
        </p:txBody>
      </p:sp>
    </p:spTree>
    <p:extLst>
      <p:ext uri="{BB962C8B-B14F-4D97-AF65-F5344CB8AC3E}">
        <p14:creationId xmlns:p14="http://schemas.microsoft.com/office/powerpoint/2010/main" val="207438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2" grpId="0"/>
      <p:bldP spid="13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4D8279-FA72-4C1A-962F-766C0FB015E2}"/>
              </a:ext>
            </a:extLst>
          </p:cNvPr>
          <p:cNvSpPr txBox="1"/>
          <p:nvPr/>
        </p:nvSpPr>
        <p:spPr>
          <a:xfrm>
            <a:off x="3143748" y="915396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le résultat des opérations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5EA6DE-B671-4299-AAB0-D1A4DCFF0040}"/>
              </a:ext>
            </a:extLst>
          </p:cNvPr>
          <p:cNvSpPr txBox="1"/>
          <p:nvPr/>
        </p:nvSpPr>
        <p:spPr>
          <a:xfrm>
            <a:off x="767094" y="1631855"/>
            <a:ext cx="53289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 – 2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 – 1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77 – 5 = 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 – 5 =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E6D3E36-2520-4ECF-BF14-A57E86D13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83903" y="520313"/>
            <a:ext cx="1833190" cy="12430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58ECE40-C262-4BE9-A9AC-C1D44A50037A}"/>
              </a:ext>
            </a:extLst>
          </p:cNvPr>
          <p:cNvSpPr txBox="1"/>
          <p:nvPr/>
        </p:nvSpPr>
        <p:spPr>
          <a:xfrm>
            <a:off x="5096696" y="1631855"/>
            <a:ext cx="53289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45 – 7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 – 3 =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72 – 5 = </a:t>
            </a:r>
          </a:p>
          <a:p>
            <a:pPr algn="ctr"/>
            <a:endParaRPr lang="fr-FR" sz="4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61 – 5 =</a:t>
            </a:r>
          </a:p>
        </p:txBody>
      </p:sp>
    </p:spTree>
    <p:extLst>
      <p:ext uri="{BB962C8B-B14F-4D97-AF65-F5344CB8AC3E}">
        <p14:creationId xmlns:p14="http://schemas.microsoft.com/office/powerpoint/2010/main" val="38055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2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517EF78-6DA5-4581-B42F-36E4DCEEAEB0}"/>
              </a:ext>
            </a:extLst>
          </p:cNvPr>
          <p:cNvSpPr txBox="1"/>
          <p:nvPr/>
        </p:nvSpPr>
        <p:spPr>
          <a:xfrm>
            <a:off x="5013954" y="319444"/>
            <a:ext cx="379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omic Sans MS" panose="030F0702030302020204" pitchFamily="66" charset="0"/>
              </a:rPr>
              <a:t>Fichier « Problèmes »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2212E9-2CF4-4977-BAB7-EF0E668C89C7}"/>
              </a:ext>
            </a:extLst>
          </p:cNvPr>
          <p:cNvSpPr/>
          <p:nvPr/>
        </p:nvSpPr>
        <p:spPr>
          <a:xfrm>
            <a:off x="653408" y="73178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1414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CD00EF-7BC1-4557-A49B-EC7FB0CB8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319" y="781109"/>
            <a:ext cx="8798111" cy="613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4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517EF78-6DA5-4581-B42F-36E4DCEEAEB0}"/>
              </a:ext>
            </a:extLst>
          </p:cNvPr>
          <p:cNvSpPr txBox="1"/>
          <p:nvPr/>
        </p:nvSpPr>
        <p:spPr>
          <a:xfrm>
            <a:off x="5013954" y="319444"/>
            <a:ext cx="379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omic Sans MS" panose="030F0702030302020204" pitchFamily="66" charset="0"/>
              </a:rPr>
              <a:t>Fichier « Problèmes »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2212E9-2CF4-4977-BAB7-EF0E668C89C7}"/>
              </a:ext>
            </a:extLst>
          </p:cNvPr>
          <p:cNvSpPr/>
          <p:nvPr/>
        </p:nvSpPr>
        <p:spPr>
          <a:xfrm>
            <a:off x="653408" y="73178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1414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9DC71E-85D4-44D4-A481-C58377D98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310" y="744791"/>
            <a:ext cx="8383119" cy="602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4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517EF78-6DA5-4581-B42F-36E4DCEEAEB0}"/>
              </a:ext>
            </a:extLst>
          </p:cNvPr>
          <p:cNvSpPr txBox="1"/>
          <p:nvPr/>
        </p:nvSpPr>
        <p:spPr>
          <a:xfrm>
            <a:off x="5013954" y="319444"/>
            <a:ext cx="379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omic Sans MS" panose="030F0702030302020204" pitchFamily="66" charset="0"/>
              </a:rPr>
              <a:t>Fichier « Problèmes »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2212E9-2CF4-4977-BAB7-EF0E668C89C7}"/>
              </a:ext>
            </a:extLst>
          </p:cNvPr>
          <p:cNvSpPr/>
          <p:nvPr/>
        </p:nvSpPr>
        <p:spPr>
          <a:xfrm>
            <a:off x="653408" y="73178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1414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90F05C-87C5-4402-9CBC-7A3F704D6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064" y="736967"/>
            <a:ext cx="8627704" cy="602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6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653408" y="73178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1414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A86AACA-4F4E-4ACC-B99E-BB68CA69C2D1}"/>
              </a:ext>
            </a:extLst>
          </p:cNvPr>
          <p:cNvSpPr txBox="1"/>
          <p:nvPr/>
        </p:nvSpPr>
        <p:spPr>
          <a:xfrm>
            <a:off x="2545284" y="694174"/>
            <a:ext cx="7003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</a:rPr>
              <a:t>Fiche de problème</a:t>
            </a: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48E9CF84-3469-48A9-92E4-4FCAFE308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220" y="1437755"/>
            <a:ext cx="4082709" cy="520665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6E70B430-12B8-443E-A62A-838E448035C1}"/>
              </a:ext>
            </a:extLst>
          </p:cNvPr>
          <p:cNvSpPr/>
          <p:nvPr/>
        </p:nvSpPr>
        <p:spPr>
          <a:xfrm>
            <a:off x="9652000" y="1340505"/>
            <a:ext cx="1082040" cy="9861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p23</a:t>
            </a:r>
          </a:p>
        </p:txBody>
      </p:sp>
    </p:spTree>
    <p:extLst>
      <p:ext uri="{BB962C8B-B14F-4D97-AF65-F5344CB8AC3E}">
        <p14:creationId xmlns:p14="http://schemas.microsoft.com/office/powerpoint/2010/main" val="55746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A36F4F-9DB6-47A1-A809-087ADCAFE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7118595" y="599870"/>
            <a:ext cx="2745777" cy="186190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162578" y="2866304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10 en 10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DE1B6C-76CF-443F-80A2-3F8F11E074D3}"/>
              </a:ext>
            </a:extLst>
          </p:cNvPr>
          <p:cNvSpPr txBox="1"/>
          <p:nvPr/>
        </p:nvSpPr>
        <p:spPr>
          <a:xfrm>
            <a:off x="3162578" y="3648543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 91 à 291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AEC8020-157D-4289-938B-CA7C1B7B6323}"/>
              </a:ext>
            </a:extLst>
          </p:cNvPr>
          <p:cNvSpPr/>
          <p:nvPr/>
        </p:nvSpPr>
        <p:spPr>
          <a:xfrm>
            <a:off x="7503020" y="3183895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F485B3E-7018-4748-8CD8-EE2826E00F30}"/>
              </a:ext>
            </a:extLst>
          </p:cNvPr>
          <p:cNvSpPr/>
          <p:nvPr/>
        </p:nvSpPr>
        <p:spPr>
          <a:xfrm>
            <a:off x="10736630" y="5966953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9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83947" y="1400446"/>
            <a:ext cx="532890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345 = 300 + 40 + 5</a:t>
            </a:r>
          </a:p>
          <a:p>
            <a:pPr algn="ctr"/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577 = 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843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798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826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545777" y="71247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décompose les nombres:</a:t>
            </a:r>
          </a:p>
        </p:txBody>
      </p:sp>
    </p:spTree>
    <p:extLst>
      <p:ext uri="{BB962C8B-B14F-4D97-AF65-F5344CB8AC3E}">
        <p14:creationId xmlns:p14="http://schemas.microsoft.com/office/powerpoint/2010/main" val="4204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EC147022-D040-4E13-8453-A1F4D8CEA14D}"/>
              </a:ext>
            </a:extLst>
          </p:cNvPr>
          <p:cNvSpPr txBox="1"/>
          <p:nvPr/>
        </p:nvSpPr>
        <p:spPr>
          <a:xfrm>
            <a:off x="3776569" y="2005142"/>
            <a:ext cx="40827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Trouve les moitiés de :</a:t>
            </a:r>
          </a:p>
          <a:p>
            <a:pPr marL="285750" indent="-285750">
              <a:buFontTx/>
              <a:buChar char="-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24</a:t>
            </a:r>
          </a:p>
          <a:p>
            <a:pPr marL="285750" indent="-285750">
              <a:buFontTx/>
              <a:buChar char="-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66</a:t>
            </a:r>
          </a:p>
          <a:p>
            <a:pPr marL="285750" indent="-285750">
              <a:buFontTx/>
              <a:buChar char="-"/>
            </a:pPr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32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2DA2BE5-D2D1-4B6B-9E49-883693DDB394}"/>
              </a:ext>
            </a:extLst>
          </p:cNvPr>
          <p:cNvSpPr/>
          <p:nvPr/>
        </p:nvSpPr>
        <p:spPr>
          <a:xfrm>
            <a:off x="653408" y="73178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1414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85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4D8279-FA72-4C1A-962F-766C0FB015E2}"/>
              </a:ext>
            </a:extLst>
          </p:cNvPr>
          <p:cNvSpPr txBox="1"/>
          <p:nvPr/>
        </p:nvSpPr>
        <p:spPr>
          <a:xfrm>
            <a:off x="3137128" y="1468198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Cartes mentales du 10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3CF6120-7C2A-4353-B89C-EB2664AEE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657025" y="2373446"/>
            <a:ext cx="4444230" cy="347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46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3CF6120-7C2A-4353-B89C-EB2664AEE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873885" y="2741217"/>
            <a:ext cx="4444230" cy="347883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24D8279-FA72-4C1A-962F-766C0FB015E2}"/>
              </a:ext>
            </a:extLst>
          </p:cNvPr>
          <p:cNvSpPr txBox="1"/>
          <p:nvPr/>
        </p:nvSpPr>
        <p:spPr>
          <a:xfrm>
            <a:off x="3137128" y="1468198"/>
            <a:ext cx="5328906" cy="113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Questionnement sur la carte mentale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C8CE9-D85A-42FC-810F-7667D1BE21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8799437" y="1229986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0743" y="0"/>
            <a:ext cx="553994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A07AD5A-7232-41EF-8CCF-FE546D59B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020" y="340311"/>
            <a:ext cx="1749997" cy="167631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1884DD0-AB1C-4E4D-8435-9A6E6CADE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670" y="1680095"/>
            <a:ext cx="1101354" cy="580934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2E541CC6-3ABF-4B4E-A778-45264B0C9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720" y="1680095"/>
            <a:ext cx="1101354" cy="58093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5B1E90A-3681-48DB-B47C-9F583F14FE16}"/>
              </a:ext>
            </a:extLst>
          </p:cNvPr>
          <p:cNvSpPr txBox="1"/>
          <p:nvPr/>
        </p:nvSpPr>
        <p:spPr>
          <a:xfrm>
            <a:off x="2285815" y="593844"/>
            <a:ext cx="72219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joue au jeu du banquier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0A44CDB-B572-4564-BD44-38E0C5472734}"/>
              </a:ext>
            </a:extLst>
          </p:cNvPr>
          <p:cNvSpPr txBox="1"/>
          <p:nvPr/>
        </p:nvSpPr>
        <p:spPr>
          <a:xfrm>
            <a:off x="2485036" y="2463621"/>
            <a:ext cx="72219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équipes de 3 ou 4 joueurs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DDAF207-8F22-479E-BD76-76C2C12AD583}"/>
              </a:ext>
            </a:extLst>
          </p:cNvPr>
          <p:cNvGraphicFramePr>
            <a:graphicFrameLocks noGrp="1"/>
          </p:cNvGraphicFramePr>
          <p:nvPr/>
        </p:nvGraphicFramePr>
        <p:xfrm>
          <a:off x="2051685" y="3617118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54A00EDE-9E03-4BD8-81C7-E3CBB2A8BF43}"/>
              </a:ext>
            </a:extLst>
          </p:cNvPr>
          <p:cNvGraphicFramePr>
            <a:graphicFrameLocks noGrp="1"/>
          </p:cNvGraphicFramePr>
          <p:nvPr/>
        </p:nvGraphicFramePr>
        <p:xfrm>
          <a:off x="2051684" y="4793051"/>
          <a:ext cx="8128001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3462671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7002474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592344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967961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287905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93414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2019858"/>
                    </a:ext>
                  </a:extLst>
                </a:gridCol>
              </a:tblGrid>
              <a:tr h="936293">
                <a:tc>
                  <a:txBody>
                    <a:bodyPr/>
                    <a:lstStyle/>
                    <a:p>
                      <a:pPr algn="ctr"/>
                      <a:r>
                        <a:rPr lang="fr-FR" sz="8800" dirty="0">
                          <a:solidFill>
                            <a:srgbClr val="FF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fr-FR" sz="8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</a:t>
                      </a:r>
                      <a:endParaRPr kumimoji="0" lang="fr-FR" sz="8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800" dirty="0">
                          <a:solidFill>
                            <a:schemeClr val="tx1"/>
                          </a:solidFill>
                        </a:rPr>
                        <a:t>→</a:t>
                      </a:r>
                      <a:r>
                        <a:rPr lang="fr-FR" sz="8800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800" dirty="0">
                          <a:solidFill>
                            <a:srgbClr val="00FF00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425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86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43612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A36F4F-9DB6-47A1-A809-087ADCAFE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875511" y="743011"/>
            <a:ext cx="2745777" cy="186190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797578" y="4241230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3 en 3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C225C63-4682-4364-94B9-2746E24D88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664" b="60739"/>
          <a:stretch/>
        </p:blipFill>
        <p:spPr>
          <a:xfrm>
            <a:off x="4091990" y="2663114"/>
            <a:ext cx="4482964" cy="143205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8DE1B6C-76CF-443F-80A2-3F8F11E074D3}"/>
              </a:ext>
            </a:extLst>
          </p:cNvPr>
          <p:cNvSpPr txBox="1"/>
          <p:nvPr/>
        </p:nvSpPr>
        <p:spPr>
          <a:xfrm>
            <a:off x="3797578" y="4882983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 30 à 60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AEC8020-157D-4289-938B-CA7C1B7B6323}"/>
              </a:ext>
            </a:extLst>
          </p:cNvPr>
          <p:cNvSpPr/>
          <p:nvPr/>
        </p:nvSpPr>
        <p:spPr>
          <a:xfrm>
            <a:off x="7503020" y="3183895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F485B3E-7018-4748-8CD8-EE2826E00F30}"/>
              </a:ext>
            </a:extLst>
          </p:cNvPr>
          <p:cNvSpPr/>
          <p:nvPr/>
        </p:nvSpPr>
        <p:spPr>
          <a:xfrm>
            <a:off x="4091990" y="3379139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9020BF4-B343-4684-AB32-D85529A51ABC}"/>
              </a:ext>
            </a:extLst>
          </p:cNvPr>
          <p:cNvSpPr txBox="1"/>
          <p:nvPr/>
        </p:nvSpPr>
        <p:spPr>
          <a:xfrm>
            <a:off x="7406907" y="3106368"/>
            <a:ext cx="77855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4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553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431547" y="2907084"/>
            <a:ext cx="53289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446</a:t>
            </a:r>
          </a:p>
          <a:p>
            <a:pPr algn="ctr"/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816</a:t>
            </a:r>
          </a:p>
          <a:p>
            <a:pPr algn="ctr"/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538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647908" y="159725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décompose les nombres: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4BB627A-F856-41A8-80DE-268F175ED2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5347711" y="555507"/>
            <a:ext cx="1496578" cy="117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1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3CF6120-7C2A-4353-B89C-EB2664AEE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873885" y="2741217"/>
            <a:ext cx="4444230" cy="347883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24D8279-FA72-4C1A-962F-766C0FB015E2}"/>
              </a:ext>
            </a:extLst>
          </p:cNvPr>
          <p:cNvSpPr txBox="1"/>
          <p:nvPr/>
        </p:nvSpPr>
        <p:spPr>
          <a:xfrm>
            <a:off x="3137128" y="1468198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Discussion sur la carte mentale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C8CE9-D85A-42FC-810F-7667D1BE21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8799437" y="1229986"/>
            <a:ext cx="1833190" cy="12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4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0743" y="0"/>
            <a:ext cx="553994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1D1E1B-BA4C-47D1-93A0-B98D8B82F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31" y="881697"/>
            <a:ext cx="7070360" cy="39087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304530-67F3-46FE-9172-8246FFF3C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882" y="2841148"/>
            <a:ext cx="7269480" cy="3450643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2AAD78DE-6BF0-471D-9C7E-7B4267EC1B49}"/>
              </a:ext>
            </a:extLst>
          </p:cNvPr>
          <p:cNvSpPr/>
          <p:nvPr/>
        </p:nvSpPr>
        <p:spPr>
          <a:xfrm>
            <a:off x="9299446" y="777260"/>
            <a:ext cx="1082040" cy="9861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P24 -25</a:t>
            </a:r>
          </a:p>
        </p:txBody>
      </p:sp>
    </p:spTree>
    <p:extLst>
      <p:ext uri="{BB962C8B-B14F-4D97-AF65-F5344CB8AC3E}">
        <p14:creationId xmlns:p14="http://schemas.microsoft.com/office/powerpoint/2010/main" val="2104190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834381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3A36F4F-9DB6-47A1-A809-087ADCAFE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7118595" y="599870"/>
            <a:ext cx="2745777" cy="186190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28B007E-F3D2-46D2-85C4-9F025B8BC892}"/>
              </a:ext>
            </a:extLst>
          </p:cNvPr>
          <p:cNvSpPr txBox="1"/>
          <p:nvPr/>
        </p:nvSpPr>
        <p:spPr>
          <a:xfrm>
            <a:off x="3162578" y="2866304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Compter de 10 en 10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DE1B6C-76CF-443F-80A2-3F8F11E074D3}"/>
              </a:ext>
            </a:extLst>
          </p:cNvPr>
          <p:cNvSpPr txBox="1"/>
          <p:nvPr/>
        </p:nvSpPr>
        <p:spPr>
          <a:xfrm>
            <a:off x="3162578" y="3648543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 102 à 292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6AEC8020-157D-4289-938B-CA7C1B7B6323}"/>
              </a:ext>
            </a:extLst>
          </p:cNvPr>
          <p:cNvSpPr/>
          <p:nvPr/>
        </p:nvSpPr>
        <p:spPr>
          <a:xfrm>
            <a:off x="7503020" y="3183895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F485B3E-7018-4748-8CD8-EE2826E00F30}"/>
              </a:ext>
            </a:extLst>
          </p:cNvPr>
          <p:cNvSpPr/>
          <p:nvPr/>
        </p:nvSpPr>
        <p:spPr>
          <a:xfrm>
            <a:off x="10736630" y="5966953"/>
            <a:ext cx="584791" cy="5628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41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3583947" y="1400446"/>
            <a:ext cx="532890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345 = 300 + 40 + 5</a:t>
            </a:r>
          </a:p>
          <a:p>
            <a:pPr algn="ctr"/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438 = 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162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981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fr-FR" sz="36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576 =</a:t>
            </a:r>
          </a:p>
          <a:p>
            <a:endParaRPr lang="fr-FR" sz="36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C5DA81-F869-4B49-B6AB-19AFF929AAB1}"/>
              </a:ext>
            </a:extLst>
          </p:cNvPr>
          <p:cNvSpPr txBox="1"/>
          <p:nvPr/>
        </p:nvSpPr>
        <p:spPr>
          <a:xfrm>
            <a:off x="3545777" y="712475"/>
            <a:ext cx="5328906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décompose les nombres:</a:t>
            </a:r>
          </a:p>
        </p:txBody>
      </p:sp>
    </p:spTree>
    <p:extLst>
      <p:ext uri="{BB962C8B-B14F-4D97-AF65-F5344CB8AC3E}">
        <p14:creationId xmlns:p14="http://schemas.microsoft.com/office/powerpoint/2010/main" val="144083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517EF78-6DA5-4581-B42F-36E4DCEEAEB0}"/>
              </a:ext>
            </a:extLst>
          </p:cNvPr>
          <p:cNvSpPr txBox="1"/>
          <p:nvPr/>
        </p:nvSpPr>
        <p:spPr>
          <a:xfrm>
            <a:off x="5013954" y="319444"/>
            <a:ext cx="379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omic Sans MS" panose="030F0702030302020204" pitchFamily="66" charset="0"/>
              </a:rPr>
              <a:t>Fichier « Problèmes »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2212E9-2CF4-4977-BAB7-EF0E668C89C7}"/>
              </a:ext>
            </a:extLst>
          </p:cNvPr>
          <p:cNvSpPr/>
          <p:nvPr/>
        </p:nvSpPr>
        <p:spPr>
          <a:xfrm>
            <a:off x="653408" y="73178"/>
            <a:ext cx="4511109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4688" indent="-1141413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A10FEB-3BE1-4E9B-99A0-7E6DC19F8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916" y="796597"/>
            <a:ext cx="8368084" cy="598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1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47FA45-35AB-41CD-A5AA-5E3DE01CF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271981" y="1514881"/>
            <a:ext cx="6132899" cy="3865138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7DF490E-9609-4BC1-B2FD-D26B58C17ACE}"/>
              </a:ext>
            </a:extLst>
          </p:cNvPr>
          <p:cNvSpPr/>
          <p:nvPr/>
        </p:nvSpPr>
        <p:spPr>
          <a:xfrm>
            <a:off x="1965325" y="1178580"/>
            <a:ext cx="1082040" cy="9861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p26</a:t>
            </a:r>
          </a:p>
        </p:txBody>
      </p:sp>
    </p:spTree>
    <p:extLst>
      <p:ext uri="{BB962C8B-B14F-4D97-AF65-F5344CB8AC3E}">
        <p14:creationId xmlns:p14="http://schemas.microsoft.com/office/powerpoint/2010/main" val="226165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0743" y="0"/>
            <a:ext cx="553994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AAD78DE-6BF0-471D-9C7E-7B4267EC1B49}"/>
              </a:ext>
            </a:extLst>
          </p:cNvPr>
          <p:cNvSpPr/>
          <p:nvPr/>
        </p:nvSpPr>
        <p:spPr>
          <a:xfrm>
            <a:off x="9299446" y="777260"/>
            <a:ext cx="1082040" cy="9861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D65880-7CE1-4D3F-8491-73E80DA4C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80" y="1971040"/>
            <a:ext cx="8690609" cy="386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16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11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270524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976052" y="1600200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156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F17D32-0D69-4140-9A3A-1FFCE816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731" y="3197162"/>
            <a:ext cx="1857375" cy="25050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FF4D5F-E94B-4D0E-9EAF-77263D436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08" y="3197162"/>
            <a:ext cx="1924050" cy="2590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9B4B07-4CCB-416A-A95A-060075128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770" y="3282887"/>
            <a:ext cx="1752600" cy="2505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2098165" y="5963429"/>
            <a:ext cx="7995669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8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 se passe-t-il si j’ajoute 1 ?</a:t>
            </a:r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976052" y="1600200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156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F17D32-0D69-4140-9A3A-1FFCE816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731" y="3197162"/>
            <a:ext cx="1857375" cy="25050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FF4D5F-E94B-4D0E-9EAF-77263D436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08" y="3197162"/>
            <a:ext cx="1924050" cy="25908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2098165" y="5963429"/>
            <a:ext cx="7995669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8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J’ajoute 1 au chiffre des unités</a:t>
            </a:r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70C406A-8F32-4F9A-A03E-4870AB15E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1553" y="3249549"/>
            <a:ext cx="2057400" cy="2486025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2C91BB0-2DE1-4FE1-AB37-7CA45AD65AC1}"/>
              </a:ext>
            </a:extLst>
          </p:cNvPr>
          <p:cNvCxnSpPr>
            <a:cxnSpLocks/>
          </p:cNvCxnSpPr>
          <p:nvPr/>
        </p:nvCxnSpPr>
        <p:spPr>
          <a:xfrm flipV="1">
            <a:off x="8900337" y="5687921"/>
            <a:ext cx="510748" cy="627321"/>
          </a:xfrm>
          <a:prstGeom prst="straightConnector1">
            <a:avLst/>
          </a:prstGeom>
          <a:ln w="28575">
            <a:solidFill>
              <a:schemeClr val="accent4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0ABE49D-8DCC-4315-B1F7-93BF5935D6A3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3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976052" y="1600200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156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F17D32-0D69-4140-9A3A-1FFCE816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731" y="3197162"/>
            <a:ext cx="1857375" cy="25050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FF4D5F-E94B-4D0E-9EAF-77263D436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08" y="3197162"/>
            <a:ext cx="1924050" cy="2590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9B4B07-4CCB-416A-A95A-060075128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770" y="3282887"/>
            <a:ext cx="1752600" cy="2505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2098165" y="5963429"/>
            <a:ext cx="7995669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8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 se passe-t-il si j’ajoute 10 ?</a:t>
            </a:r>
            <a:endParaRPr lang="fr-FR" sz="28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33E8FD-2746-49FF-A8A7-F509CDFBC4F7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64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976052" y="1600200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156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F17D32-0D69-4140-9A3A-1FFCE816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731" y="3197162"/>
            <a:ext cx="1857375" cy="25050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9B4B07-4CCB-416A-A95A-060075128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770" y="3282887"/>
            <a:ext cx="1752600" cy="2505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1857271" y="5892779"/>
            <a:ext cx="7995669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J’ajoute 1 au chiffre des dizaines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4AE75E-0CB8-4434-965F-809B442F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896" y="3197162"/>
            <a:ext cx="2143125" cy="2609850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E170CFC-4108-4A77-847F-5359BF8BE6C9}"/>
              </a:ext>
            </a:extLst>
          </p:cNvPr>
          <p:cNvCxnSpPr/>
          <p:nvPr/>
        </p:nvCxnSpPr>
        <p:spPr>
          <a:xfrm flipH="1" flipV="1">
            <a:off x="8187070" y="5439859"/>
            <a:ext cx="292951" cy="673862"/>
          </a:xfrm>
          <a:prstGeom prst="straightConnector1">
            <a:avLst/>
          </a:prstGeom>
          <a:ln w="28575">
            <a:solidFill>
              <a:srgbClr val="92D05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C18A428-CB35-4673-B5D0-69908A344648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87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899246" y="1783265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203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1857270" y="5892779"/>
            <a:ext cx="9679055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Quel nombre est-ce que j’obtiens si j’ajoute 10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E4C72-0B22-4E0B-9D68-34FB0D5F8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565102"/>
            <a:ext cx="1833190" cy="1243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BD3D0B-CB70-4356-8A3B-31010FD0E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955" y="3245166"/>
            <a:ext cx="1962150" cy="25050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E77EE-4585-4389-8676-D9653B494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602" y="3268978"/>
            <a:ext cx="1590675" cy="24574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5F9BE5-9C7A-4E47-96C7-0B33900FA5DB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20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899246" y="1783265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203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1857270" y="5892779"/>
            <a:ext cx="9679055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J’ajoute 1 au chiffre des dizaines !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E4C72-0B22-4E0B-9D68-34FB0D5F8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565102"/>
            <a:ext cx="1833190" cy="1243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BD3D0B-CB70-4356-8A3B-31010FD0E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955" y="3245166"/>
            <a:ext cx="1962150" cy="25050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E77EE-4585-4389-8676-D9653B494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602" y="3268978"/>
            <a:ext cx="1590675" cy="24574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6648BC-533E-4961-A0F8-01288D24C6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444" y="3226115"/>
            <a:ext cx="1752600" cy="2543175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F58A772-42DD-4B4D-9AF0-AED8E1EC8AF6}"/>
              </a:ext>
            </a:extLst>
          </p:cNvPr>
          <p:cNvCxnSpPr/>
          <p:nvPr/>
        </p:nvCxnSpPr>
        <p:spPr>
          <a:xfrm flipH="1" flipV="1">
            <a:off x="8187070" y="5439859"/>
            <a:ext cx="292951" cy="673862"/>
          </a:xfrm>
          <a:prstGeom prst="straightConnector1">
            <a:avLst/>
          </a:prstGeom>
          <a:ln w="28575">
            <a:solidFill>
              <a:srgbClr val="92D05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B113814A-6331-4635-866F-1AB934A9753A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09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899246" y="1783265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203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173884" y="5870617"/>
            <a:ext cx="11502301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Quel nombre est-ce que j’obtiens si j’ajoute une unité?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E4C72-0B22-4E0B-9D68-34FB0D5F8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565102"/>
            <a:ext cx="1833190" cy="1243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BD3D0B-CB70-4356-8A3B-31010FD0E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955" y="3245166"/>
            <a:ext cx="1962150" cy="25050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E77EE-4585-4389-8676-D9653B494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602" y="3268978"/>
            <a:ext cx="1590675" cy="24574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6648BC-533E-4961-A0F8-01288D24C6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444" y="3226115"/>
            <a:ext cx="1752600" cy="254317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F56EFE5-4930-4861-AED8-7D486BFAA5A9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148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899246" y="1783265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203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1857270" y="5892779"/>
            <a:ext cx="9679055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J’ajoute 1 au chiffre des unités !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E4C72-0B22-4E0B-9D68-34FB0D5F8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565102"/>
            <a:ext cx="1833190" cy="1243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BD3D0B-CB70-4356-8A3B-31010FD0E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955" y="3245166"/>
            <a:ext cx="1962150" cy="25050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6648BC-533E-4961-A0F8-01288D24C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444" y="3226115"/>
            <a:ext cx="1752600" cy="25431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533C0B-A6F9-45A9-BBEF-5E5BF7B45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857" y="3245166"/>
            <a:ext cx="1666875" cy="2543175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DBCB29C-6235-48EB-82F9-CF0BC45DDC82}"/>
              </a:ext>
            </a:extLst>
          </p:cNvPr>
          <p:cNvCxnSpPr>
            <a:cxnSpLocks/>
          </p:cNvCxnSpPr>
          <p:nvPr/>
        </p:nvCxnSpPr>
        <p:spPr>
          <a:xfrm flipV="1">
            <a:off x="9242051" y="5610687"/>
            <a:ext cx="510748" cy="627321"/>
          </a:xfrm>
          <a:prstGeom prst="straightConnector1">
            <a:avLst/>
          </a:prstGeom>
          <a:ln w="28575">
            <a:solidFill>
              <a:schemeClr val="accent4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55D1A82-1C33-4664-9E7A-2CEBAB281A4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07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899246" y="1783265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203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1857270" y="5892779"/>
            <a:ext cx="9679055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Quel nombre est-ce que j’obtiens si j’ajoute 10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E4C72-0B22-4E0B-9D68-34FB0D5F8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565102"/>
            <a:ext cx="1833190" cy="1243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BD3D0B-CB70-4356-8A3B-31010FD0E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955" y="3245166"/>
            <a:ext cx="1962150" cy="25050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E77EE-4585-4389-8676-D9653B494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602" y="3268978"/>
            <a:ext cx="1590675" cy="24574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1981FC-C611-4D70-8068-BF4A5E9D2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857" y="3245166"/>
            <a:ext cx="1666875" cy="25431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B580CF-371E-4C12-951D-31FA9C20FA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444" y="3226115"/>
            <a:ext cx="1752600" cy="254317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0B9B358-08E4-4E3B-9E0F-22EBB855A751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20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E86978-A70C-4CF0-A194-8754A072A4B1}"/>
              </a:ext>
            </a:extLst>
          </p:cNvPr>
          <p:cNvSpPr txBox="1"/>
          <p:nvPr/>
        </p:nvSpPr>
        <p:spPr>
          <a:xfrm>
            <a:off x="2899246" y="1783265"/>
            <a:ext cx="7995669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fr-FR" sz="2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créé le nombre 203 avec le calepin des nombres</a:t>
            </a:r>
            <a:endParaRPr lang="fr-FR" sz="24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649DF-4442-41BF-AB2D-3898CE347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10900"/>
            <a:ext cx="10287000" cy="34194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C4A59DC-C5B7-4B15-A632-1EE3BB1050F8}"/>
              </a:ext>
            </a:extLst>
          </p:cNvPr>
          <p:cNvSpPr txBox="1"/>
          <p:nvPr/>
        </p:nvSpPr>
        <p:spPr>
          <a:xfrm>
            <a:off x="1857270" y="5892779"/>
            <a:ext cx="9679055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latin typeface="Comic Sans MS" panose="030F0702030302020204" pitchFamily="66" charset="0"/>
                <a:cs typeface="Arial" panose="020B0604020202020204" pitchFamily="34" charset="0"/>
              </a:rPr>
              <a:t>J’ajoute 1 au chiffre des dizaines !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A6E4C72-0B22-4E0B-9D68-34FB0D5F8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06410" y="565102"/>
            <a:ext cx="1833190" cy="1243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BD3D0B-CB70-4356-8A3B-31010FD0E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955" y="3245166"/>
            <a:ext cx="1962150" cy="25050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E77EE-4585-4389-8676-D9653B494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602" y="3268978"/>
            <a:ext cx="1590675" cy="24574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E9375F-2DCD-44C3-A04D-740BD506F8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857" y="3245166"/>
            <a:ext cx="1666875" cy="25431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BB8CA1-1A47-4B2A-AD59-EDC74F786F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0945" y="3199724"/>
            <a:ext cx="1752600" cy="2571750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F58A772-42DD-4B4D-9AF0-AED8E1EC8AF6}"/>
              </a:ext>
            </a:extLst>
          </p:cNvPr>
          <p:cNvCxnSpPr/>
          <p:nvPr/>
        </p:nvCxnSpPr>
        <p:spPr>
          <a:xfrm flipH="1" flipV="1">
            <a:off x="8187070" y="5439859"/>
            <a:ext cx="292951" cy="673862"/>
          </a:xfrm>
          <a:prstGeom prst="straightConnector1">
            <a:avLst/>
          </a:prstGeom>
          <a:ln w="28575">
            <a:solidFill>
              <a:srgbClr val="92D05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EE9BC3D-AF22-4658-A157-766B86BD978D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80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81770F-5D06-4646-9272-A66AEB6D5568}"/>
              </a:ext>
            </a:extLst>
          </p:cNvPr>
          <p:cNvSpPr txBox="1"/>
          <p:nvPr/>
        </p:nvSpPr>
        <p:spPr>
          <a:xfrm>
            <a:off x="1766398" y="2244439"/>
            <a:ext cx="2754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solidFill>
                  <a:schemeClr val="bg1"/>
                </a:solidFill>
                <a:cs typeface="Arial" panose="020B0604020202020204" pitchFamily="34" charset="0"/>
              </a:rPr>
              <a:t>Trouver 17 avec: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2748922" y="1109081"/>
            <a:ext cx="5990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Dessine l’argent que tu vas donner </a:t>
            </a:r>
          </a:p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pour acheter cet objet :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E58BA23-0EE8-41AB-B278-5C0E9F345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720519" y="312951"/>
            <a:ext cx="1833190" cy="1243082"/>
          </a:xfrm>
          <a:prstGeom prst="rect">
            <a:avLst/>
          </a:prstGeom>
        </p:spPr>
      </p:pic>
      <p:pic>
        <p:nvPicPr>
          <p:cNvPr id="5128" name="Picture 8" descr="VESTE M65 GIANT">
            <a:extLst>
              <a:ext uri="{FF2B5EF4-FFF2-40B4-BE49-F238E27FC236}">
                <a16:creationId xmlns:a16="http://schemas.microsoft.com/office/drawing/2014/main" id="{0711E7E0-3EC1-45D1-A105-9AC1239D4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457" y="1948351"/>
            <a:ext cx="2189560" cy="218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Ã©sultat de recherche d'images pour &quot;Ã©tiquette prix&quot;">
            <a:extLst>
              <a:ext uri="{FF2B5EF4-FFF2-40B4-BE49-F238E27FC236}">
                <a16:creationId xmlns:a16="http://schemas.microsoft.com/office/drawing/2014/main" id="{F011FBA6-3EF8-41FA-866F-BC8491E54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4487">
            <a:off x="2802096" y="1674837"/>
            <a:ext cx="1835503" cy="234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61C332D-EC15-4992-B2B7-F4DF4005B7CA}"/>
              </a:ext>
            </a:extLst>
          </p:cNvPr>
          <p:cNvSpPr txBox="1"/>
          <p:nvPr/>
        </p:nvSpPr>
        <p:spPr>
          <a:xfrm rot="21592289">
            <a:off x="2793215" y="2846235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116 €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24BCD2-C650-427B-A734-B05FB074EEF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8440" y="4320076"/>
            <a:ext cx="3191705" cy="218956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98D8E33-4D3A-441A-BCE4-69A8565A5D97}"/>
              </a:ext>
            </a:extLst>
          </p:cNvPr>
          <p:cNvSpPr txBox="1"/>
          <p:nvPr/>
        </p:nvSpPr>
        <p:spPr>
          <a:xfrm>
            <a:off x="3082833" y="3936475"/>
            <a:ext cx="5218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Voici l’argent dont tu disposes</a:t>
            </a:r>
          </a:p>
        </p:txBody>
      </p:sp>
    </p:spTree>
    <p:extLst>
      <p:ext uri="{BB962C8B-B14F-4D97-AF65-F5344CB8AC3E}">
        <p14:creationId xmlns:p14="http://schemas.microsoft.com/office/powerpoint/2010/main" val="150829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Ã©sultat de recherche d'images pour &quot;console ps4&quot;">
            <a:extLst>
              <a:ext uri="{FF2B5EF4-FFF2-40B4-BE49-F238E27FC236}">
                <a16:creationId xmlns:a16="http://schemas.microsoft.com/office/drawing/2014/main" id="{F4FF40A0-94C0-47A7-95C3-FE8F0859B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233" y="2439637"/>
            <a:ext cx="2716841" cy="14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57684D-C82B-45B8-8E57-1DA0B6EBD800}"/>
              </a:ext>
            </a:extLst>
          </p:cNvPr>
          <p:cNvSpPr txBox="1"/>
          <p:nvPr/>
        </p:nvSpPr>
        <p:spPr>
          <a:xfrm>
            <a:off x="3804875" y="1599071"/>
            <a:ext cx="5990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Dessine l’argent que tu vas donner </a:t>
            </a:r>
          </a:p>
          <a:p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pour acheter cet objet :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E58BA23-0EE8-41AB-B278-5C0E9F3452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691509" y="205402"/>
            <a:ext cx="1833190" cy="1243082"/>
          </a:xfrm>
          <a:prstGeom prst="rect">
            <a:avLst/>
          </a:prstGeom>
        </p:spPr>
      </p:pic>
      <p:pic>
        <p:nvPicPr>
          <p:cNvPr id="5122" name="Picture 2" descr="RÃ©sultat de recherche d'images pour &quot;Ã©tiquette prix&quot;">
            <a:extLst>
              <a:ext uri="{FF2B5EF4-FFF2-40B4-BE49-F238E27FC236}">
                <a16:creationId xmlns:a16="http://schemas.microsoft.com/office/drawing/2014/main" id="{F011FBA6-3EF8-41FA-866F-BC8491E54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753">
            <a:off x="4456694" y="2045103"/>
            <a:ext cx="1835503" cy="234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61C332D-EC15-4992-B2B7-F4DF4005B7CA}"/>
              </a:ext>
            </a:extLst>
          </p:cNvPr>
          <p:cNvSpPr txBox="1"/>
          <p:nvPr/>
        </p:nvSpPr>
        <p:spPr>
          <a:xfrm rot="99555">
            <a:off x="4287636" y="3334394"/>
            <a:ext cx="1170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273 €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BA2B1BB-ED19-4777-91CA-8888FF917C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6658" y="4453051"/>
            <a:ext cx="3191705" cy="218956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577F0B49-1E37-4BFF-8105-FA66B8B77D2A}"/>
              </a:ext>
            </a:extLst>
          </p:cNvPr>
          <p:cNvSpPr txBox="1"/>
          <p:nvPr/>
        </p:nvSpPr>
        <p:spPr>
          <a:xfrm>
            <a:off x="4141051" y="4069450"/>
            <a:ext cx="5218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accent6"/>
                </a:solidFill>
                <a:latin typeface="Comic Sans MS" panose="030F0702030302020204" pitchFamily="66" charset="0"/>
              </a:rPr>
              <a:t>Voici l’argent dont tu disposes</a:t>
            </a:r>
          </a:p>
        </p:txBody>
      </p:sp>
    </p:spTree>
    <p:extLst>
      <p:ext uri="{BB962C8B-B14F-4D97-AF65-F5344CB8AC3E}">
        <p14:creationId xmlns:p14="http://schemas.microsoft.com/office/powerpoint/2010/main" val="1581169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875BF8-31D5-43E5-877A-113DCD8E1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905" y="657815"/>
            <a:ext cx="3885495" cy="5791276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9BE5DE8-EC2A-441C-956F-0A850E7EFE6F}"/>
              </a:ext>
            </a:extLst>
          </p:cNvPr>
          <p:cNvSpPr/>
          <p:nvPr/>
        </p:nvSpPr>
        <p:spPr>
          <a:xfrm>
            <a:off x="9001760" y="1041400"/>
            <a:ext cx="1010920" cy="965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p28</a:t>
            </a:r>
          </a:p>
        </p:txBody>
      </p:sp>
    </p:spTree>
    <p:extLst>
      <p:ext uri="{BB962C8B-B14F-4D97-AF65-F5344CB8AC3E}">
        <p14:creationId xmlns:p14="http://schemas.microsoft.com/office/powerpoint/2010/main" val="19795231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9BE5DE8-EC2A-441C-956F-0A850E7EFE6F}"/>
              </a:ext>
            </a:extLst>
          </p:cNvPr>
          <p:cNvSpPr/>
          <p:nvPr/>
        </p:nvSpPr>
        <p:spPr>
          <a:xfrm>
            <a:off x="9001760" y="1041400"/>
            <a:ext cx="1010920" cy="965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p28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658D89-A46F-4DFE-ACA2-5A9A0B1E7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78" y="782320"/>
            <a:ext cx="4603901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237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2AE9EE-2C55-4832-8348-FEA4841D8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572" y="1254759"/>
            <a:ext cx="3588521" cy="16734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F0AC67-A108-4CBB-887B-1F3CB14F3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90289" y="-24179"/>
            <a:ext cx="6200413" cy="7349326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B4BF5202-5C94-4F47-A0DA-E486F0A44C7B}"/>
              </a:ext>
            </a:extLst>
          </p:cNvPr>
          <p:cNvSpPr/>
          <p:nvPr/>
        </p:nvSpPr>
        <p:spPr>
          <a:xfrm>
            <a:off x="9387840" y="3484880"/>
            <a:ext cx="1010920" cy="965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p29</a:t>
            </a:r>
          </a:p>
        </p:txBody>
      </p:sp>
    </p:spTree>
    <p:extLst>
      <p:ext uri="{BB962C8B-B14F-4D97-AF65-F5344CB8AC3E}">
        <p14:creationId xmlns:p14="http://schemas.microsoft.com/office/powerpoint/2010/main" val="38354155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60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7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D284AB-8B8B-42FF-985A-566C5288F3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238"/>
          <a:stretch/>
        </p:blipFill>
        <p:spPr>
          <a:xfrm>
            <a:off x="3733987" y="550277"/>
            <a:ext cx="4956762" cy="5921986"/>
          </a:xfrm>
          <a:prstGeom prst="rect">
            <a:avLst/>
          </a:prstGeom>
        </p:spPr>
      </p:pic>
      <p:pic>
        <p:nvPicPr>
          <p:cNvPr id="11266" name="Picture 2" descr="RÃ©sultat de recherche d'images pour &quot;Ã©querre&quot;">
            <a:extLst>
              <a:ext uri="{FF2B5EF4-FFF2-40B4-BE49-F238E27FC236}">
                <a16:creationId xmlns:a16="http://schemas.microsoft.com/office/drawing/2014/main" id="{93840E9B-8F09-4615-B664-C4F9B2C77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42" y="2140768"/>
            <a:ext cx="1938472" cy="193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EDC00D7-8717-4B3C-BE64-3A33DC3A23BD}"/>
              </a:ext>
            </a:extLst>
          </p:cNvPr>
          <p:cNvSpPr/>
          <p:nvPr/>
        </p:nvSpPr>
        <p:spPr>
          <a:xfrm>
            <a:off x="9453880" y="1109528"/>
            <a:ext cx="1010920" cy="965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p30</a:t>
            </a:r>
          </a:p>
        </p:txBody>
      </p:sp>
    </p:spTree>
    <p:extLst>
      <p:ext uri="{BB962C8B-B14F-4D97-AF65-F5344CB8AC3E}">
        <p14:creationId xmlns:p14="http://schemas.microsoft.com/office/powerpoint/2010/main" val="24328691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692</Words>
  <Application>Microsoft Office PowerPoint</Application>
  <PresentationFormat>Grand écran</PresentationFormat>
  <Paragraphs>249</Paragraphs>
  <Slides>50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Comic Sans MS</vt:lpstr>
      <vt:lpstr>Wingdings</vt:lpstr>
      <vt:lpstr>Thème Office</vt:lpstr>
      <vt:lpstr>Module 11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11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11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11  séance 4</vt:lpstr>
      <vt:lpstr>Présentation PowerPoint</vt:lpstr>
      <vt:lpstr>Présentation PowerPoint</vt:lpstr>
      <vt:lpstr>Présentation PowerPoint</vt:lpstr>
      <vt:lpstr>Présentation PowerPoint</vt:lpstr>
      <vt:lpstr>Module 11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11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229</cp:revision>
  <dcterms:created xsi:type="dcterms:W3CDTF">2018-07-28T07:30:27Z</dcterms:created>
  <dcterms:modified xsi:type="dcterms:W3CDTF">2021-11-07T12:35:33Z</dcterms:modified>
</cp:coreProperties>
</file>