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75" r:id="rId2"/>
    <p:sldId id="414" r:id="rId3"/>
    <p:sldId id="517" r:id="rId4"/>
    <p:sldId id="516" r:id="rId5"/>
    <p:sldId id="261" r:id="rId6"/>
    <p:sldId id="518" r:id="rId7"/>
    <p:sldId id="486" r:id="rId8"/>
    <p:sldId id="487" r:id="rId9"/>
    <p:sldId id="276" r:id="rId10"/>
    <p:sldId id="510" r:id="rId11"/>
    <p:sldId id="506" r:id="rId12"/>
    <p:sldId id="426" r:id="rId13"/>
    <p:sldId id="490" r:id="rId14"/>
    <p:sldId id="284" r:id="rId15"/>
    <p:sldId id="519" r:id="rId16"/>
    <p:sldId id="464" r:id="rId17"/>
    <p:sldId id="465" r:id="rId18"/>
    <p:sldId id="521" r:id="rId19"/>
    <p:sldId id="469" r:id="rId20"/>
    <p:sldId id="468" r:id="rId21"/>
    <p:sldId id="493" r:id="rId22"/>
    <p:sldId id="492" r:id="rId23"/>
    <p:sldId id="287" r:id="rId24"/>
    <p:sldId id="522" r:id="rId25"/>
    <p:sldId id="514" r:id="rId26"/>
    <p:sldId id="495" r:id="rId27"/>
    <p:sldId id="496" r:id="rId28"/>
    <p:sldId id="497" r:id="rId29"/>
    <p:sldId id="526" r:id="rId30"/>
    <p:sldId id="515" r:id="rId31"/>
    <p:sldId id="523" r:id="rId32"/>
    <p:sldId id="524" r:id="rId33"/>
    <p:sldId id="528" r:id="rId34"/>
    <p:sldId id="525" r:id="rId35"/>
    <p:sldId id="527" r:id="rId36"/>
    <p:sldId id="293" r:id="rId37"/>
    <p:sldId id="529" r:id="rId38"/>
    <p:sldId id="475" r:id="rId39"/>
    <p:sldId id="478" r:id="rId40"/>
    <p:sldId id="479" r:id="rId41"/>
    <p:sldId id="499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FF00"/>
    <a:srgbClr val="0033CC"/>
    <a:srgbClr val="3333FF"/>
    <a:srgbClr val="CC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0" autoAdjust="0"/>
    <p:restoredTop sz="94660"/>
  </p:normalViewPr>
  <p:slideViewPr>
    <p:cSldViewPr snapToGrid="0">
      <p:cViewPr>
        <p:scale>
          <a:sx n="89" d="100"/>
          <a:sy n="89" d="100"/>
        </p:scale>
        <p:origin x="31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E85FB-DD48-4839-976B-91993B0CA971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211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32B821-B447-48D9-8896-3BB01896ACBF}"/>
              </a:ext>
            </a:extLst>
          </p:cNvPr>
          <p:cNvSpPr txBox="1"/>
          <p:nvPr/>
        </p:nvSpPr>
        <p:spPr>
          <a:xfrm>
            <a:off x="1060580" y="609600"/>
            <a:ext cx="81802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compare avec &lt; et &gt;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113 …… 130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180…..120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170….143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180…..145       </a:t>
            </a:r>
          </a:p>
          <a:p>
            <a:pPr>
              <a:lnSpc>
                <a:spcPct val="200000"/>
              </a:lnSpc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C54002-052E-4846-B6D6-FF41836FA224}"/>
              </a:ext>
            </a:extLst>
          </p:cNvPr>
          <p:cNvSpPr txBox="1"/>
          <p:nvPr/>
        </p:nvSpPr>
        <p:spPr>
          <a:xfrm>
            <a:off x="6003717" y="1348264"/>
            <a:ext cx="44634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132 …… 151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142…..140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163….153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150…..185       </a:t>
            </a:r>
          </a:p>
          <a:p>
            <a:pPr>
              <a:lnSpc>
                <a:spcPct val="200000"/>
              </a:lnSpc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32B821-B447-48D9-8896-3BB01896ACBF}"/>
              </a:ext>
            </a:extLst>
          </p:cNvPr>
          <p:cNvSpPr txBox="1"/>
          <p:nvPr/>
        </p:nvSpPr>
        <p:spPr>
          <a:xfrm>
            <a:off x="2527819" y="652494"/>
            <a:ext cx="81802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Ecart entre…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113 et 120 ?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180 et 183 ?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170 et 175 ?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180 et 189 ?      </a:t>
            </a:r>
          </a:p>
          <a:p>
            <a:pPr>
              <a:lnSpc>
                <a:spcPct val="200000"/>
              </a:lnSpc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5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32B821-B447-48D9-8896-3BB01896ACBF}"/>
              </a:ext>
            </a:extLst>
          </p:cNvPr>
          <p:cNvSpPr txBox="1"/>
          <p:nvPr/>
        </p:nvSpPr>
        <p:spPr>
          <a:xfrm>
            <a:off x="1397839" y="1600200"/>
            <a:ext cx="1019439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lis les nombres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311                   114                           112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       513                     113</a:t>
            </a:r>
          </a:p>
          <a:p>
            <a:pPr>
              <a:lnSpc>
                <a:spcPct val="200000"/>
              </a:lnSpc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Lobster Two" panose="02000506000000020003" pitchFamily="50" charset="0"/>
                <a:cs typeface="Arial" panose="020B0604020202020204" pitchFamily="34" charset="0"/>
              </a:rPr>
              <a:t>Qui veut essayer ?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 </a:t>
            </a:r>
          </a:p>
          <a:p>
            <a:pPr>
              <a:lnSpc>
                <a:spcPct val="200000"/>
              </a:lnSpc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6758964" y="4045874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514</a:t>
            </a:r>
          </a:p>
        </p:txBody>
      </p:sp>
    </p:spTree>
    <p:extLst>
      <p:ext uri="{BB962C8B-B14F-4D97-AF65-F5344CB8AC3E}">
        <p14:creationId xmlns:p14="http://schemas.microsoft.com/office/powerpoint/2010/main" val="66376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F71241-0272-4534-8D5E-FE024C567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993" y="803270"/>
            <a:ext cx="3997001" cy="584366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458AF70-92F2-41F9-881D-EE00C3368C97}"/>
              </a:ext>
            </a:extLst>
          </p:cNvPr>
          <p:cNvSpPr/>
          <p:nvPr/>
        </p:nvSpPr>
        <p:spPr>
          <a:xfrm>
            <a:off x="9187031" y="1005840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10332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458AF70-92F2-41F9-881D-EE00C3368C97}"/>
              </a:ext>
            </a:extLst>
          </p:cNvPr>
          <p:cNvSpPr/>
          <p:nvPr/>
        </p:nvSpPr>
        <p:spPr>
          <a:xfrm>
            <a:off x="9187031" y="1005840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4316E8-319A-46FC-8DF7-5E309AC04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191" y="551329"/>
            <a:ext cx="4624668" cy="616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7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00B0F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solidFill>
                <a:srgbClr val="00B0F0"/>
              </a:solidFill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solidFill>
                <a:srgbClr val="00B0F0"/>
              </a:solidFill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9CE80F-2877-4305-9FFC-645AC25A8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804" y="609600"/>
            <a:ext cx="4491537" cy="613320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2342CA15-95D1-49EF-B435-4C64A55893F5}"/>
              </a:ext>
            </a:extLst>
          </p:cNvPr>
          <p:cNvSpPr/>
          <p:nvPr/>
        </p:nvSpPr>
        <p:spPr>
          <a:xfrm>
            <a:off x="9187031" y="1005840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p3</a:t>
            </a:r>
          </a:p>
        </p:txBody>
      </p:sp>
    </p:spTree>
    <p:extLst>
      <p:ext uri="{BB962C8B-B14F-4D97-AF65-F5344CB8AC3E}">
        <p14:creationId xmlns:p14="http://schemas.microsoft.com/office/powerpoint/2010/main" val="96910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00B0F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solidFill>
                <a:srgbClr val="00B0F0"/>
              </a:solidFill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solidFill>
                <a:srgbClr val="00B0F0"/>
              </a:solidFill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B4C761-4F4F-46EC-A604-1080BE705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44" y="1439028"/>
            <a:ext cx="6167802" cy="39930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17A65B5-D911-48A6-86A1-828F2DD92851}"/>
              </a:ext>
            </a:extLst>
          </p:cNvPr>
          <p:cNvSpPr txBox="1"/>
          <p:nvPr/>
        </p:nvSpPr>
        <p:spPr>
          <a:xfrm>
            <a:off x="-51207" y="636701"/>
            <a:ext cx="10194393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trouve le nombre de pingouins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F3C082E-9DDD-46F3-BB7E-6B2230317F13}"/>
              </a:ext>
            </a:extLst>
          </p:cNvPr>
          <p:cNvSpPr/>
          <p:nvPr/>
        </p:nvSpPr>
        <p:spPr>
          <a:xfrm>
            <a:off x="9568928" y="524603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p4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DD4DA6F-7296-4913-BBD7-3AB0EF901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93" y="1820513"/>
            <a:ext cx="5100707" cy="361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5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17EDC1-E852-4356-B10D-F82C9D4555CF}"/>
              </a:ext>
            </a:extLst>
          </p:cNvPr>
          <p:cNvSpPr txBox="1"/>
          <p:nvPr/>
        </p:nvSpPr>
        <p:spPr>
          <a:xfrm>
            <a:off x="877888" y="1891587"/>
            <a:ext cx="10194393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Comptine numérique à partir de 100 à rebours</a:t>
            </a:r>
          </a:p>
        </p:txBody>
      </p:sp>
    </p:spTree>
    <p:extLst>
      <p:ext uri="{BB962C8B-B14F-4D97-AF65-F5344CB8AC3E}">
        <p14:creationId xmlns:p14="http://schemas.microsoft.com/office/powerpoint/2010/main" val="335997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E36367B-24B1-42E6-9511-8EB47578B1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647" b="70246"/>
          <a:stretch/>
        </p:blipFill>
        <p:spPr>
          <a:xfrm>
            <a:off x="9383526" y="609600"/>
            <a:ext cx="2656074" cy="1485130"/>
          </a:xfrm>
          <a:prstGeom prst="rect">
            <a:avLst/>
          </a:prstGeom>
        </p:spPr>
      </p:pic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00FF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solidFill>
                <a:srgbClr val="00FF00"/>
              </a:solidFill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solidFill>
                <a:srgbClr val="00FF00"/>
              </a:solidFill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90D14D9-55F6-4F2A-8C00-536E9AFAD545}"/>
              </a:ext>
            </a:extLst>
          </p:cNvPr>
          <p:cNvSpPr txBox="1"/>
          <p:nvPr/>
        </p:nvSpPr>
        <p:spPr>
          <a:xfrm>
            <a:off x="1591656" y="2018699"/>
            <a:ext cx="37441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de 7</a:t>
            </a:r>
          </a:p>
          <a:p>
            <a:endParaRPr lang="fr-FR" sz="28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de 5</a:t>
            </a:r>
          </a:p>
          <a:p>
            <a:endParaRPr lang="fr-FR" sz="28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de 4</a:t>
            </a:r>
          </a:p>
          <a:p>
            <a:endParaRPr lang="fr-FR" sz="28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de 9</a:t>
            </a:r>
          </a:p>
          <a:p>
            <a:endParaRPr lang="fr-FR" sz="28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de 6</a:t>
            </a:r>
          </a:p>
          <a:p>
            <a:endParaRPr lang="fr-FR" sz="28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56F605-CA22-47F6-8C80-B7A81F86D751}"/>
              </a:ext>
            </a:extLst>
          </p:cNvPr>
          <p:cNvSpPr txBox="1"/>
          <p:nvPr/>
        </p:nvSpPr>
        <p:spPr>
          <a:xfrm>
            <a:off x="4380473" y="907163"/>
            <a:ext cx="3067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Les doubles</a:t>
            </a:r>
          </a:p>
        </p:txBody>
      </p:sp>
    </p:spTree>
    <p:extLst>
      <p:ext uri="{BB962C8B-B14F-4D97-AF65-F5344CB8AC3E}">
        <p14:creationId xmlns:p14="http://schemas.microsoft.com/office/powerpoint/2010/main" val="29051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42967" y="71283"/>
            <a:ext cx="5322082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4A407F-6F65-4014-9EBA-FC6B075A9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74" y="965581"/>
            <a:ext cx="6846218" cy="4682184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8069612-F8AD-4160-80D3-5C3CBD58CA1E}"/>
              </a:ext>
            </a:extLst>
          </p:cNvPr>
          <p:cNvSpPr/>
          <p:nvPr/>
        </p:nvSpPr>
        <p:spPr>
          <a:xfrm>
            <a:off x="9187030" y="1005840"/>
            <a:ext cx="1785769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ARDOISE</a:t>
            </a:r>
          </a:p>
        </p:txBody>
      </p:sp>
    </p:spTree>
    <p:extLst>
      <p:ext uri="{BB962C8B-B14F-4D97-AF65-F5344CB8AC3E}">
        <p14:creationId xmlns:p14="http://schemas.microsoft.com/office/powerpoint/2010/main" val="617523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0" y="97070"/>
            <a:ext cx="5322082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E231BA7-F4EB-4F51-BC84-5AA9A5C47682}"/>
              </a:ext>
            </a:extLst>
          </p:cNvPr>
          <p:cNvSpPr/>
          <p:nvPr/>
        </p:nvSpPr>
        <p:spPr>
          <a:xfrm>
            <a:off x="10253299" y="426487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p5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3373D9-AFAC-41F4-ABF2-4ED62501E4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78" y="755905"/>
            <a:ext cx="8299301" cy="595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56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17EDC1-E852-4356-B10D-F82C9D4555CF}"/>
              </a:ext>
            </a:extLst>
          </p:cNvPr>
          <p:cNvSpPr txBox="1"/>
          <p:nvPr/>
        </p:nvSpPr>
        <p:spPr>
          <a:xfrm>
            <a:off x="877888" y="1891587"/>
            <a:ext cx="10194393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Comptine numérique à partir de 100</a:t>
            </a:r>
          </a:p>
        </p:txBody>
      </p:sp>
    </p:spTree>
    <p:extLst>
      <p:ext uri="{BB962C8B-B14F-4D97-AF65-F5344CB8AC3E}">
        <p14:creationId xmlns:p14="http://schemas.microsoft.com/office/powerpoint/2010/main" val="390840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C18D07-728E-45B8-B4E4-3847CAF79F5B}"/>
              </a:ext>
            </a:extLst>
          </p:cNvPr>
          <p:cNvSpPr txBox="1"/>
          <p:nvPr/>
        </p:nvSpPr>
        <p:spPr>
          <a:xfrm>
            <a:off x="562822" y="1841626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D95067-15DA-4E43-A0E0-B8915FFA8B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5342373" y="532004"/>
            <a:ext cx="2051685" cy="1391243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BF30925-DC6B-41AB-9A2D-8C6F6B736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1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D567DC2-689E-427C-8934-C8E9AB641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78" r="1799" b="6554"/>
          <a:stretch/>
        </p:blipFill>
        <p:spPr>
          <a:xfrm>
            <a:off x="4927176" y="357188"/>
            <a:ext cx="4606960" cy="5659215"/>
          </a:xfrm>
          <a:prstGeom prst="rect">
            <a:avLst/>
          </a:prstGeom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D62231-8A66-456D-90D5-A70A84C94551}"/>
              </a:ext>
            </a:extLst>
          </p:cNvPr>
          <p:cNvSpPr/>
          <p:nvPr/>
        </p:nvSpPr>
        <p:spPr>
          <a:xfrm>
            <a:off x="5346551" y="285078"/>
            <a:ext cx="4453665" cy="17373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455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C18D07-728E-45B8-B4E4-3847CAF79F5B}"/>
              </a:ext>
            </a:extLst>
          </p:cNvPr>
          <p:cNvSpPr txBox="1"/>
          <p:nvPr/>
        </p:nvSpPr>
        <p:spPr>
          <a:xfrm>
            <a:off x="509034" y="2000843"/>
            <a:ext cx="110663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« Alex a acheté 13 poivrons au marché pour sa tarte aux poivrons : il y a 7 poivrons verts et des rouges.</a:t>
            </a:r>
          </a:p>
          <a:p>
            <a:pPr lvl="0" algn="ctr"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y a-t-il de poivrons rouges ? ».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D95067-15DA-4E43-A0E0-B8915FFA8B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5342373" y="532004"/>
            <a:ext cx="2051685" cy="139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9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D42F77-1DD4-4B84-A60A-BE8BA67F6C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95" t="41098"/>
          <a:stretch/>
        </p:blipFill>
        <p:spPr>
          <a:xfrm>
            <a:off x="2622287" y="1281697"/>
            <a:ext cx="6695304" cy="449516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52400" y="51582"/>
            <a:ext cx="4915490" cy="6588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rapide</a:t>
            </a:r>
            <a:endParaRPr lang="fr-FR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solidFill>
              <a:srgbClr val="00FF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D7DE6A8-1EA3-4A44-A86D-CDDE69654006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p6</a:t>
            </a:r>
          </a:p>
        </p:txBody>
      </p:sp>
    </p:spTree>
    <p:extLst>
      <p:ext uri="{BB962C8B-B14F-4D97-AF65-F5344CB8AC3E}">
        <p14:creationId xmlns:p14="http://schemas.microsoft.com/office/powerpoint/2010/main" val="2178310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0" y="54596"/>
            <a:ext cx="5922954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0338" indent="-442913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99BEBF-4FF5-4FCE-BFF5-71972FA34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589" y="698667"/>
            <a:ext cx="4643281" cy="571904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C15709C5-DC20-4235-936A-8219BD0DD6A1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p7</a:t>
            </a:r>
          </a:p>
        </p:txBody>
      </p:sp>
    </p:spTree>
    <p:extLst>
      <p:ext uri="{BB962C8B-B14F-4D97-AF65-F5344CB8AC3E}">
        <p14:creationId xmlns:p14="http://schemas.microsoft.com/office/powerpoint/2010/main" val="1543440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736924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9A439D-32DA-47B0-8F37-E0D3C7D84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7" b="8949"/>
          <a:stretch/>
        </p:blipFill>
        <p:spPr>
          <a:xfrm>
            <a:off x="3027593" y="1349327"/>
            <a:ext cx="5809393" cy="53562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C6B429-28AF-454B-AC46-4347C4DE6AED}"/>
              </a:ext>
            </a:extLst>
          </p:cNvPr>
          <p:cNvSpPr/>
          <p:nvPr/>
        </p:nvSpPr>
        <p:spPr>
          <a:xfrm>
            <a:off x="2220028" y="805207"/>
            <a:ext cx="7365531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Découvrons la fleur numérique</a:t>
            </a:r>
            <a:endParaRPr lang="fr-FR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F93DC0-A838-425E-96C5-E4A57C732FAC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p8</a:t>
            </a:r>
          </a:p>
        </p:txBody>
      </p:sp>
    </p:spTree>
    <p:extLst>
      <p:ext uri="{BB962C8B-B14F-4D97-AF65-F5344CB8AC3E}">
        <p14:creationId xmlns:p14="http://schemas.microsoft.com/office/powerpoint/2010/main" val="1094027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68188FB-A5B0-4E12-99A3-C40BD0C4E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07" r="53109" b="19829"/>
          <a:stretch/>
        </p:blipFill>
        <p:spPr>
          <a:xfrm>
            <a:off x="3102430" y="1564609"/>
            <a:ext cx="6042493" cy="4963870"/>
          </a:xfrm>
          <a:prstGeom prst="rect">
            <a:avLst/>
          </a:prstGeom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225A3-0C95-4018-9406-74B2E0F51055}"/>
              </a:ext>
            </a:extLst>
          </p:cNvPr>
          <p:cNvSpPr/>
          <p:nvPr/>
        </p:nvSpPr>
        <p:spPr>
          <a:xfrm>
            <a:off x="2220028" y="805207"/>
            <a:ext cx="7365531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Fais une fleur numérique</a:t>
            </a:r>
            <a:endParaRPr lang="fr-FR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15056C-EA7F-4C00-BE68-4AC8F12D455B}"/>
              </a:ext>
            </a:extLst>
          </p:cNvPr>
          <p:cNvSpPr/>
          <p:nvPr/>
        </p:nvSpPr>
        <p:spPr>
          <a:xfrm>
            <a:off x="736924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782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17EDC1-E852-4356-B10D-F82C9D4555CF}"/>
              </a:ext>
            </a:extLst>
          </p:cNvPr>
          <p:cNvSpPr txBox="1"/>
          <p:nvPr/>
        </p:nvSpPr>
        <p:spPr>
          <a:xfrm>
            <a:off x="877888" y="1891587"/>
            <a:ext cx="10194393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Comptine numérique à partir de 100</a:t>
            </a:r>
          </a:p>
        </p:txBody>
      </p:sp>
    </p:spTree>
    <p:extLst>
      <p:ext uri="{BB962C8B-B14F-4D97-AF65-F5344CB8AC3E}">
        <p14:creationId xmlns:p14="http://schemas.microsoft.com/office/powerpoint/2010/main" val="362826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C18D07-728E-45B8-B4E4-3847CAF79F5B}"/>
              </a:ext>
            </a:extLst>
          </p:cNvPr>
          <p:cNvSpPr txBox="1"/>
          <p:nvPr/>
        </p:nvSpPr>
        <p:spPr>
          <a:xfrm>
            <a:off x="-453776" y="882015"/>
            <a:ext cx="858117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90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125</a:t>
            </a:r>
            <a:r>
              <a:rPr kumimoji="0" lang="fr-FR" sz="6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600" b="1" baseline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160</a:t>
            </a:r>
            <a:r>
              <a:rPr lang="fr-FR" sz="6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130</a:t>
            </a:r>
            <a:r>
              <a:rPr kumimoji="0" lang="fr-FR" sz="6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993D17D-D5AA-4C27-B9E4-EA99C3E35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647" b="70246"/>
          <a:stretch/>
        </p:blipFill>
        <p:spPr>
          <a:xfrm>
            <a:off x="8723033" y="278900"/>
            <a:ext cx="2656074" cy="148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4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DEBF26-40EA-4FCD-B620-A49211056F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73" t="-5012" r="851" b="5012"/>
          <a:stretch/>
        </p:blipFill>
        <p:spPr>
          <a:xfrm>
            <a:off x="3752917" y="-500762"/>
            <a:ext cx="4238168" cy="5965103"/>
          </a:xfrm>
          <a:prstGeom prst="rect">
            <a:avLst/>
          </a:prstGeom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56CC28-7487-453A-9CF3-A1D496B1F0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5142207" y="4969198"/>
            <a:ext cx="430306" cy="30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71A2AD-68CA-4364-80EC-DA15469593C2}"/>
              </a:ext>
            </a:extLst>
          </p:cNvPr>
          <p:cNvSpPr/>
          <p:nvPr/>
        </p:nvSpPr>
        <p:spPr>
          <a:xfrm>
            <a:off x="4753749" y="-116678"/>
            <a:ext cx="3270325" cy="1538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41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1492B3-7371-4EB0-A2DD-7089FC80A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79" b="14460"/>
          <a:stretch/>
        </p:blipFill>
        <p:spPr>
          <a:xfrm>
            <a:off x="2612659" y="926727"/>
            <a:ext cx="6966681" cy="5343172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8259" y="51582"/>
            <a:ext cx="5322082" cy="6588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rapide</a:t>
            </a:r>
            <a:endParaRPr lang="fr-FR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solidFill>
              <a:srgbClr val="00FF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3085CCE-2458-479B-B48C-468BD131A191}"/>
              </a:ext>
            </a:extLst>
          </p:cNvPr>
          <p:cNvSpPr/>
          <p:nvPr/>
        </p:nvSpPr>
        <p:spPr>
          <a:xfrm>
            <a:off x="9579340" y="1131112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p6</a:t>
            </a:r>
          </a:p>
        </p:txBody>
      </p:sp>
    </p:spTree>
    <p:extLst>
      <p:ext uri="{BB962C8B-B14F-4D97-AF65-F5344CB8AC3E}">
        <p14:creationId xmlns:p14="http://schemas.microsoft.com/office/powerpoint/2010/main" val="1172443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433601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2223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467613-7681-43A7-A4F3-79204C06B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052" y="707403"/>
            <a:ext cx="4471896" cy="593558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A9F3F01-C73F-4815-81A8-1B79DC0BB40C}"/>
              </a:ext>
            </a:extLst>
          </p:cNvPr>
          <p:cNvSpPr/>
          <p:nvPr/>
        </p:nvSpPr>
        <p:spPr>
          <a:xfrm>
            <a:off x="9579340" y="1131112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p9</a:t>
            </a:r>
          </a:p>
        </p:txBody>
      </p:sp>
    </p:spTree>
    <p:extLst>
      <p:ext uri="{BB962C8B-B14F-4D97-AF65-F5344CB8AC3E}">
        <p14:creationId xmlns:p14="http://schemas.microsoft.com/office/powerpoint/2010/main" val="2470321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736924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9A439D-32DA-47B0-8F37-E0D3C7D84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7" b="8949"/>
          <a:stretch/>
        </p:blipFill>
        <p:spPr>
          <a:xfrm>
            <a:off x="3027593" y="1349327"/>
            <a:ext cx="5809393" cy="53562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C6B429-28AF-454B-AC46-4347C4DE6AED}"/>
              </a:ext>
            </a:extLst>
          </p:cNvPr>
          <p:cNvSpPr/>
          <p:nvPr/>
        </p:nvSpPr>
        <p:spPr>
          <a:xfrm>
            <a:off x="2220028" y="805207"/>
            <a:ext cx="7365531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la fleur numérique</a:t>
            </a:r>
            <a:endParaRPr lang="fr-FR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F93DC0-A838-425E-96C5-E4A57C732FAC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p10</a:t>
            </a:r>
          </a:p>
        </p:txBody>
      </p:sp>
    </p:spTree>
    <p:extLst>
      <p:ext uri="{BB962C8B-B14F-4D97-AF65-F5344CB8AC3E}">
        <p14:creationId xmlns:p14="http://schemas.microsoft.com/office/powerpoint/2010/main" val="3172322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68188FB-A5B0-4E12-99A3-C40BD0C4E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07" r="53109" b="19829"/>
          <a:stretch/>
        </p:blipFill>
        <p:spPr>
          <a:xfrm>
            <a:off x="3102430" y="1564609"/>
            <a:ext cx="6042493" cy="4963870"/>
          </a:xfrm>
          <a:prstGeom prst="rect">
            <a:avLst/>
          </a:prstGeom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225A3-0C95-4018-9406-74B2E0F51055}"/>
              </a:ext>
            </a:extLst>
          </p:cNvPr>
          <p:cNvSpPr/>
          <p:nvPr/>
        </p:nvSpPr>
        <p:spPr>
          <a:xfrm>
            <a:off x="2220028" y="805207"/>
            <a:ext cx="7365531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Fais une fleur numérique</a:t>
            </a:r>
            <a:endParaRPr lang="fr-FR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15056C-EA7F-4C00-BE68-4AC8F12D455B}"/>
              </a:ext>
            </a:extLst>
          </p:cNvPr>
          <p:cNvSpPr/>
          <p:nvPr/>
        </p:nvSpPr>
        <p:spPr>
          <a:xfrm>
            <a:off x="736924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1A2E672-9509-4EA0-AD84-8BAB95BF5DF6}"/>
              </a:ext>
            </a:extLst>
          </p:cNvPr>
          <p:cNvSpPr/>
          <p:nvPr/>
        </p:nvSpPr>
        <p:spPr>
          <a:xfrm>
            <a:off x="9579340" y="1131112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P10</a:t>
            </a:r>
          </a:p>
        </p:txBody>
      </p:sp>
    </p:spTree>
    <p:extLst>
      <p:ext uri="{BB962C8B-B14F-4D97-AF65-F5344CB8AC3E}">
        <p14:creationId xmlns:p14="http://schemas.microsoft.com/office/powerpoint/2010/main" val="2084720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85430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0F620D-F38B-41AE-9C63-6B9BBEED07E4}"/>
              </a:ext>
            </a:extLst>
          </p:cNvPr>
          <p:cNvSpPr txBox="1"/>
          <p:nvPr/>
        </p:nvSpPr>
        <p:spPr>
          <a:xfrm>
            <a:off x="564197" y="5485083"/>
            <a:ext cx="522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>
              <a:solidFill>
                <a:srgbClr val="FF6600"/>
              </a:solidFill>
              <a:latin typeface="KG Turning Tables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AC18D07-728E-45B8-B4E4-3847CAF79F5B}"/>
              </a:ext>
            </a:extLst>
          </p:cNvPr>
          <p:cNvSpPr txBox="1"/>
          <p:nvPr/>
        </p:nvSpPr>
        <p:spPr>
          <a:xfrm>
            <a:off x="-453776" y="882015"/>
            <a:ext cx="858117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90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125</a:t>
            </a:r>
            <a:r>
              <a:rPr kumimoji="0" lang="fr-FR" sz="6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600" b="1" baseline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160</a:t>
            </a:r>
            <a:r>
              <a:rPr lang="fr-FR" sz="6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130</a:t>
            </a:r>
            <a:r>
              <a:rPr kumimoji="0" lang="fr-FR" sz="6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993D17D-D5AA-4C27-B9E4-EA99C3E35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647" b="70246"/>
          <a:stretch/>
        </p:blipFill>
        <p:spPr>
          <a:xfrm>
            <a:off x="8723033" y="278900"/>
            <a:ext cx="2656074" cy="148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2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56CC28-7487-453A-9CF3-A1D496B1F0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837916" y="1649028"/>
            <a:ext cx="430306" cy="30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71A2AD-68CA-4364-80EC-DA15469593C2}"/>
              </a:ext>
            </a:extLst>
          </p:cNvPr>
          <p:cNvSpPr/>
          <p:nvPr/>
        </p:nvSpPr>
        <p:spPr>
          <a:xfrm>
            <a:off x="4753749" y="-116678"/>
            <a:ext cx="3270325" cy="1538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7B9C05-DDCB-40F9-8AAB-976FE8003A4A}"/>
              </a:ext>
            </a:extLst>
          </p:cNvPr>
          <p:cNvSpPr txBox="1"/>
          <p:nvPr/>
        </p:nvSpPr>
        <p:spPr>
          <a:xfrm>
            <a:off x="6354267" y="1369125"/>
            <a:ext cx="5264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45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259274-4D69-41A8-B05E-DA66A10A1EB3}"/>
              </a:ext>
            </a:extLst>
          </p:cNvPr>
          <p:cNvSpPr txBox="1"/>
          <p:nvPr/>
        </p:nvSpPr>
        <p:spPr>
          <a:xfrm>
            <a:off x="433423" y="1483549"/>
            <a:ext cx="619909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165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175 + 10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185 + 10</a:t>
            </a:r>
            <a:endParaRPr lang="fr-FR" sz="40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99A3E9-67DE-425C-8711-1BDDD7D2C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837916" y="2842566"/>
            <a:ext cx="430306" cy="304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291E18-2720-409A-B8CF-F026DABAB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782997" y="4081981"/>
            <a:ext cx="430306" cy="3048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790067-BE2B-4574-9CF5-8D74C321C4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794978" y="5374451"/>
            <a:ext cx="430306" cy="3048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A53155-BFA1-4D0C-B90E-145D5DE3A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1570138"/>
            <a:ext cx="430306" cy="3048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4D3C5-FC65-4ECC-A612-C73E1E086D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2704955"/>
            <a:ext cx="430306" cy="3048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AF5E2E-5BAB-4264-968D-197832366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4032880"/>
            <a:ext cx="430306" cy="3048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7C3474-A796-4682-A30B-EA1D096DFA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5287862"/>
            <a:ext cx="430306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4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0" y="54596"/>
            <a:ext cx="5922954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0338" indent="-442913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15709C5-DC20-4235-936A-8219BD0DD6A1}"/>
              </a:ext>
            </a:extLst>
          </p:cNvPr>
          <p:cNvSpPr/>
          <p:nvPr/>
        </p:nvSpPr>
        <p:spPr>
          <a:xfrm>
            <a:off x="9451854" y="494601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C3AE8B-ACE3-405C-94C6-BDF406ACA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736" y="1861199"/>
            <a:ext cx="9772528" cy="428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04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736924" y="54596"/>
            <a:ext cx="5165870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9A439D-32DA-47B0-8F37-E0D3C7D84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7" b="8949"/>
          <a:stretch/>
        </p:blipFill>
        <p:spPr>
          <a:xfrm>
            <a:off x="3027593" y="1349327"/>
            <a:ext cx="5809393" cy="53562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C6B429-28AF-454B-AC46-4347C4DE6AED}"/>
              </a:ext>
            </a:extLst>
          </p:cNvPr>
          <p:cNvSpPr/>
          <p:nvPr/>
        </p:nvSpPr>
        <p:spPr>
          <a:xfrm>
            <a:off x="2220028" y="805207"/>
            <a:ext cx="7365531" cy="652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768475" algn="ctr">
              <a:lnSpc>
                <a:spcPct val="107000"/>
              </a:lnSpc>
              <a:spcAft>
                <a:spcPts val="2030"/>
              </a:spcAft>
            </a:pP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la fleur numérique</a:t>
            </a:r>
            <a:endParaRPr lang="fr-FR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F93DC0-A838-425E-96C5-E4A57C732FAC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p12</a:t>
            </a:r>
          </a:p>
        </p:txBody>
      </p:sp>
    </p:spTree>
    <p:extLst>
      <p:ext uri="{BB962C8B-B14F-4D97-AF65-F5344CB8AC3E}">
        <p14:creationId xmlns:p14="http://schemas.microsoft.com/office/powerpoint/2010/main" val="113573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56CC28-7487-453A-9CF3-A1D496B1F0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837916" y="1649028"/>
            <a:ext cx="430306" cy="30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71A2AD-68CA-4364-80EC-DA15469593C2}"/>
              </a:ext>
            </a:extLst>
          </p:cNvPr>
          <p:cNvSpPr/>
          <p:nvPr/>
        </p:nvSpPr>
        <p:spPr>
          <a:xfrm>
            <a:off x="4753749" y="-116678"/>
            <a:ext cx="3270325" cy="1538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7B9C05-DDCB-40F9-8AAB-976FE8003A4A}"/>
              </a:ext>
            </a:extLst>
          </p:cNvPr>
          <p:cNvSpPr txBox="1"/>
          <p:nvPr/>
        </p:nvSpPr>
        <p:spPr>
          <a:xfrm>
            <a:off x="6354267" y="1369125"/>
            <a:ext cx="5264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45 - 10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259274-4D69-41A8-B05E-DA66A10A1EB3}"/>
              </a:ext>
            </a:extLst>
          </p:cNvPr>
          <p:cNvSpPr txBox="1"/>
          <p:nvPr/>
        </p:nvSpPr>
        <p:spPr>
          <a:xfrm>
            <a:off x="433423" y="1483549"/>
            <a:ext cx="619909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165 - 10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175 - 10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185 - 10</a:t>
            </a:r>
            <a:endParaRPr lang="fr-FR" sz="40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99A3E9-67DE-425C-8711-1BDDD7D2C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837916" y="2842566"/>
            <a:ext cx="430306" cy="304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291E18-2720-409A-B8CF-F026DABAB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782997" y="4081981"/>
            <a:ext cx="430306" cy="3048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790067-BE2B-4574-9CF5-8D74C321C4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4794978" y="5374451"/>
            <a:ext cx="430306" cy="3048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A53155-BFA1-4D0C-B90E-145D5DE3A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1570138"/>
            <a:ext cx="430306" cy="3048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4D3C5-FC65-4ECC-A612-C73E1E086D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2704955"/>
            <a:ext cx="430306" cy="3048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AF5E2E-5BAB-4264-968D-197832366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4032880"/>
            <a:ext cx="430306" cy="3048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7C3474-A796-4682-A30B-EA1D096DFA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66" t="94515" r="37264" b="48"/>
          <a:stretch/>
        </p:blipFill>
        <p:spPr>
          <a:xfrm>
            <a:off x="10089441" y="5287862"/>
            <a:ext cx="430306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2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D63530-4F44-49F8-9263-3351807E1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05"/>
          <a:stretch/>
        </p:blipFill>
        <p:spPr>
          <a:xfrm>
            <a:off x="1646418" y="1109694"/>
            <a:ext cx="8609438" cy="4263668"/>
          </a:xfrm>
          <a:prstGeom prst="rect">
            <a:avLst/>
          </a:prstGeom>
        </p:spPr>
      </p:pic>
      <p:sp>
        <p:nvSpPr>
          <p:cNvPr id="21" name="Shape 105">
            <a:extLst>
              <a:ext uri="{FF2B5EF4-FFF2-40B4-BE49-F238E27FC236}">
                <a16:creationId xmlns:a16="http://schemas.microsoft.com/office/drawing/2014/main" id="{46467CA5-4E90-4933-A2E9-35039CF15B17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114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725164" y="51582"/>
            <a:ext cx="5370836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944688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B360B0-C964-4459-9060-BC36F695C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240" y="710417"/>
            <a:ext cx="6322320" cy="602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41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89070" y="51582"/>
            <a:ext cx="5309305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A56E1C-DE65-43A7-9177-69C2DA110D8B}"/>
              </a:ext>
            </a:extLst>
          </p:cNvPr>
          <p:cNvSpPr/>
          <p:nvPr/>
        </p:nvSpPr>
        <p:spPr>
          <a:xfrm>
            <a:off x="6266037" y="6634266"/>
            <a:ext cx="5797385" cy="187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E60C1E-A6CE-4539-AF16-7C807C6BA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212" y="631918"/>
            <a:ext cx="4443576" cy="6190296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DE541BB-A6D4-438A-84E5-40A25C618458}"/>
              </a:ext>
            </a:extLst>
          </p:cNvPr>
          <p:cNvSpPr/>
          <p:nvPr/>
        </p:nvSpPr>
        <p:spPr>
          <a:xfrm>
            <a:off x="9726174" y="1168764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</p:spTree>
    <p:extLst>
      <p:ext uri="{BB962C8B-B14F-4D97-AF65-F5344CB8AC3E}">
        <p14:creationId xmlns:p14="http://schemas.microsoft.com/office/powerpoint/2010/main" val="36136302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303819" y="0"/>
            <a:ext cx="5309305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A56E1C-DE65-43A7-9177-69C2DA110D8B}"/>
              </a:ext>
            </a:extLst>
          </p:cNvPr>
          <p:cNvSpPr/>
          <p:nvPr/>
        </p:nvSpPr>
        <p:spPr>
          <a:xfrm>
            <a:off x="6266037" y="6634266"/>
            <a:ext cx="5797385" cy="187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800" dirty="0">
              <a:latin typeface="Cursive standard" pitchFamily="2" charset="0"/>
            </a:endParaRPr>
          </a:p>
          <a:p>
            <a:endParaRPr lang="fr-FR" sz="2500" dirty="0">
              <a:latin typeface="Cursive standard" pitchFamily="2" charset="0"/>
            </a:endParaRPr>
          </a:p>
          <a:p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D542B0-3F8E-4D04-AFDE-4ACD1C5C1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826" y="621539"/>
            <a:ext cx="8104276" cy="610670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1BDA7645-DBD8-4294-B696-2C0E747E4FF0}"/>
              </a:ext>
            </a:extLst>
          </p:cNvPr>
          <p:cNvSpPr/>
          <p:nvPr/>
        </p:nvSpPr>
        <p:spPr>
          <a:xfrm>
            <a:off x="10398527" y="658835"/>
            <a:ext cx="1015558" cy="97356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p14</a:t>
            </a:r>
          </a:p>
        </p:txBody>
      </p:sp>
    </p:spTree>
    <p:extLst>
      <p:ext uri="{BB962C8B-B14F-4D97-AF65-F5344CB8AC3E}">
        <p14:creationId xmlns:p14="http://schemas.microsoft.com/office/powerpoint/2010/main" val="1220838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375</Words>
  <Application>Microsoft Office PowerPoint</Application>
  <PresentationFormat>Grand écran</PresentationFormat>
  <Paragraphs>168</Paragraphs>
  <Slides>41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Comic Sans MS</vt:lpstr>
      <vt:lpstr>Cursive standard</vt:lpstr>
      <vt:lpstr>KG Turning Tables</vt:lpstr>
      <vt:lpstr>Lobster Two</vt:lpstr>
      <vt:lpstr>Thème Office</vt:lpstr>
      <vt:lpstr>Module 9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9  séance 2</vt:lpstr>
      <vt:lpstr>Présentation PowerPoint</vt:lpstr>
      <vt:lpstr>Présentation PowerPoint</vt:lpstr>
      <vt:lpstr>Présentation PowerPoint</vt:lpstr>
      <vt:lpstr>Présentation PowerPoint</vt:lpstr>
      <vt:lpstr>Module 9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9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9  séance 5</vt:lpstr>
      <vt:lpstr>Présentation PowerPoint</vt:lpstr>
      <vt:lpstr>Présentation PowerPoint</vt:lpstr>
      <vt:lpstr>Présentation PowerPoint</vt:lpstr>
      <vt:lpstr>Présentation PowerPoint</vt:lpstr>
      <vt:lpstr>Module 9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170</cp:revision>
  <dcterms:created xsi:type="dcterms:W3CDTF">2018-07-28T07:30:27Z</dcterms:created>
  <dcterms:modified xsi:type="dcterms:W3CDTF">2021-11-07T11:07:24Z</dcterms:modified>
</cp:coreProperties>
</file>