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85" r:id="rId3"/>
    <p:sldId id="281" r:id="rId4"/>
    <p:sldId id="259" r:id="rId5"/>
    <p:sldId id="258" r:id="rId6"/>
    <p:sldId id="278" r:id="rId7"/>
    <p:sldId id="272" r:id="rId8"/>
    <p:sldId id="280" r:id="rId9"/>
    <p:sldId id="271" r:id="rId10"/>
    <p:sldId id="277" r:id="rId11"/>
    <p:sldId id="256" r:id="rId12"/>
    <p:sldId id="260" r:id="rId13"/>
    <p:sldId id="264" r:id="rId14"/>
    <p:sldId id="265" r:id="rId15"/>
    <p:sldId id="266" r:id="rId16"/>
    <p:sldId id="267" r:id="rId17"/>
    <p:sldId id="269" r:id="rId18"/>
    <p:sldId id="270" r:id="rId19"/>
    <p:sldId id="273" r:id="rId20"/>
    <p:sldId id="274" r:id="rId21"/>
    <p:sldId id="275" r:id="rId22"/>
    <p:sldId id="279" r:id="rId23"/>
    <p:sldId id="282" r:id="rId24"/>
    <p:sldId id="283" r:id="rId25"/>
    <p:sldId id="284" r:id="rId26"/>
    <p:sldId id="268" r:id="rId27"/>
    <p:sldId id="276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48" autoAdjust="0"/>
    <p:restoredTop sz="94660"/>
  </p:normalViewPr>
  <p:slideViewPr>
    <p:cSldViewPr snapToGrid="0">
      <p:cViewPr varScale="1">
        <p:scale>
          <a:sx n="81" d="100"/>
          <a:sy n="81" d="100"/>
        </p:scale>
        <p:origin x="57" y="3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8D4096-D5C8-4B0A-8604-EA39928AA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6DBA63E-EBDE-43F0-B051-4EA23CD91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62CB98-48AB-458D-BF1E-86CDA699D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4E1B2F-C718-496F-85F2-41AB941CF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6BE307-271B-4FA0-81D7-0BA48EAB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985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183C20-1090-4AF7-B35F-A0E709216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37979D-212D-41D8-8886-21F27C24E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9EC0C-7C07-492E-87F6-950279105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C83576-A9DF-4A90-B6F3-2243CDB41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E1D921-F9A8-4EB6-98C5-4A4A33BB1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747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5D301-DE04-4F52-AB39-5DDCF7029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2D8DB3-625E-4EFD-8A15-01A3AEA22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9A9093-CF41-4CBB-A0E5-C6D574FDB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9722CE-5C4A-4174-B41A-28C88D2A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895EDA-8878-4C77-9138-F8D772674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183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AF868-660A-403E-8C69-9A46CCBBF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F52BDA-CC18-490E-8C92-56D9BE01E0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468557-E07B-49E8-98D5-298705AE9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34E261-C6F9-4AC5-8BDB-177E63A5F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A58719-1566-4918-B794-EED67C173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E18C1C-91CA-4A6D-92AC-7ED8178B3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5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FB200A-A592-4155-B217-55F15634C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981F58-E773-4B6A-B67C-662767365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116B37-05C8-4B4A-9ACC-B2DB5BBA0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1268AEB-399B-405B-ADB2-30B22B5DEC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08B81F1-4A0A-436B-9E86-704E8E1699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ABE1725-D6C8-4A7C-ABB4-5BB2D19A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DB3AE7-A7A9-4536-BA1A-7288E7642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744140-6C26-4819-998F-8B4F51D37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452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29B667-108C-40E7-BEF6-DF97538AA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C27A0F4-5C5E-42E6-B5D5-2DA0883B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421B763-740D-4345-AAD6-F7090A8C2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6CF1D4B-2871-4974-AB76-A78C09835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052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4669C53-786A-43A6-BFED-3886E318B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F776773-DE52-4E50-8AC1-C3A7CEBF6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FEB69D-C013-45B1-928A-3A4BAD2A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824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1B6102-01C5-46B4-B7CE-2712AFA8D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4DF553-D6FF-4D20-9C72-539D90355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799C42-FD8F-4CFD-896C-7C1D97083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C1BBC2-2910-4846-8E6F-2218BF3C9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C6043D-5409-4234-A651-22AE4E3A4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F5B68AB-A016-4B0A-8B0D-8F6FEEDBA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551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B5A0E-74E9-4A63-9346-DCC465002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42592E-05EE-438F-813B-528CDFA5BF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F32E896-058C-4AF1-96E6-32FB7A16B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A5525A-ACAE-4273-B745-B8E88233C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691BF6-1C39-43D4-ADE1-5FE88B8B4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7FF18A-BD59-4432-9EC1-187191B4C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116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B48DEA-BF80-460D-B201-8BC6A7053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3059DAB-8DD5-4B3D-A120-21549B7262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F9E48B-830E-497F-9FF9-111A44B9C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F51CB5-6DE8-49A9-A208-A5DFE3E29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FBEF5A-D9F7-42E5-AACA-3FB31D840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9957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AE64A19-2A95-4A17-AAA6-4C63A7F556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8B8790C-2E25-49D1-B2DF-46733ADCB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44F583-4B79-4B5D-B0B7-4EFA0A0A5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27375F-0B24-43E1-B920-0C84AD471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6C563-A18E-4137-AD54-11997FA81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43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1B19C2D-F57A-4847-A5AD-3653DC8DB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F8B26-DF02-465C-960B-C04FEE807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1E9966-12AD-43CC-87D8-E126C11FC2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A743A-6B72-4296-BBFB-B31B93FF6ACC}" type="datetimeFigureOut">
              <a:rPr lang="fr-FR" smtClean="0"/>
              <a:t>01/01/2022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52CB0B-0490-4263-A340-A05181AF2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78D3C9-BEE7-49AA-A391-9132685B00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396DA-E338-4EEF-A26C-4105ABEC23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98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758" y="265372"/>
            <a:ext cx="5352011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 survivant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26F20D-DF8C-45BB-8567-C6CF3E8C1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30" y="842356"/>
            <a:ext cx="4250677" cy="601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9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75" y="386865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 placard sous l’escalier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E24ED2-0983-4C8B-B784-A368DC888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22" y="980474"/>
            <a:ext cx="4114022" cy="582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17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111" y="222095"/>
            <a:ext cx="2420388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 zoo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4D6979-F8B0-4064-AC35-B6A5FA40D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1" y="848691"/>
            <a:ext cx="4777903" cy="597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52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44F1705-3393-4B0C-8F2C-9EC6DABE4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30" y="936567"/>
            <a:ext cx="4184106" cy="5921433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8D53FC-1648-40CD-8E0A-5812C3708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042" y="0"/>
            <a:ext cx="4939079" cy="685800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54C63618-7685-4E74-9A01-004EAF78F11D}"/>
              </a:ext>
            </a:extLst>
          </p:cNvPr>
          <p:cNvSpPr txBox="1">
            <a:spLocks/>
          </p:cNvSpPr>
          <p:nvPr/>
        </p:nvSpPr>
        <p:spPr>
          <a:xfrm>
            <a:off x="489066" y="479917"/>
            <a:ext cx="5352011" cy="576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La lettre</a:t>
            </a:r>
          </a:p>
        </p:txBody>
      </p:sp>
    </p:spTree>
    <p:extLst>
      <p:ext uri="{BB962C8B-B14F-4D97-AF65-F5344CB8AC3E}">
        <p14:creationId xmlns:p14="http://schemas.microsoft.com/office/powerpoint/2010/main" val="196405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025E610-7CB0-4B4D-908F-91BE30E9D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8" y="581891"/>
            <a:ext cx="6176963" cy="6176963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F7850C-B2C9-48A6-892F-496EDF1BE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791" y="0"/>
            <a:ext cx="4939079" cy="685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746A12-ABB0-47E8-8EF5-14EF8207A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791" y="-166255"/>
            <a:ext cx="4939079" cy="68580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8F47B67D-C855-414C-9915-E0D5655FE248}"/>
              </a:ext>
            </a:extLst>
          </p:cNvPr>
          <p:cNvSpPr txBox="1">
            <a:spLocks/>
          </p:cNvSpPr>
          <p:nvPr/>
        </p:nvSpPr>
        <p:spPr>
          <a:xfrm>
            <a:off x="489066" y="479917"/>
            <a:ext cx="5352011" cy="576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Les lettres de nulle part</a:t>
            </a:r>
          </a:p>
        </p:txBody>
      </p:sp>
    </p:spTree>
    <p:extLst>
      <p:ext uri="{BB962C8B-B14F-4D97-AF65-F5344CB8AC3E}">
        <p14:creationId xmlns:p14="http://schemas.microsoft.com/office/powerpoint/2010/main" val="3576185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365" y="421601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 chemin de Traverse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0D715D-7374-4213-BA30-74B530420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80" y="1121973"/>
            <a:ext cx="4542526" cy="568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420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626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Chez </a:t>
            </a:r>
            <a:r>
              <a:rPr lang="fr-FR" dirty="0" err="1"/>
              <a:t>Ollivander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2669C11-B3DE-4544-B224-EB0115270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50" y="496214"/>
            <a:ext cx="4495962" cy="636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93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669" y="197061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La voie 9   3/4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46A173-2D01-4DE7-8756-F0C237D73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" y="774045"/>
            <a:ext cx="6033655" cy="603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141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981" y="645304"/>
            <a:ext cx="5352011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Les friandises magiques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550586-23B9-48A7-BDC7-3852F9DE9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2" y="1357139"/>
            <a:ext cx="7113808" cy="456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61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21" y="55419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L’arrivée à Poudlard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8DFFA1-4313-4089-BE97-0E6921478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35" y="679936"/>
            <a:ext cx="3499659" cy="617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25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FCEB4FE-CE63-4D57-A6A4-85DC9E1F6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251" y="997526"/>
            <a:ext cx="5921047" cy="5860473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C9D63C2-CB7E-4B13-A9C1-58FC8157F6D8}"/>
              </a:ext>
            </a:extLst>
          </p:cNvPr>
          <p:cNvSpPr txBox="1">
            <a:spLocks/>
          </p:cNvSpPr>
          <p:nvPr/>
        </p:nvSpPr>
        <p:spPr>
          <a:xfrm>
            <a:off x="245226" y="374505"/>
            <a:ext cx="5352011" cy="57698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 Choixpeau magique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CE87A7-3449-4F72-B314-D29BB042E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671" y="0"/>
            <a:ext cx="4939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18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2" y="103073"/>
            <a:ext cx="5352011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 troll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Picture 2" descr="ArtStation - Troll in the bathroom, Deborah Hilbert">
            <a:extLst>
              <a:ext uri="{FF2B5EF4-FFF2-40B4-BE49-F238E27FC236}">
                <a16:creationId xmlns:a16="http://schemas.microsoft.com/office/drawing/2014/main" id="{B4CCC1FA-F416-4F86-83E5-B0EAF0513A1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72" y="805700"/>
            <a:ext cx="4976871" cy="6052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5372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9" y="233793"/>
            <a:ext cx="5352011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 miroir du </a:t>
            </a:r>
            <a:r>
              <a:rPr lang="fr-FR" dirty="0" err="1"/>
              <a:t>Rised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57CF67-FDCF-4C31-B9BB-2BD382117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93" y="810777"/>
            <a:ext cx="4275118" cy="604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45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296" y="729298"/>
            <a:ext cx="5352011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Noël à Poudlard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82066B-640A-450C-94DB-0528FDE0A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31" y="1512166"/>
            <a:ext cx="6918267" cy="439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78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211" y="559163"/>
            <a:ext cx="5352011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Les cours de potion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A56CAC-25CA-4AE2-93CD-DCAB77DCB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27" y="1291003"/>
            <a:ext cx="6983763" cy="516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58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150" y="357996"/>
            <a:ext cx="5595850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Les fantômes de Poudlard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F65375-F5DD-416E-8693-009DC070C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48" y="1087582"/>
            <a:ext cx="4616334" cy="577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4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8578B0-7795-4387-86A3-873F39BC5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326" y="71303"/>
            <a:ext cx="3777409" cy="671539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111" y="335829"/>
            <a:ext cx="3284912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 Quidditch</a:t>
            </a:r>
          </a:p>
        </p:txBody>
      </p:sp>
    </p:spTree>
    <p:extLst>
      <p:ext uri="{BB962C8B-B14F-4D97-AF65-F5344CB8AC3E}">
        <p14:creationId xmlns:p14="http://schemas.microsoft.com/office/powerpoint/2010/main" val="668519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161EB6-7A8A-4C8D-9DC8-9B62AEDF0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63" y="374939"/>
            <a:ext cx="4151537" cy="634503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471" y="44335"/>
            <a:ext cx="5352011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Sortie nocturne</a:t>
            </a:r>
          </a:p>
        </p:txBody>
      </p:sp>
    </p:spTree>
    <p:extLst>
      <p:ext uri="{BB962C8B-B14F-4D97-AF65-F5344CB8AC3E}">
        <p14:creationId xmlns:p14="http://schemas.microsoft.com/office/powerpoint/2010/main" val="728758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57" y="50299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 bureau de Dumbledore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27A253-5C20-48F3-AA23-131FAE041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63" y="627283"/>
            <a:ext cx="4288830" cy="62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74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040" y="1149610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Wingardium</a:t>
            </a:r>
            <a:r>
              <a:rPr lang="fr-FR" dirty="0"/>
              <a:t> </a:t>
            </a:r>
            <a:r>
              <a:rPr lang="fr-FR" dirty="0" err="1"/>
              <a:t>Leviosa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0E46AD-4885-4A21-87AC-44C47505F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" y="1890914"/>
            <a:ext cx="7076840" cy="352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67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0DD5D0-3BBC-40A0-9A16-44B305E6C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49" y="135986"/>
            <a:ext cx="6674698" cy="667469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165" y="44335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La forêt interdite</a:t>
            </a:r>
          </a:p>
        </p:txBody>
      </p:sp>
    </p:spTree>
    <p:extLst>
      <p:ext uri="{BB962C8B-B14F-4D97-AF65-F5344CB8AC3E}">
        <p14:creationId xmlns:p14="http://schemas.microsoft.com/office/powerpoint/2010/main" val="1259807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688" y="168095"/>
            <a:ext cx="2636520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Dispute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A6DFD4-4C1D-4CF6-95E2-44EEE9915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13" y="745079"/>
            <a:ext cx="4286462" cy="606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18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651" y="97732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Hedwige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CF15C6-92F1-498C-847C-D3EB28C4A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25" y="674716"/>
            <a:ext cx="6183284" cy="618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02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139" y="259242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Les devoirs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358" y="0"/>
            <a:ext cx="4939079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546C52-A16B-4E97-9FE5-7C90171DB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13" y="836226"/>
            <a:ext cx="4646431" cy="602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95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57" y="50299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Les cours de botanique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62DD26-0794-49E6-A24C-53791103D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8" y="754541"/>
            <a:ext cx="4939080" cy="605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940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1" y="313662"/>
            <a:ext cx="5352011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Les clés volantes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6DC465-1AED-421B-96BE-57231C4DB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4" y="890646"/>
            <a:ext cx="4513240" cy="596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86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87F7D07-B49C-4254-877E-4CD8707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90" y="44335"/>
            <a:ext cx="493907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51F925-29C7-4747-9CBE-C0F62EB13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259ED62-0771-4D59-8C33-B0A3018E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08" y="83550"/>
            <a:ext cx="5856317" cy="576984"/>
          </a:xfrm>
        </p:spPr>
        <p:txBody>
          <a:bodyPr>
            <a:normAutofit fontScale="90000"/>
          </a:bodyPr>
          <a:lstStyle/>
          <a:p>
            <a:r>
              <a:rPr lang="fr-FR" dirty="0"/>
              <a:t>La partie de jeu d’échecs</a:t>
            </a:r>
          </a:p>
        </p:txBody>
      </p:sp>
    </p:spTree>
    <p:extLst>
      <p:ext uri="{BB962C8B-B14F-4D97-AF65-F5344CB8AC3E}">
        <p14:creationId xmlns:p14="http://schemas.microsoft.com/office/powerpoint/2010/main" val="28624314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80</Words>
  <Application>Microsoft Office PowerPoint</Application>
  <PresentationFormat>Grand écran</PresentationFormat>
  <Paragraphs>27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Thème Office</vt:lpstr>
      <vt:lpstr>Le survivant</vt:lpstr>
      <vt:lpstr>Le placard sous l’escalier</vt:lpstr>
      <vt:lpstr>Le zoo</vt:lpstr>
      <vt:lpstr>Présentation PowerPoint</vt:lpstr>
      <vt:lpstr>Présentation PowerPoint</vt:lpstr>
      <vt:lpstr>Le chemin de Traverse</vt:lpstr>
      <vt:lpstr>Chez Ollivander</vt:lpstr>
      <vt:lpstr>La voie 9   3/4</vt:lpstr>
      <vt:lpstr>Les friandises magiques</vt:lpstr>
      <vt:lpstr>L’arrivée à Poudlard</vt:lpstr>
      <vt:lpstr>Présentation PowerPoint</vt:lpstr>
      <vt:lpstr>Le troll</vt:lpstr>
      <vt:lpstr>Le miroir du Rised</vt:lpstr>
      <vt:lpstr>Noël à Poudlard</vt:lpstr>
      <vt:lpstr>Les cours de potion</vt:lpstr>
      <vt:lpstr>Les fantômes de Poudlard</vt:lpstr>
      <vt:lpstr>Le Quidditch</vt:lpstr>
      <vt:lpstr>Sortie nocturne</vt:lpstr>
      <vt:lpstr>Le bureau de Dumbledore</vt:lpstr>
      <vt:lpstr>Wingardium Leviosa</vt:lpstr>
      <vt:lpstr>La forêt interdite</vt:lpstr>
      <vt:lpstr>Dispute</vt:lpstr>
      <vt:lpstr>Hedwige</vt:lpstr>
      <vt:lpstr>Les devoirs</vt:lpstr>
      <vt:lpstr>Les cours de botanique</vt:lpstr>
      <vt:lpstr>Les clés volantes</vt:lpstr>
      <vt:lpstr>La partie de jeu d’échecs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Solène Ezingeard</dc:creator>
  <cp:lastModifiedBy>Solène Ezingeard</cp:lastModifiedBy>
  <cp:revision>11</cp:revision>
  <dcterms:created xsi:type="dcterms:W3CDTF">2021-06-16T08:46:33Z</dcterms:created>
  <dcterms:modified xsi:type="dcterms:W3CDTF">2022-01-01T16:18:01Z</dcterms:modified>
</cp:coreProperties>
</file>