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5" r:id="rId2"/>
    <p:sldId id="513" r:id="rId3"/>
    <p:sldId id="795" r:id="rId4"/>
    <p:sldId id="860" r:id="rId5"/>
    <p:sldId id="796" r:id="rId6"/>
    <p:sldId id="857" r:id="rId7"/>
    <p:sldId id="276" r:id="rId8"/>
    <p:sldId id="809" r:id="rId9"/>
    <p:sldId id="803" r:id="rId10"/>
    <p:sldId id="807" r:id="rId11"/>
    <p:sldId id="284" r:id="rId12"/>
    <p:sldId id="829" r:id="rId13"/>
    <p:sldId id="823" r:id="rId14"/>
    <p:sldId id="832" r:id="rId15"/>
    <p:sldId id="828" r:id="rId16"/>
    <p:sldId id="837" r:id="rId17"/>
    <p:sldId id="287" r:id="rId18"/>
    <p:sldId id="666" r:id="rId19"/>
    <p:sldId id="668" r:id="rId20"/>
    <p:sldId id="858" r:id="rId21"/>
    <p:sldId id="293" r:id="rId22"/>
    <p:sldId id="846" r:id="rId23"/>
    <p:sldId id="861" r:id="rId24"/>
    <p:sldId id="690" r:id="rId25"/>
    <p:sldId id="862" r:id="rId26"/>
    <p:sldId id="682" r:id="rId27"/>
    <p:sldId id="684" r:id="rId28"/>
    <p:sldId id="752" r:id="rId29"/>
    <p:sldId id="688" r:id="rId30"/>
    <p:sldId id="847" r:id="rId31"/>
    <p:sldId id="848" r:id="rId32"/>
    <p:sldId id="849" r:id="rId33"/>
    <p:sldId id="850" r:id="rId34"/>
    <p:sldId id="851" r:id="rId35"/>
    <p:sldId id="854" r:id="rId36"/>
    <p:sldId id="855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7" autoAdjust="0"/>
    <p:restoredTop sz="95407" autoAdjust="0"/>
  </p:normalViewPr>
  <p:slideViewPr>
    <p:cSldViewPr snapToGrid="0">
      <p:cViewPr varScale="1">
        <p:scale>
          <a:sx n="90" d="100"/>
          <a:sy n="90" d="100"/>
        </p:scale>
        <p:origin x="96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35" y="5109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394598" y="1282547"/>
            <a:ext cx="53289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les nombres représentés sur ton ardoise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9F7F8A-34DF-4601-AD33-E413ED75B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29728"/>
          <a:stretch/>
        </p:blipFill>
        <p:spPr>
          <a:xfrm>
            <a:off x="3181664" y="3082636"/>
            <a:ext cx="1831910" cy="128454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AABC92F-6E78-4889-B834-CDD4E734A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29728"/>
          <a:stretch/>
        </p:blipFill>
        <p:spPr>
          <a:xfrm>
            <a:off x="3171373" y="4098842"/>
            <a:ext cx="1831910" cy="128454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958857-5E05-4562-9304-CBA7020CF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29728"/>
          <a:stretch/>
        </p:blipFill>
        <p:spPr>
          <a:xfrm>
            <a:off x="3171373" y="5203584"/>
            <a:ext cx="1831910" cy="128454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183094-3809-4082-A12F-9DAC2D8616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98" t="71271" r="29728"/>
          <a:stretch/>
        </p:blipFill>
        <p:spPr>
          <a:xfrm>
            <a:off x="4914627" y="4098842"/>
            <a:ext cx="1613592" cy="128454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9E066A8-F1C6-4B5A-BAC9-1FF5070644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98" t="71271" r="55021"/>
          <a:stretch/>
        </p:blipFill>
        <p:spPr>
          <a:xfrm>
            <a:off x="4914627" y="5203584"/>
            <a:ext cx="727789" cy="128454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A86F5A-BB99-4D23-BD69-043C903E6F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4958222" y="3213467"/>
            <a:ext cx="149316" cy="86015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0819784-1069-40E2-A7EF-A14939F981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127333" y="3208607"/>
            <a:ext cx="149316" cy="86015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B0ED4F6-B9CF-4E46-A108-E9544394B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296444" y="3217503"/>
            <a:ext cx="149316" cy="86015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7717A73-5DBB-4478-A742-FCF1398658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459509" y="3215073"/>
            <a:ext cx="149316" cy="8601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81E1697-D34F-4E2E-B275-9EFA72B41D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620368" y="3214988"/>
            <a:ext cx="149316" cy="86015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9EFD042-571E-485E-AAA2-297A52DF6B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7438134" y="4184727"/>
            <a:ext cx="149316" cy="86015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4A4659E-65CC-4B9E-A324-C15E12DEC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452064" y="4173587"/>
            <a:ext cx="149316" cy="86015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6ED3F92-E91F-4E40-B063-129860A83A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621175" y="4168727"/>
            <a:ext cx="149316" cy="86015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5C21EE6-F261-485D-ACC0-BCB0C119AC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790286" y="4177623"/>
            <a:ext cx="149316" cy="86015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3568511-9C7A-4C8F-9DAB-18153A7333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953351" y="4175193"/>
            <a:ext cx="149316" cy="86015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1FD4E52-DCAC-4809-890E-ADCB36D4A1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7114210" y="4175108"/>
            <a:ext cx="149316" cy="860156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7CA38AA6-A345-491C-B6AA-797DB043E5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739553" y="5325813"/>
            <a:ext cx="149316" cy="860156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47054A9C-9967-4866-96AA-580CC9ADC7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5900412" y="5325728"/>
            <a:ext cx="149316" cy="860156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FC6FD3A-A1A5-45E8-A8CA-8A4CBAE3C5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28" t="83757" r="27688"/>
          <a:stretch/>
        </p:blipFill>
        <p:spPr>
          <a:xfrm>
            <a:off x="5882439" y="3789584"/>
            <a:ext cx="788723" cy="36410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CA3497CE-52EF-4015-9DCF-2114276754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28" t="83757" r="55842" b="-4388"/>
          <a:stretch/>
        </p:blipFill>
        <p:spPr>
          <a:xfrm>
            <a:off x="7703520" y="4797647"/>
            <a:ext cx="375082" cy="462471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3C8814DF-E7A8-4FE8-AC7D-6F06AEEA75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28" t="83757"/>
          <a:stretch/>
        </p:blipFill>
        <p:spPr>
          <a:xfrm>
            <a:off x="6098079" y="5902036"/>
            <a:ext cx="1195508" cy="36410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A223EBD9-A3FB-4C57-B664-162C48166E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28" t="83757" r="69484"/>
          <a:stretch/>
        </p:blipFill>
        <p:spPr>
          <a:xfrm>
            <a:off x="7231886" y="5902036"/>
            <a:ext cx="174656" cy="36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477722" y="1326709"/>
            <a:ext cx="5328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Calcule sur ton ardoise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3600" b="1" u="sng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sans poser</a:t>
            </a:r>
            <a:endParaRPr kumimoji="0" lang="fr-FR" sz="36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3E0B58FA-06BC-453A-9D67-149619858821}"/>
              </a:ext>
            </a:extLst>
          </p:cNvPr>
          <p:cNvSpPr txBox="1"/>
          <p:nvPr/>
        </p:nvSpPr>
        <p:spPr>
          <a:xfrm>
            <a:off x="3477722" y="2716279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29 - 26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FBA28EE1-D292-48A8-9599-72DE814F8100}"/>
              </a:ext>
            </a:extLst>
          </p:cNvPr>
          <p:cNvSpPr txBox="1"/>
          <p:nvPr/>
        </p:nvSpPr>
        <p:spPr>
          <a:xfrm>
            <a:off x="3477722" y="3613406"/>
            <a:ext cx="53289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pour cela, cherche 26 pour aller à 29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01DDB5-011A-45FB-A944-14E5B1652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427627"/>
              </p:ext>
            </p:extLst>
          </p:nvPr>
        </p:nvGraphicFramePr>
        <p:xfrm>
          <a:off x="3342220" y="5365037"/>
          <a:ext cx="5507560" cy="62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756">
                  <a:extLst>
                    <a:ext uri="{9D8B030D-6E8A-4147-A177-3AD203B41FA5}">
                      <a16:colId xmlns:a16="http://schemas.microsoft.com/office/drawing/2014/main" val="223247799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113436300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69023154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447283436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84682605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44655702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7228898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28001121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12912731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220948341"/>
                    </a:ext>
                  </a:extLst>
                </a:gridCol>
              </a:tblGrid>
              <a:tr h="62898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FF0000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FF0000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300035"/>
                  </a:ext>
                </a:extLst>
              </a:tr>
            </a:tbl>
          </a:graphicData>
        </a:graphic>
      </p:graphicFrame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030D690C-BF22-4CCC-AD9B-1421F735F067}"/>
              </a:ext>
            </a:extLst>
          </p:cNvPr>
          <p:cNvSpPr/>
          <p:nvPr/>
        </p:nvSpPr>
        <p:spPr>
          <a:xfrm>
            <a:off x="6268579" y="5102739"/>
            <a:ext cx="606795" cy="248147"/>
          </a:xfrm>
          <a:custGeom>
            <a:avLst/>
            <a:gdLst>
              <a:gd name="connsiteX0" fmla="*/ 0 w 671513"/>
              <a:gd name="connsiteY0" fmla="*/ 248147 h 248147"/>
              <a:gd name="connsiteX1" fmla="*/ 157163 w 671513"/>
              <a:gd name="connsiteY1" fmla="*/ 57647 h 248147"/>
              <a:gd name="connsiteX2" fmla="*/ 376238 w 671513"/>
              <a:gd name="connsiteY2" fmla="*/ 497 h 248147"/>
              <a:gd name="connsiteX3" fmla="*/ 585788 w 671513"/>
              <a:gd name="connsiteY3" fmla="*/ 81459 h 248147"/>
              <a:gd name="connsiteX4" fmla="*/ 671513 w 671513"/>
              <a:gd name="connsiteY4" fmla="*/ 248147 h 24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3" h="248147">
                <a:moveTo>
                  <a:pt x="0" y="248147"/>
                </a:moveTo>
                <a:cubicBezTo>
                  <a:pt x="47228" y="173534"/>
                  <a:pt x="94457" y="98922"/>
                  <a:pt x="157163" y="57647"/>
                </a:cubicBezTo>
                <a:cubicBezTo>
                  <a:pt x="219869" y="16372"/>
                  <a:pt x="304801" y="-3472"/>
                  <a:pt x="376238" y="497"/>
                </a:cubicBezTo>
                <a:cubicBezTo>
                  <a:pt x="447675" y="4466"/>
                  <a:pt x="536576" y="40184"/>
                  <a:pt x="585788" y="81459"/>
                </a:cubicBezTo>
                <a:cubicBezTo>
                  <a:pt x="635000" y="122734"/>
                  <a:pt x="653256" y="185440"/>
                  <a:pt x="671513" y="248147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9012AD24-D5D4-4A54-B3C8-58E322EBE640}"/>
              </a:ext>
            </a:extLst>
          </p:cNvPr>
          <p:cNvSpPr/>
          <p:nvPr/>
        </p:nvSpPr>
        <p:spPr>
          <a:xfrm>
            <a:off x="7515416" y="5102739"/>
            <a:ext cx="606795" cy="248147"/>
          </a:xfrm>
          <a:custGeom>
            <a:avLst/>
            <a:gdLst>
              <a:gd name="connsiteX0" fmla="*/ 0 w 671513"/>
              <a:gd name="connsiteY0" fmla="*/ 248147 h 248147"/>
              <a:gd name="connsiteX1" fmla="*/ 157163 w 671513"/>
              <a:gd name="connsiteY1" fmla="*/ 57647 h 248147"/>
              <a:gd name="connsiteX2" fmla="*/ 376238 w 671513"/>
              <a:gd name="connsiteY2" fmla="*/ 497 h 248147"/>
              <a:gd name="connsiteX3" fmla="*/ 585788 w 671513"/>
              <a:gd name="connsiteY3" fmla="*/ 81459 h 248147"/>
              <a:gd name="connsiteX4" fmla="*/ 671513 w 671513"/>
              <a:gd name="connsiteY4" fmla="*/ 248147 h 24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3" h="248147">
                <a:moveTo>
                  <a:pt x="0" y="248147"/>
                </a:moveTo>
                <a:cubicBezTo>
                  <a:pt x="47228" y="173534"/>
                  <a:pt x="94457" y="98922"/>
                  <a:pt x="157163" y="57647"/>
                </a:cubicBezTo>
                <a:cubicBezTo>
                  <a:pt x="219869" y="16372"/>
                  <a:pt x="304801" y="-3472"/>
                  <a:pt x="376238" y="497"/>
                </a:cubicBezTo>
                <a:cubicBezTo>
                  <a:pt x="447675" y="4466"/>
                  <a:pt x="536576" y="40184"/>
                  <a:pt x="585788" y="81459"/>
                </a:cubicBezTo>
                <a:cubicBezTo>
                  <a:pt x="635000" y="122734"/>
                  <a:pt x="653256" y="185440"/>
                  <a:pt x="671513" y="248147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82BB71EE-7EC3-4D47-956F-4E318077F972}"/>
              </a:ext>
            </a:extLst>
          </p:cNvPr>
          <p:cNvSpPr/>
          <p:nvPr/>
        </p:nvSpPr>
        <p:spPr>
          <a:xfrm>
            <a:off x="6894376" y="5109814"/>
            <a:ext cx="606795" cy="248147"/>
          </a:xfrm>
          <a:custGeom>
            <a:avLst/>
            <a:gdLst>
              <a:gd name="connsiteX0" fmla="*/ 0 w 671513"/>
              <a:gd name="connsiteY0" fmla="*/ 248147 h 248147"/>
              <a:gd name="connsiteX1" fmla="*/ 157163 w 671513"/>
              <a:gd name="connsiteY1" fmla="*/ 57647 h 248147"/>
              <a:gd name="connsiteX2" fmla="*/ 376238 w 671513"/>
              <a:gd name="connsiteY2" fmla="*/ 497 h 248147"/>
              <a:gd name="connsiteX3" fmla="*/ 585788 w 671513"/>
              <a:gd name="connsiteY3" fmla="*/ 81459 h 248147"/>
              <a:gd name="connsiteX4" fmla="*/ 671513 w 671513"/>
              <a:gd name="connsiteY4" fmla="*/ 248147 h 24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3" h="248147">
                <a:moveTo>
                  <a:pt x="0" y="248147"/>
                </a:moveTo>
                <a:cubicBezTo>
                  <a:pt x="47228" y="173534"/>
                  <a:pt x="94457" y="98922"/>
                  <a:pt x="157163" y="57647"/>
                </a:cubicBezTo>
                <a:cubicBezTo>
                  <a:pt x="219869" y="16372"/>
                  <a:pt x="304801" y="-3472"/>
                  <a:pt x="376238" y="497"/>
                </a:cubicBezTo>
                <a:cubicBezTo>
                  <a:pt x="447675" y="4466"/>
                  <a:pt x="536576" y="40184"/>
                  <a:pt x="585788" y="81459"/>
                </a:cubicBezTo>
                <a:cubicBezTo>
                  <a:pt x="635000" y="122734"/>
                  <a:pt x="653256" y="185440"/>
                  <a:pt x="671513" y="248147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6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6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3E0B58FA-06BC-453A-9D67-149619858821}"/>
              </a:ext>
            </a:extLst>
          </p:cNvPr>
          <p:cNvSpPr txBox="1"/>
          <p:nvPr/>
        </p:nvSpPr>
        <p:spPr>
          <a:xfrm>
            <a:off x="-51207" y="1764030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35 - 31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01DDB5-011A-45FB-A944-14E5B1652A80}"/>
              </a:ext>
            </a:extLst>
          </p:cNvPr>
          <p:cNvGraphicFramePr>
            <a:graphicFrameLocks noGrp="1"/>
          </p:cNvGraphicFramePr>
          <p:nvPr/>
        </p:nvGraphicFramePr>
        <p:xfrm>
          <a:off x="191338" y="2800020"/>
          <a:ext cx="5507560" cy="62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756">
                  <a:extLst>
                    <a:ext uri="{9D8B030D-6E8A-4147-A177-3AD203B41FA5}">
                      <a16:colId xmlns:a16="http://schemas.microsoft.com/office/drawing/2014/main" val="223247799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113436300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69023154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447283436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84682605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44655702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7228898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28001121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12912731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220948341"/>
                    </a:ext>
                  </a:extLst>
                </a:gridCol>
              </a:tblGrid>
              <a:tr h="62898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30003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258F259-D30B-488A-A888-B3CDAB80CEF8}"/>
              </a:ext>
            </a:extLst>
          </p:cNvPr>
          <p:cNvSpPr txBox="1"/>
          <p:nvPr/>
        </p:nvSpPr>
        <p:spPr>
          <a:xfrm>
            <a:off x="5980087" y="1691002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42 - 39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E2AEE20-CE11-4C89-8C45-DD460F72B9FA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2800020"/>
          <a:ext cx="5507560" cy="62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756">
                  <a:extLst>
                    <a:ext uri="{9D8B030D-6E8A-4147-A177-3AD203B41FA5}">
                      <a16:colId xmlns:a16="http://schemas.microsoft.com/office/drawing/2014/main" val="223247799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113436300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69023154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447283436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84682605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44655702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7228898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28001121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12912731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220948341"/>
                    </a:ext>
                  </a:extLst>
                </a:gridCol>
              </a:tblGrid>
              <a:tr h="62898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30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5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AD9D50-27DB-4B05-8632-3AF1C9136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53365" y="1548681"/>
            <a:ext cx="6169372" cy="4144466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86DBA82B-EC58-42D5-884C-BB2531426465}"/>
              </a:ext>
            </a:extLst>
          </p:cNvPr>
          <p:cNvSpPr/>
          <p:nvPr/>
        </p:nvSpPr>
        <p:spPr>
          <a:xfrm>
            <a:off x="8952614" y="854947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p16</a:t>
            </a:r>
          </a:p>
        </p:txBody>
      </p:sp>
    </p:spTree>
    <p:extLst>
      <p:ext uri="{BB962C8B-B14F-4D97-AF65-F5344CB8AC3E}">
        <p14:creationId xmlns:p14="http://schemas.microsoft.com/office/powerpoint/2010/main" val="217225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1977916" y="801469"/>
            <a:ext cx="510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Fiche de multiplications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A469AB-1D9D-41E6-88AB-96A9BC07C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363" y="1324689"/>
            <a:ext cx="3762914" cy="51278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D35B60-0A35-4999-802C-1E6D474BB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831"/>
          <a:stretch/>
        </p:blipFill>
        <p:spPr>
          <a:xfrm>
            <a:off x="8301576" y="2775098"/>
            <a:ext cx="2697465" cy="183579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7BB056D-CE1F-47DA-B241-20985401B4E8}"/>
              </a:ext>
            </a:extLst>
          </p:cNvPr>
          <p:cNvSpPr/>
          <p:nvPr/>
        </p:nvSpPr>
        <p:spPr>
          <a:xfrm>
            <a:off x="983512" y="1557670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</p:spTree>
    <p:extLst>
      <p:ext uri="{BB962C8B-B14F-4D97-AF65-F5344CB8AC3E}">
        <p14:creationId xmlns:p14="http://schemas.microsoft.com/office/powerpoint/2010/main" val="203081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3002954" y="1712944"/>
            <a:ext cx="7254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Complète</a:t>
            </a:r>
            <a:r>
              <a:rPr kumimoji="0" lang="fr-FR" sz="4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les additions des cartes mentales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B572D2D-6A2E-4625-86E6-5E3E6D7889E3}"/>
              </a:ext>
            </a:extLst>
          </p:cNvPr>
          <p:cNvSpPr txBox="1"/>
          <p:nvPr/>
        </p:nvSpPr>
        <p:spPr>
          <a:xfrm>
            <a:off x="4340315" y="3417383"/>
            <a:ext cx="457997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 = 6+…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10 = 3 + 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 = 5 + 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 = 2+….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94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40652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B58FA-06BC-453A-9D67-149619858821}"/>
              </a:ext>
            </a:extLst>
          </p:cNvPr>
          <p:cNvSpPr txBox="1"/>
          <p:nvPr/>
        </p:nvSpPr>
        <p:spPr>
          <a:xfrm>
            <a:off x="449114" y="1571702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35 - 31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01DDB5-011A-45FB-A944-14E5B1652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782289"/>
              </p:ext>
            </p:extLst>
          </p:nvPr>
        </p:nvGraphicFramePr>
        <p:xfrm>
          <a:off x="212603" y="2396817"/>
          <a:ext cx="5507560" cy="62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756">
                  <a:extLst>
                    <a:ext uri="{9D8B030D-6E8A-4147-A177-3AD203B41FA5}">
                      <a16:colId xmlns:a16="http://schemas.microsoft.com/office/drawing/2014/main" val="223247799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113436300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69023154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447283436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84682605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44655702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7228898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28001121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12912731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220948341"/>
                    </a:ext>
                  </a:extLst>
                </a:gridCol>
              </a:tblGrid>
              <a:tr h="62898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300035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E59481E-075B-4A52-9009-3743DB2F70F0}"/>
              </a:ext>
            </a:extLst>
          </p:cNvPr>
          <p:cNvSpPr txBox="1"/>
          <p:nvPr/>
        </p:nvSpPr>
        <p:spPr>
          <a:xfrm>
            <a:off x="6483091" y="1264483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42 - 39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5E3FD53-01D1-4040-A287-4B8F9E7DC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51119"/>
              </p:ext>
            </p:extLst>
          </p:nvPr>
        </p:nvGraphicFramePr>
        <p:xfrm>
          <a:off x="6393764" y="2376343"/>
          <a:ext cx="5507560" cy="62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756">
                  <a:extLst>
                    <a:ext uri="{9D8B030D-6E8A-4147-A177-3AD203B41FA5}">
                      <a16:colId xmlns:a16="http://schemas.microsoft.com/office/drawing/2014/main" val="223247799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113436300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69023154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447283436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84682605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446557028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77228898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928001121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129127313"/>
                    </a:ext>
                  </a:extLst>
                </a:gridCol>
                <a:gridCol w="550756">
                  <a:extLst>
                    <a:ext uri="{9D8B030D-6E8A-4147-A177-3AD203B41FA5}">
                      <a16:colId xmlns:a16="http://schemas.microsoft.com/office/drawing/2014/main" val="2220948341"/>
                    </a:ext>
                  </a:extLst>
                </a:gridCol>
              </a:tblGrid>
              <a:tr h="62898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30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61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E161849-43B7-4F21-8AD6-44367BBBE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270" y="1638006"/>
            <a:ext cx="3831675" cy="47295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0ECF3D-3D27-466C-B294-AEF4959F9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93" y="1114308"/>
            <a:ext cx="4068739" cy="568841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7237FE0-12B4-4944-9EA5-EFCE3178487A}"/>
              </a:ext>
            </a:extLst>
          </p:cNvPr>
          <p:cNvSpPr/>
          <p:nvPr/>
        </p:nvSpPr>
        <p:spPr>
          <a:xfrm>
            <a:off x="5329930" y="550277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p18</a:t>
            </a:r>
          </a:p>
        </p:txBody>
      </p:sp>
    </p:spTree>
    <p:extLst>
      <p:ext uri="{BB962C8B-B14F-4D97-AF65-F5344CB8AC3E}">
        <p14:creationId xmlns:p14="http://schemas.microsoft.com/office/powerpoint/2010/main" val="617186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>
            <a:extLst>
              <a:ext uri="{FF2B5EF4-FFF2-40B4-BE49-F238E27FC236}">
                <a16:creationId xmlns:a16="http://schemas.microsoft.com/office/drawing/2014/main" id="{7F799580-3C6E-42B4-8A3D-7E3EC04C13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28" t="83757"/>
          <a:stretch/>
        </p:blipFill>
        <p:spPr>
          <a:xfrm>
            <a:off x="4681736" y="3979636"/>
            <a:ext cx="1195508" cy="364103"/>
          </a:xfrm>
          <a:prstGeom prst="rect">
            <a:avLst/>
          </a:prstGeom>
        </p:spPr>
      </p:pic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082822" y="1500021"/>
            <a:ext cx="53289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les nombres représentés sur ton ardoise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9F7F8A-34DF-4601-AD33-E413ED75B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54573"/>
          <a:stretch/>
        </p:blipFill>
        <p:spPr>
          <a:xfrm>
            <a:off x="2869888" y="3300110"/>
            <a:ext cx="961804" cy="128454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AABC92F-6E78-4889-B834-CDD4E734A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29728"/>
          <a:stretch/>
        </p:blipFill>
        <p:spPr>
          <a:xfrm>
            <a:off x="2859597" y="4316316"/>
            <a:ext cx="1831910" cy="128454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958857-5E05-4562-9304-CBA7020CF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4" t="71271" r="29728"/>
          <a:stretch/>
        </p:blipFill>
        <p:spPr>
          <a:xfrm>
            <a:off x="2859597" y="5421058"/>
            <a:ext cx="1831910" cy="128454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183094-3809-4082-A12F-9DAC2D8616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98" t="71271" r="29728"/>
          <a:stretch/>
        </p:blipFill>
        <p:spPr>
          <a:xfrm>
            <a:off x="4602851" y="4316316"/>
            <a:ext cx="1613592" cy="128454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AA86F5A-BB99-4D23-BD69-043C903E6F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3912796" y="3430941"/>
            <a:ext cx="149316" cy="86015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0819784-1069-40E2-A7EF-A14939F981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4081907" y="3426081"/>
            <a:ext cx="149316" cy="86015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B0ED4F6-B9CF-4E46-A108-E9544394B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4251018" y="3434977"/>
            <a:ext cx="149316" cy="8601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81E1697-D34F-4E2E-B275-9EFA72B41D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4457971" y="3426081"/>
            <a:ext cx="149316" cy="86015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4A4659E-65CC-4B9E-A324-C15E12DEC4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140288" y="4391061"/>
            <a:ext cx="149316" cy="86015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6ED3F92-E91F-4E40-B063-129860A83A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309399" y="4386201"/>
            <a:ext cx="149316" cy="86015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3568511-9C7A-4C8F-9DAB-18153A7333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49" t="62094" r="50202"/>
          <a:stretch/>
        </p:blipFill>
        <p:spPr>
          <a:xfrm>
            <a:off x="6519069" y="4392700"/>
            <a:ext cx="149316" cy="860156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FC6FD3A-A1A5-45E8-A8CA-8A4CBAE3C5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28" t="83757" r="27688"/>
          <a:stretch/>
        </p:blipFill>
        <p:spPr>
          <a:xfrm>
            <a:off x="5805004" y="3974022"/>
            <a:ext cx="788723" cy="36410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CA3497CE-52EF-4015-9DCF-2114276754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28" t="83757" r="55842" b="-4388"/>
          <a:stretch/>
        </p:blipFill>
        <p:spPr>
          <a:xfrm>
            <a:off x="7391744" y="5015121"/>
            <a:ext cx="375082" cy="462471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B75CE17-B379-4140-9EA8-ACE4776483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28" t="83757"/>
          <a:stretch/>
        </p:blipFill>
        <p:spPr>
          <a:xfrm>
            <a:off x="6772026" y="4674898"/>
            <a:ext cx="1195508" cy="36410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04394D03-089C-48FE-8086-A15948B4D9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28" t="83757" r="55842" b="-4388"/>
          <a:stretch/>
        </p:blipFill>
        <p:spPr>
          <a:xfrm>
            <a:off x="5156615" y="6151307"/>
            <a:ext cx="375082" cy="4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5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45866" y="1109694"/>
            <a:ext cx="5328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Calcule sur ton ardoise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3600" b="1" u="sng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sans poser</a:t>
            </a:r>
            <a:endParaRPr kumimoji="0" lang="fr-FR" sz="36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B58FA-06BC-453A-9D67-149619858821}"/>
              </a:ext>
            </a:extLst>
          </p:cNvPr>
          <p:cNvSpPr txBox="1"/>
          <p:nvPr/>
        </p:nvSpPr>
        <p:spPr>
          <a:xfrm>
            <a:off x="3672270" y="2302988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 + 60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FBA28EE1-D292-48A8-9599-72DE814F8100}"/>
              </a:ext>
            </a:extLst>
          </p:cNvPr>
          <p:cNvSpPr txBox="1"/>
          <p:nvPr/>
        </p:nvSpPr>
        <p:spPr>
          <a:xfrm>
            <a:off x="3545866" y="3396391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sng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Comment faire</a:t>
            </a:r>
            <a:r>
              <a:rPr kumimoji="0" lang="fr-FR" sz="4000" b="1" i="0" u="sng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?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D41144-E1D4-4735-BB9B-A0F5EF7A6DA3}"/>
              </a:ext>
            </a:extLst>
          </p:cNvPr>
          <p:cNvSpPr txBox="1"/>
          <p:nvPr/>
        </p:nvSpPr>
        <p:spPr>
          <a:xfrm>
            <a:off x="3545866" y="4217974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</a:t>
            </a: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0 + </a:t>
            </a:r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</a:t>
            </a: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0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64A42D-EF73-424A-81D4-8387DA4E3948}"/>
              </a:ext>
            </a:extLst>
          </p:cNvPr>
          <p:cNvSpPr txBox="1"/>
          <p:nvPr/>
        </p:nvSpPr>
        <p:spPr>
          <a:xfrm>
            <a:off x="3447517" y="5447265"/>
            <a:ext cx="5328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 </a:t>
            </a: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0</a:t>
            </a:r>
            <a:endParaRPr kumimoji="0" lang="fr-FR" sz="4000" b="1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7E1095D-A9FA-4246-83B4-15ECF49CFEA2}"/>
              </a:ext>
            </a:extLst>
          </p:cNvPr>
          <p:cNvCxnSpPr/>
          <p:nvPr/>
        </p:nvCxnSpPr>
        <p:spPr>
          <a:xfrm>
            <a:off x="5867561" y="4760956"/>
            <a:ext cx="469162" cy="839972"/>
          </a:xfrm>
          <a:prstGeom prst="straightConnector1">
            <a:avLst/>
          </a:prstGeom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643EA09-8617-4860-981A-EA3A898744CD}"/>
              </a:ext>
            </a:extLst>
          </p:cNvPr>
          <p:cNvCxnSpPr>
            <a:cxnSpLocks/>
          </p:cNvCxnSpPr>
          <p:nvPr/>
        </p:nvCxnSpPr>
        <p:spPr>
          <a:xfrm flipH="1">
            <a:off x="6464413" y="4766577"/>
            <a:ext cx="477038" cy="834351"/>
          </a:xfrm>
          <a:prstGeom prst="straightConnector1">
            <a:avLst/>
          </a:prstGeom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0EFAB853-2646-4AEC-BCC4-31069BF2B0F3}"/>
              </a:ext>
            </a:extLst>
          </p:cNvPr>
          <p:cNvCxnSpPr>
            <a:cxnSpLocks/>
          </p:cNvCxnSpPr>
          <p:nvPr/>
        </p:nvCxnSpPr>
        <p:spPr>
          <a:xfrm>
            <a:off x="5501352" y="4766782"/>
            <a:ext cx="280791" cy="71498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179467FD-5E16-4E04-B105-A8ACE9A5B5D7}"/>
              </a:ext>
            </a:extLst>
          </p:cNvPr>
          <p:cNvCxnSpPr>
            <a:cxnSpLocks/>
          </p:cNvCxnSpPr>
          <p:nvPr/>
        </p:nvCxnSpPr>
        <p:spPr>
          <a:xfrm flipH="1">
            <a:off x="5909833" y="4772403"/>
            <a:ext cx="665409" cy="70936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58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6" grpId="0"/>
      <p:bldP spid="52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B58FA-06BC-453A-9D67-149619858821}"/>
              </a:ext>
            </a:extLst>
          </p:cNvPr>
          <p:cNvSpPr txBox="1"/>
          <p:nvPr/>
        </p:nvSpPr>
        <p:spPr>
          <a:xfrm>
            <a:off x="550422" y="1228397"/>
            <a:ext cx="53289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 + 80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30 + 70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i="0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i="0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60</a:t>
            </a:r>
            <a:r>
              <a:rPr kumimoji="0" lang="fr-FR" sz="4000" i="0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+ 60 =</a:t>
            </a:r>
            <a:endParaRPr kumimoji="0" lang="fr-FR" sz="4000" i="0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EC36C3-F31B-4B6E-900C-C35E9BAE50B2}"/>
              </a:ext>
            </a:extLst>
          </p:cNvPr>
          <p:cNvSpPr txBox="1"/>
          <p:nvPr/>
        </p:nvSpPr>
        <p:spPr>
          <a:xfrm>
            <a:off x="5838348" y="1228396"/>
            <a:ext cx="53289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 + 70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i="0" u="sng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 + 70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i="0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</a:t>
            </a:r>
            <a:r>
              <a:rPr kumimoji="0" lang="fr-FR" sz="4000" i="0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0</a:t>
            </a:r>
            <a:r>
              <a:rPr kumimoji="0" lang="fr-FR" sz="4000" i="0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+ 40 =</a:t>
            </a:r>
            <a:endParaRPr kumimoji="0" lang="fr-FR" sz="4000" i="0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1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809E5E-2318-49C7-9761-E51CB3D17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20420" y="1806347"/>
            <a:ext cx="6115713" cy="397909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C1F718E-584B-4ABB-A440-6838B46536DF}"/>
              </a:ext>
            </a:extLst>
          </p:cNvPr>
          <p:cNvSpPr/>
          <p:nvPr/>
        </p:nvSpPr>
        <p:spPr>
          <a:xfrm>
            <a:off x="9061958" y="854312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p19</a:t>
            </a:r>
          </a:p>
        </p:txBody>
      </p:sp>
    </p:spTree>
    <p:extLst>
      <p:ext uri="{BB962C8B-B14F-4D97-AF65-F5344CB8AC3E}">
        <p14:creationId xmlns:p14="http://schemas.microsoft.com/office/powerpoint/2010/main" val="1869400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D1E13E-106F-4D6F-86A5-C68FFB6D5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054" y="1193665"/>
            <a:ext cx="3493891" cy="502188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7FB0567-74DC-4C91-BEBE-87A01A08B77E}"/>
              </a:ext>
            </a:extLst>
          </p:cNvPr>
          <p:cNvSpPr txBox="1"/>
          <p:nvPr/>
        </p:nvSpPr>
        <p:spPr>
          <a:xfrm>
            <a:off x="2051685" y="590611"/>
            <a:ext cx="804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Fichier Billard</a:t>
            </a:r>
            <a:endParaRPr kumimoji="0" lang="fr-FR" sz="3600" b="1" i="0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74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351128" y="2600797"/>
            <a:ext cx="53289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50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aseline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30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fr-FR" sz="48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 + …… = 100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ces résultats des cartes mentales 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7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683010-7E76-4066-B91E-F79D6E0DA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332" y="1424119"/>
            <a:ext cx="4230388" cy="33126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06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92543B-9600-4840-B034-BB230CE8C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325" y="711656"/>
            <a:ext cx="4301820" cy="57263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B9714EAB-9231-4EEE-BD6D-404F57CE3D11}"/>
              </a:ext>
            </a:extLst>
          </p:cNvPr>
          <p:cNvSpPr/>
          <p:nvPr/>
        </p:nvSpPr>
        <p:spPr>
          <a:xfrm>
            <a:off x="9061958" y="854312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P20</a:t>
            </a:r>
          </a:p>
        </p:txBody>
      </p:sp>
    </p:spTree>
    <p:extLst>
      <p:ext uri="{BB962C8B-B14F-4D97-AF65-F5344CB8AC3E}">
        <p14:creationId xmlns:p14="http://schemas.microsoft.com/office/powerpoint/2010/main" val="1597605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668430" y="2083007"/>
            <a:ext cx="68551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Compte à rebours de 2 en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à partir de 590</a:t>
            </a:r>
          </a:p>
        </p:txBody>
      </p:sp>
    </p:spTree>
    <p:extLst>
      <p:ext uri="{BB962C8B-B14F-4D97-AF65-F5344CB8AC3E}">
        <p14:creationId xmlns:p14="http://schemas.microsoft.com/office/powerpoint/2010/main" val="267099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351128" y="2600797"/>
            <a:ext cx="53289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85</a:t>
            </a:r>
            <a:r>
              <a:rPr kumimoji="0" lang="fr-FR" sz="48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95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</a:t>
            </a:r>
            <a:r>
              <a:rPr kumimoji="0" lang="fr-FR" sz="4800" b="0" i="0" u="none" strike="noStrike" kern="1200" cap="none" spc="0" normalizeH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+ …… = 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</a:t>
            </a: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…… = 100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1016000" y="1597255"/>
            <a:ext cx="10312400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ces résultats des cartes mentales 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FCD663-5787-4562-B73C-A0D346C6C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527" y="609600"/>
            <a:ext cx="4290197" cy="608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56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ED6FBA-CEC8-4245-9C5D-3CD39F128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122" y="581021"/>
            <a:ext cx="4652556" cy="612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45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8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791D04E-23E6-47FD-B16B-A49F8ECDDB3F}"/>
              </a:ext>
            </a:extLst>
          </p:cNvPr>
          <p:cNvSpPr/>
          <p:nvPr/>
        </p:nvSpPr>
        <p:spPr>
          <a:xfrm>
            <a:off x="1609652" y="1027428"/>
            <a:ext cx="7146828" cy="7150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Fiche droite graduée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413D2B-1983-4D42-8257-E3776B9FB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69" y="2000489"/>
            <a:ext cx="11382861" cy="38300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0AE5D852-1B46-444D-89CF-02F1509E1999}"/>
              </a:ext>
            </a:extLst>
          </p:cNvPr>
          <p:cNvSpPr/>
          <p:nvPr/>
        </p:nvSpPr>
        <p:spPr>
          <a:xfrm>
            <a:off x="9944460" y="540969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P21</a:t>
            </a:r>
          </a:p>
        </p:txBody>
      </p:sp>
    </p:spTree>
    <p:extLst>
      <p:ext uri="{BB962C8B-B14F-4D97-AF65-F5344CB8AC3E}">
        <p14:creationId xmlns:p14="http://schemas.microsoft.com/office/powerpoint/2010/main" val="586826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E455B2-3B88-4733-A0B7-ECEB033F7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775" y="1002136"/>
            <a:ext cx="4190994" cy="51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92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2054031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1135743" y="784810"/>
            <a:ext cx="1022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Trace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à main levée sur la feuille que te donne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957AB23-DC75-4440-B647-3F2D7CE6578F}"/>
              </a:ext>
            </a:extLst>
          </p:cNvPr>
          <p:cNvSpPr txBox="1"/>
          <p:nvPr/>
        </p:nvSpPr>
        <p:spPr>
          <a:xfrm>
            <a:off x="1135743" y="1367805"/>
            <a:ext cx="1022531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1.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Dessine un triangle.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2. A gauche du triangle, dessine un cercle.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3. Dessine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un carré à l’intérieur du cercle.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aseline="0" dirty="0">
                <a:latin typeface="Comic Sans MS" panose="030F0702030302020204" pitchFamily="66" charset="0"/>
                <a:cs typeface="Arial" panose="020B0604020202020204" pitchFamily="34" charset="0"/>
              </a:rPr>
              <a:t>4. A droite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 du triangle, dessine un rectangle dont la longueur est verticale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4B156D4-E65A-4EEC-9FA5-DBD1F079E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246" y="1369549"/>
            <a:ext cx="1620021" cy="10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0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1135743" y="784810"/>
            <a:ext cx="1022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CORRECTION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957AB23-DC75-4440-B647-3F2D7CE6578F}"/>
              </a:ext>
            </a:extLst>
          </p:cNvPr>
          <p:cNvSpPr txBox="1"/>
          <p:nvPr/>
        </p:nvSpPr>
        <p:spPr>
          <a:xfrm>
            <a:off x="122820" y="1884312"/>
            <a:ext cx="1022531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Dessine un triangle.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2. A gauche du triangle,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dessine un cercle.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3. Dessine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un carré à l’intérieur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du cercle.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aseline="0" dirty="0">
                <a:latin typeface="Comic Sans MS" panose="030F0702030302020204" pitchFamily="66" charset="0"/>
                <a:cs typeface="Arial" panose="020B0604020202020204" pitchFamily="34" charset="0"/>
              </a:rPr>
              <a:t>4. A droite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du triangle, dessine un rectangle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 dont la longueur est verticale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20CE367E-C994-407C-9228-610BD79116F0}"/>
              </a:ext>
            </a:extLst>
          </p:cNvPr>
          <p:cNvSpPr/>
          <p:nvPr/>
        </p:nvSpPr>
        <p:spPr>
          <a:xfrm>
            <a:off x="7754258" y="2222394"/>
            <a:ext cx="1930400" cy="2017486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8D94CDF-8D9F-45FE-A240-9BB430D10226}"/>
              </a:ext>
            </a:extLst>
          </p:cNvPr>
          <p:cNvSpPr/>
          <p:nvPr/>
        </p:nvSpPr>
        <p:spPr>
          <a:xfrm>
            <a:off x="9583058" y="2012480"/>
            <a:ext cx="2160000" cy="216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CBB69B-6C8C-4EC4-9D0F-78F9AFDDEF88}"/>
              </a:ext>
            </a:extLst>
          </p:cNvPr>
          <p:cNvSpPr/>
          <p:nvPr/>
        </p:nvSpPr>
        <p:spPr>
          <a:xfrm>
            <a:off x="10003970" y="2395810"/>
            <a:ext cx="1368000" cy="136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F9FA9C-2D92-4FF6-9E73-B0D6308D4E1E}"/>
              </a:ext>
            </a:extLst>
          </p:cNvPr>
          <p:cNvSpPr/>
          <p:nvPr/>
        </p:nvSpPr>
        <p:spPr>
          <a:xfrm>
            <a:off x="6324599" y="2105947"/>
            <a:ext cx="1081316" cy="21339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27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904831" y="1788621"/>
            <a:ext cx="10225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Trace deux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carrés différents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en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t’aidant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des points du papier.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E0D70F2-134C-4299-9271-61171A8E8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630" y="585009"/>
            <a:ext cx="1620021" cy="10717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1AB4E4-02E2-4EC0-B6EB-0863099FD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422" y="2841924"/>
            <a:ext cx="3253155" cy="2953325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32A92C6-C55B-492B-92F7-42CE82610A75}"/>
              </a:ext>
            </a:extLst>
          </p:cNvPr>
          <p:cNvSpPr/>
          <p:nvPr/>
        </p:nvSpPr>
        <p:spPr>
          <a:xfrm>
            <a:off x="9944460" y="540969"/>
            <a:ext cx="919716" cy="9090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P22</a:t>
            </a:r>
          </a:p>
        </p:txBody>
      </p:sp>
    </p:spTree>
    <p:extLst>
      <p:ext uri="{BB962C8B-B14F-4D97-AF65-F5344CB8AC3E}">
        <p14:creationId xmlns:p14="http://schemas.microsoft.com/office/powerpoint/2010/main" val="23466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B3E36F-5A8F-4EB6-949C-1FE6FF0D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967" y="345809"/>
            <a:ext cx="1620021" cy="10717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49B9B5-B048-4A8F-AFC0-97E6739A4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389"/>
          <a:stretch/>
        </p:blipFill>
        <p:spPr>
          <a:xfrm>
            <a:off x="4709684" y="1417584"/>
            <a:ext cx="6775109" cy="36305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79C4F-F11A-4DC0-A67B-0DC045F8DF07}"/>
              </a:ext>
            </a:extLst>
          </p:cNvPr>
          <p:cNvSpPr txBox="1"/>
          <p:nvPr/>
        </p:nvSpPr>
        <p:spPr>
          <a:xfrm>
            <a:off x="0" y="1821596"/>
            <a:ext cx="53415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En rouge :</a:t>
            </a:r>
          </a:p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entoure les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horaires</a:t>
            </a:r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du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matin</a:t>
            </a:r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</a:p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pour un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mercredi</a:t>
            </a:r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du mois de </a:t>
            </a:r>
            <a:r>
              <a:rPr lang="fr-F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4B1171-A3AB-4E42-A65C-9BC21A83B48D}"/>
              </a:ext>
            </a:extLst>
          </p:cNvPr>
          <p:cNvSpPr/>
          <p:nvPr/>
        </p:nvSpPr>
        <p:spPr>
          <a:xfrm>
            <a:off x="152400" y="85694"/>
            <a:ext cx="495257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60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B3E36F-5A8F-4EB6-949C-1FE6FF0D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967" y="345809"/>
            <a:ext cx="1620021" cy="10717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49B9B5-B048-4A8F-AFC0-97E6739A4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684" y="1287837"/>
            <a:ext cx="6775109" cy="48659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79C4F-F11A-4DC0-A67B-0DC045F8DF07}"/>
              </a:ext>
            </a:extLst>
          </p:cNvPr>
          <p:cNvSpPr txBox="1"/>
          <p:nvPr/>
        </p:nvSpPr>
        <p:spPr>
          <a:xfrm>
            <a:off x="0" y="1821596"/>
            <a:ext cx="638347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En bleu :</a:t>
            </a:r>
          </a:p>
          <a:p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entoure les 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horaires</a:t>
            </a: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 de 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l’après midi</a:t>
            </a: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, </a:t>
            </a:r>
          </a:p>
          <a:p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pour un 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samedi</a:t>
            </a:r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fr-FR" sz="2800" dirty="0">
                <a:solidFill>
                  <a:srgbClr val="00B0F0"/>
                </a:solidFill>
                <a:latin typeface="Comic Sans MS" panose="030F0702030302020204" pitchFamily="66" charset="0"/>
              </a:rPr>
              <a:t>du mois de </a:t>
            </a:r>
            <a:r>
              <a:rPr lang="fr-FR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février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4E902C-4964-4005-B915-5F7CBC076DCA}"/>
              </a:ext>
            </a:extLst>
          </p:cNvPr>
          <p:cNvSpPr/>
          <p:nvPr/>
        </p:nvSpPr>
        <p:spPr>
          <a:xfrm>
            <a:off x="6371771" y="3701143"/>
            <a:ext cx="885372" cy="216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76299C-83D3-43F2-8E99-5EF1C9296955}"/>
              </a:ext>
            </a:extLst>
          </p:cNvPr>
          <p:cNvSpPr/>
          <p:nvPr/>
        </p:nvSpPr>
        <p:spPr>
          <a:xfrm>
            <a:off x="7090228" y="5597760"/>
            <a:ext cx="885372" cy="216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869ADE-5399-483C-88E5-B66BAF133311}"/>
              </a:ext>
            </a:extLst>
          </p:cNvPr>
          <p:cNvSpPr/>
          <p:nvPr/>
        </p:nvSpPr>
        <p:spPr>
          <a:xfrm>
            <a:off x="0" y="0"/>
            <a:ext cx="495257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873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B3E36F-5A8F-4EB6-949C-1FE6FF0D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967" y="345809"/>
            <a:ext cx="1620021" cy="10717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49B9B5-B048-4A8F-AFC0-97E6739A4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50"/>
          <a:stretch/>
        </p:blipFill>
        <p:spPr>
          <a:xfrm>
            <a:off x="4709684" y="1287837"/>
            <a:ext cx="6775109" cy="36859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79C4F-F11A-4DC0-A67B-0DC045F8DF07}"/>
              </a:ext>
            </a:extLst>
          </p:cNvPr>
          <p:cNvSpPr txBox="1"/>
          <p:nvPr/>
        </p:nvSpPr>
        <p:spPr>
          <a:xfrm>
            <a:off x="0" y="1821596"/>
            <a:ext cx="53415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En vert :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entoure les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horaires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 du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matin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, 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pour un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lundi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du mois de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novembre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BF526C-B941-4DAA-8391-5F86088B870A}"/>
              </a:ext>
            </a:extLst>
          </p:cNvPr>
          <p:cNvSpPr/>
          <p:nvPr/>
        </p:nvSpPr>
        <p:spPr>
          <a:xfrm>
            <a:off x="6371771" y="3701143"/>
            <a:ext cx="885372" cy="216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39BE134-7518-4070-9491-2F1925AA2C37}"/>
              </a:ext>
            </a:extLst>
          </p:cNvPr>
          <p:cNvSpPr/>
          <p:nvPr/>
        </p:nvSpPr>
        <p:spPr>
          <a:xfrm>
            <a:off x="10099110" y="4624903"/>
            <a:ext cx="1080000" cy="21600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5D8973-707F-4EAE-93B2-B22D34AF5F1B}"/>
              </a:ext>
            </a:extLst>
          </p:cNvPr>
          <p:cNvSpPr/>
          <p:nvPr/>
        </p:nvSpPr>
        <p:spPr>
          <a:xfrm>
            <a:off x="0" y="0"/>
            <a:ext cx="495257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424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B3E36F-5A8F-4EB6-949C-1FE6FF0D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967" y="345809"/>
            <a:ext cx="1620021" cy="10717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49B9B5-B048-4A8F-AFC0-97E6739A4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981"/>
          <a:stretch/>
        </p:blipFill>
        <p:spPr>
          <a:xfrm>
            <a:off x="4709684" y="1287837"/>
            <a:ext cx="6775109" cy="35530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79C4F-F11A-4DC0-A67B-0DC045F8DF07}"/>
              </a:ext>
            </a:extLst>
          </p:cNvPr>
          <p:cNvSpPr txBox="1"/>
          <p:nvPr/>
        </p:nvSpPr>
        <p:spPr>
          <a:xfrm>
            <a:off x="0" y="1821596"/>
            <a:ext cx="53415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En vert :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entoure les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horaires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 du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matin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, 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pour un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lundi</a:t>
            </a:r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fr-FR" sz="2800" dirty="0">
                <a:solidFill>
                  <a:srgbClr val="00FF00"/>
                </a:solidFill>
                <a:latin typeface="Comic Sans MS" panose="030F0702030302020204" pitchFamily="66" charset="0"/>
              </a:rPr>
              <a:t>du mois de </a:t>
            </a:r>
            <a:r>
              <a:rPr lang="fr-FR" sz="2800" b="1" dirty="0">
                <a:solidFill>
                  <a:srgbClr val="00FF00"/>
                </a:solidFill>
                <a:latin typeface="Comic Sans MS" panose="030F0702030302020204" pitchFamily="66" charset="0"/>
              </a:rPr>
              <a:t>novembre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BF526C-B941-4DAA-8391-5F86088B870A}"/>
              </a:ext>
            </a:extLst>
          </p:cNvPr>
          <p:cNvSpPr/>
          <p:nvPr/>
        </p:nvSpPr>
        <p:spPr>
          <a:xfrm>
            <a:off x="6371771" y="3701143"/>
            <a:ext cx="885372" cy="216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39BE134-7518-4070-9491-2F1925AA2C37}"/>
              </a:ext>
            </a:extLst>
          </p:cNvPr>
          <p:cNvSpPr/>
          <p:nvPr/>
        </p:nvSpPr>
        <p:spPr>
          <a:xfrm>
            <a:off x="10099110" y="4624903"/>
            <a:ext cx="1080000" cy="21600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0EEB65B-C2F4-4F19-8938-EB9005222E1F}"/>
              </a:ext>
            </a:extLst>
          </p:cNvPr>
          <p:cNvSpPr/>
          <p:nvPr/>
        </p:nvSpPr>
        <p:spPr>
          <a:xfrm>
            <a:off x="8911771" y="3104000"/>
            <a:ext cx="885372" cy="216000"/>
          </a:xfrm>
          <a:prstGeom prst="round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999381-B1C5-4007-9292-D5614496E05F}"/>
              </a:ext>
            </a:extLst>
          </p:cNvPr>
          <p:cNvSpPr txBox="1"/>
          <p:nvPr/>
        </p:nvSpPr>
        <p:spPr>
          <a:xfrm>
            <a:off x="4476825" y="812784"/>
            <a:ext cx="2250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FF00"/>
                </a:solidFill>
                <a:latin typeface="Comic Sans MS" panose="030F0702030302020204" pitchFamily="66" charset="0"/>
              </a:rPr>
              <a:t>CORRECTION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C6F7E0-FFC5-47E8-A3ED-A9B200D4DE2B}"/>
              </a:ext>
            </a:extLst>
          </p:cNvPr>
          <p:cNvSpPr/>
          <p:nvPr/>
        </p:nvSpPr>
        <p:spPr>
          <a:xfrm>
            <a:off x="0" y="0"/>
            <a:ext cx="495257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624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B3E36F-5A8F-4EB6-949C-1FE6FF0D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967" y="345809"/>
            <a:ext cx="1620021" cy="10717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49B9B5-B048-4A8F-AFC0-97E6739A4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50"/>
          <a:stretch/>
        </p:blipFill>
        <p:spPr>
          <a:xfrm>
            <a:off x="4709684" y="1287837"/>
            <a:ext cx="6775109" cy="36859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79C4F-F11A-4DC0-A67B-0DC045F8DF07}"/>
              </a:ext>
            </a:extLst>
          </p:cNvPr>
          <p:cNvSpPr txBox="1"/>
          <p:nvPr/>
        </p:nvSpPr>
        <p:spPr>
          <a:xfrm>
            <a:off x="0" y="1821596"/>
            <a:ext cx="65053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En noir :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entoure les </a:t>
            </a:r>
            <a:r>
              <a:rPr lang="fr-FR" sz="2800" b="1" dirty="0">
                <a:latin typeface="Comic Sans MS" panose="030F0702030302020204" pitchFamily="66" charset="0"/>
              </a:rPr>
              <a:t>horaires</a:t>
            </a:r>
            <a:r>
              <a:rPr lang="fr-FR" sz="2800" dirty="0">
                <a:latin typeface="Comic Sans MS" panose="030F0702030302020204" pitchFamily="66" charset="0"/>
              </a:rPr>
              <a:t> de l’</a:t>
            </a:r>
            <a:r>
              <a:rPr lang="fr-FR" sz="2800" b="1" dirty="0">
                <a:latin typeface="Comic Sans MS" panose="030F0702030302020204" pitchFamily="66" charset="0"/>
              </a:rPr>
              <a:t>après-midi</a:t>
            </a:r>
            <a:r>
              <a:rPr lang="fr-FR" sz="2800" dirty="0">
                <a:latin typeface="Comic Sans MS" panose="030F0702030302020204" pitchFamily="66" charset="0"/>
              </a:rPr>
              <a:t>,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pour un </a:t>
            </a:r>
            <a:r>
              <a:rPr lang="fr-FR" sz="2800" b="1" dirty="0">
                <a:latin typeface="Comic Sans MS" panose="030F0702030302020204" pitchFamily="66" charset="0"/>
              </a:rPr>
              <a:t>vendredi</a:t>
            </a:r>
            <a:r>
              <a:rPr lang="fr-FR" sz="2800" dirty="0">
                <a:latin typeface="Comic Sans MS" panose="030F0702030302020204" pitchFamily="66" charset="0"/>
              </a:rPr>
              <a:t> </a:t>
            </a:r>
          </a:p>
          <a:p>
            <a:r>
              <a:rPr lang="fr-FR" sz="2800" dirty="0">
                <a:latin typeface="Comic Sans MS" panose="030F0702030302020204" pitchFamily="66" charset="0"/>
              </a:rPr>
              <a:t>du mois de </a:t>
            </a:r>
            <a:r>
              <a:rPr lang="fr-FR" sz="2800" b="1" dirty="0">
                <a:latin typeface="Comic Sans MS" panose="030F0702030302020204" pitchFamily="66" charset="0"/>
              </a:rPr>
              <a:t>janvier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BF526C-B941-4DAA-8391-5F86088B870A}"/>
              </a:ext>
            </a:extLst>
          </p:cNvPr>
          <p:cNvSpPr/>
          <p:nvPr/>
        </p:nvSpPr>
        <p:spPr>
          <a:xfrm>
            <a:off x="6371771" y="3701143"/>
            <a:ext cx="885372" cy="216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39BE134-7518-4070-9491-2F1925AA2C37}"/>
              </a:ext>
            </a:extLst>
          </p:cNvPr>
          <p:cNvSpPr/>
          <p:nvPr/>
        </p:nvSpPr>
        <p:spPr>
          <a:xfrm>
            <a:off x="10099110" y="4624903"/>
            <a:ext cx="1080000" cy="21600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0EEB65B-C2F4-4F19-8938-EB9005222E1F}"/>
              </a:ext>
            </a:extLst>
          </p:cNvPr>
          <p:cNvSpPr/>
          <p:nvPr/>
        </p:nvSpPr>
        <p:spPr>
          <a:xfrm>
            <a:off x="8911771" y="3104000"/>
            <a:ext cx="885372" cy="216000"/>
          </a:xfrm>
          <a:prstGeom prst="round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0820B9-023D-4A5B-AC4B-B6B7EA3D9AC1}"/>
              </a:ext>
            </a:extLst>
          </p:cNvPr>
          <p:cNvSpPr/>
          <p:nvPr/>
        </p:nvSpPr>
        <p:spPr>
          <a:xfrm>
            <a:off x="0" y="0"/>
            <a:ext cx="4952575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Appren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822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542</Words>
  <Application>Microsoft Office PowerPoint</Application>
  <PresentationFormat>Grand écran</PresentationFormat>
  <Paragraphs>217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Comic Sans MS</vt:lpstr>
      <vt:lpstr>Thème Office</vt:lpstr>
      <vt:lpstr>Module 14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14  séance 2</vt:lpstr>
      <vt:lpstr>Présentation PowerPoint</vt:lpstr>
      <vt:lpstr>Présentation PowerPoint</vt:lpstr>
      <vt:lpstr>Présentation PowerPoint</vt:lpstr>
      <vt:lpstr>Module 14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14  séance 4</vt:lpstr>
      <vt:lpstr>Présentation PowerPoint</vt:lpstr>
      <vt:lpstr>Présentation PowerPoint</vt:lpstr>
      <vt:lpstr>Présentation PowerPoint</vt:lpstr>
      <vt:lpstr>Module 14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14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302</cp:revision>
  <dcterms:created xsi:type="dcterms:W3CDTF">2018-07-28T07:30:27Z</dcterms:created>
  <dcterms:modified xsi:type="dcterms:W3CDTF">2022-01-25T08:09:49Z</dcterms:modified>
</cp:coreProperties>
</file>