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5" r:id="rId2"/>
    <p:sldId id="513" r:id="rId3"/>
    <p:sldId id="794" r:id="rId4"/>
    <p:sldId id="795" r:id="rId5"/>
    <p:sldId id="862" r:id="rId6"/>
    <p:sldId id="276" r:id="rId7"/>
    <p:sldId id="863" r:id="rId8"/>
    <p:sldId id="864" r:id="rId9"/>
    <p:sldId id="874" r:id="rId10"/>
    <p:sldId id="917" r:id="rId11"/>
    <p:sldId id="284" r:id="rId12"/>
    <p:sldId id="875" r:id="rId13"/>
    <p:sldId id="885" r:id="rId14"/>
    <p:sldId id="1049" r:id="rId15"/>
    <p:sldId id="1048" r:id="rId16"/>
    <p:sldId id="287" r:id="rId17"/>
    <p:sldId id="1052" r:id="rId18"/>
    <p:sldId id="1051" r:id="rId19"/>
    <p:sldId id="892" r:id="rId20"/>
    <p:sldId id="293" r:id="rId21"/>
    <p:sldId id="1053" r:id="rId22"/>
    <p:sldId id="675" r:id="rId23"/>
    <p:sldId id="896" r:id="rId24"/>
    <p:sldId id="901" r:id="rId25"/>
    <p:sldId id="682" r:id="rId26"/>
    <p:sldId id="915" r:id="rId27"/>
    <p:sldId id="916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FF00"/>
    <a:srgbClr val="FF6600"/>
    <a:srgbClr val="3333FF"/>
    <a:srgbClr val="FF0066"/>
    <a:srgbClr val="CC66FF"/>
    <a:srgbClr val="99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7" autoAdjust="0"/>
    <p:restoredTop sz="95407" autoAdjust="0"/>
  </p:normalViewPr>
  <p:slideViewPr>
    <p:cSldViewPr snapToGrid="0">
      <p:cViewPr>
        <p:scale>
          <a:sx n="70" d="100"/>
          <a:sy n="70" d="100"/>
        </p:scale>
        <p:origin x="1095" y="8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18/02/2022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427603" y="1717719"/>
            <a:ext cx="9641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latin typeface="Comic Sans MS" panose="030F0702030302020204" pitchFamily="66" charset="0"/>
                <a:cs typeface="Arial" panose="020B0604020202020204" pitchFamily="34" charset="0"/>
              </a:rPr>
              <a:t>Ecris les nombres en lettres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F13BA6-31ED-4B1A-9975-E9E944B99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652" y="3011146"/>
            <a:ext cx="6630433" cy="20041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6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776177" y="1628911"/>
            <a:ext cx="11066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Dessine sur ton cahier le nombres que dit la maitresse comme dans l’exemple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0EC8050-4A0A-47F8-86F4-02BE97F1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585" y="664648"/>
            <a:ext cx="1374303" cy="909213"/>
          </a:xfrm>
          <a:prstGeom prst="rect">
            <a:avLst/>
          </a:prstGeom>
        </p:spPr>
      </p:pic>
      <p:pic>
        <p:nvPicPr>
          <p:cNvPr id="102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82C1AE98-C562-4F93-8FA0-6141987D2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593406" y="3021462"/>
            <a:ext cx="1715300" cy="371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CCBEB4D3-A0E5-4A1B-A330-1A02F70AB5A1}"/>
              </a:ext>
            </a:extLst>
          </p:cNvPr>
          <p:cNvSpPr/>
          <p:nvPr/>
        </p:nvSpPr>
        <p:spPr>
          <a:xfrm>
            <a:off x="2162982" y="2952350"/>
            <a:ext cx="1679944" cy="1170525"/>
          </a:xfrm>
          <a:prstGeom prst="wedgeEllipseCallout">
            <a:avLst>
              <a:gd name="adj1" fmla="val -67035"/>
              <a:gd name="adj2" fmla="val 270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432</a:t>
            </a:r>
          </a:p>
        </p:txBody>
      </p:sp>
      <p:pic>
        <p:nvPicPr>
          <p:cNvPr id="1028" name="Picture 4" descr="962042-Carte-murale-SÃ©yÃ¨s-JPC-70x100cm">
            <a:extLst>
              <a:ext uri="{FF2B5EF4-FFF2-40B4-BE49-F238E27FC236}">
                <a16:creationId xmlns:a16="http://schemas.microsoft.com/office/drawing/2014/main" id="{B1678763-EBE7-4F6B-8707-6294D0BE86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2" b="35933"/>
          <a:stretch/>
        </p:blipFill>
        <p:spPr bwMode="auto">
          <a:xfrm>
            <a:off x="4315163" y="3363490"/>
            <a:ext cx="5484353" cy="247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3081D5-5071-4616-B852-2ED1225C7CCF}"/>
              </a:ext>
            </a:extLst>
          </p:cNvPr>
          <p:cNvSpPr/>
          <p:nvPr/>
        </p:nvSpPr>
        <p:spPr>
          <a:xfrm>
            <a:off x="4784651" y="3537612"/>
            <a:ext cx="624996" cy="585263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CC38641-20FF-4DA6-82CD-0687A22B8283}"/>
              </a:ext>
            </a:extLst>
          </p:cNvPr>
          <p:cNvSpPr/>
          <p:nvPr/>
        </p:nvSpPr>
        <p:spPr>
          <a:xfrm>
            <a:off x="5509776" y="3537611"/>
            <a:ext cx="624996" cy="585263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2EAA2A7-664E-48C0-9EC5-7307931CFD71}"/>
              </a:ext>
            </a:extLst>
          </p:cNvPr>
          <p:cNvSpPr/>
          <p:nvPr/>
        </p:nvSpPr>
        <p:spPr>
          <a:xfrm>
            <a:off x="6989135" y="3557382"/>
            <a:ext cx="624996" cy="585263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8C81F2D-1E90-4BBB-B634-EB141C658BAD}"/>
              </a:ext>
            </a:extLst>
          </p:cNvPr>
          <p:cNvSpPr/>
          <p:nvPr/>
        </p:nvSpPr>
        <p:spPr>
          <a:xfrm>
            <a:off x="6248400" y="3543720"/>
            <a:ext cx="624996" cy="585263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460ED01-1F27-4E77-B053-65DCEA1D92C1}"/>
              </a:ext>
            </a:extLst>
          </p:cNvPr>
          <p:cNvCxnSpPr/>
          <p:nvPr/>
        </p:nvCxnSpPr>
        <p:spPr>
          <a:xfrm>
            <a:off x="7846828" y="3557382"/>
            <a:ext cx="0" cy="565492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5571B8E9-7326-4A1B-9E2B-0E2F5864A424}"/>
              </a:ext>
            </a:extLst>
          </p:cNvPr>
          <p:cNvCxnSpPr/>
          <p:nvPr/>
        </p:nvCxnSpPr>
        <p:spPr>
          <a:xfrm>
            <a:off x="7988596" y="3557382"/>
            <a:ext cx="0" cy="565492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D6122241-739E-464F-9FB4-6D09894117AB}"/>
              </a:ext>
            </a:extLst>
          </p:cNvPr>
          <p:cNvCxnSpPr/>
          <p:nvPr/>
        </p:nvCxnSpPr>
        <p:spPr>
          <a:xfrm>
            <a:off x="8119731" y="3601490"/>
            <a:ext cx="0" cy="565492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5E7E26CA-D94D-4156-BE00-5A50EE082492}"/>
              </a:ext>
            </a:extLst>
          </p:cNvPr>
          <p:cNvSpPr/>
          <p:nvPr/>
        </p:nvSpPr>
        <p:spPr>
          <a:xfrm>
            <a:off x="8319066" y="3979674"/>
            <a:ext cx="100488" cy="84546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D1B84BA-C773-4BB5-87BE-4013AB96C35B}"/>
              </a:ext>
            </a:extLst>
          </p:cNvPr>
          <p:cNvSpPr/>
          <p:nvPr/>
        </p:nvSpPr>
        <p:spPr>
          <a:xfrm>
            <a:off x="8535989" y="3975048"/>
            <a:ext cx="100488" cy="84546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82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1896647" y="1820885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Ecris les résultats manquants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F4751F-E59C-45AE-B192-ABD3482F1B70}"/>
              </a:ext>
            </a:extLst>
          </p:cNvPr>
          <p:cNvSpPr txBox="1"/>
          <p:nvPr/>
        </p:nvSpPr>
        <p:spPr>
          <a:xfrm>
            <a:off x="1793604" y="2975314"/>
            <a:ext cx="7878582" cy="2493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18 + … = 25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50 + … = 110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405 + … = 427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65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C457D4-0873-439E-BC00-7E6446D82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904" y="881697"/>
            <a:ext cx="3983804" cy="56171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2D11B5-3132-43CC-AD67-CBED27485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13" y="730628"/>
            <a:ext cx="4188026" cy="59192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05A72B8-F6FE-4C90-A81D-DDC049A15406}"/>
              </a:ext>
            </a:extLst>
          </p:cNvPr>
          <p:cNvSpPr/>
          <p:nvPr/>
        </p:nvSpPr>
        <p:spPr>
          <a:xfrm>
            <a:off x="6145163" y="381000"/>
            <a:ext cx="1027471" cy="97339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P2 - 3</a:t>
            </a:r>
          </a:p>
        </p:txBody>
      </p:sp>
    </p:spTree>
    <p:extLst>
      <p:ext uri="{BB962C8B-B14F-4D97-AF65-F5344CB8AC3E}">
        <p14:creationId xmlns:p14="http://schemas.microsoft.com/office/powerpoint/2010/main" val="3431030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776177" y="1628911"/>
            <a:ext cx="11066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Dessine sur ton cahier le nombres que dit la maitresse comme dans l’exemple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0EC8050-4A0A-47F8-86F4-02BE97F1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832" y="652494"/>
            <a:ext cx="1374303" cy="909213"/>
          </a:xfrm>
          <a:prstGeom prst="rect">
            <a:avLst/>
          </a:prstGeom>
        </p:spPr>
      </p:pic>
      <p:pic>
        <p:nvPicPr>
          <p:cNvPr id="1026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82C1AE98-C562-4F93-8FA0-6141987D2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593406" y="3021462"/>
            <a:ext cx="1715300" cy="371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CCBEB4D3-A0E5-4A1B-A330-1A02F70AB5A1}"/>
              </a:ext>
            </a:extLst>
          </p:cNvPr>
          <p:cNvSpPr/>
          <p:nvPr/>
        </p:nvSpPr>
        <p:spPr>
          <a:xfrm>
            <a:off x="2162982" y="2952350"/>
            <a:ext cx="1679944" cy="1170525"/>
          </a:xfrm>
          <a:prstGeom prst="wedgeEllipseCallout">
            <a:avLst>
              <a:gd name="adj1" fmla="val -67035"/>
              <a:gd name="adj2" fmla="val 270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432</a:t>
            </a:r>
          </a:p>
        </p:txBody>
      </p:sp>
      <p:pic>
        <p:nvPicPr>
          <p:cNvPr id="1028" name="Picture 4" descr="962042-Carte-murale-SÃ©yÃ¨s-JPC-70x100cm">
            <a:extLst>
              <a:ext uri="{FF2B5EF4-FFF2-40B4-BE49-F238E27FC236}">
                <a16:creationId xmlns:a16="http://schemas.microsoft.com/office/drawing/2014/main" id="{B1678763-EBE7-4F6B-8707-6294D0BE86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2" b="35933"/>
          <a:stretch/>
        </p:blipFill>
        <p:spPr bwMode="auto">
          <a:xfrm>
            <a:off x="4315163" y="3363490"/>
            <a:ext cx="5484353" cy="247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3081D5-5071-4616-B852-2ED1225C7CCF}"/>
              </a:ext>
            </a:extLst>
          </p:cNvPr>
          <p:cNvSpPr/>
          <p:nvPr/>
        </p:nvSpPr>
        <p:spPr>
          <a:xfrm>
            <a:off x="4784651" y="3537612"/>
            <a:ext cx="624996" cy="585263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CC38641-20FF-4DA6-82CD-0687A22B8283}"/>
              </a:ext>
            </a:extLst>
          </p:cNvPr>
          <p:cNvSpPr/>
          <p:nvPr/>
        </p:nvSpPr>
        <p:spPr>
          <a:xfrm>
            <a:off x="5509776" y="3537611"/>
            <a:ext cx="624996" cy="585263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2EAA2A7-664E-48C0-9EC5-7307931CFD71}"/>
              </a:ext>
            </a:extLst>
          </p:cNvPr>
          <p:cNvSpPr/>
          <p:nvPr/>
        </p:nvSpPr>
        <p:spPr>
          <a:xfrm>
            <a:off x="6989135" y="3557382"/>
            <a:ext cx="624996" cy="585263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8C81F2D-1E90-4BBB-B634-EB141C658BAD}"/>
              </a:ext>
            </a:extLst>
          </p:cNvPr>
          <p:cNvSpPr/>
          <p:nvPr/>
        </p:nvSpPr>
        <p:spPr>
          <a:xfrm>
            <a:off x="6248400" y="3543720"/>
            <a:ext cx="624996" cy="585263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460ED01-1F27-4E77-B053-65DCEA1D92C1}"/>
              </a:ext>
            </a:extLst>
          </p:cNvPr>
          <p:cNvCxnSpPr/>
          <p:nvPr/>
        </p:nvCxnSpPr>
        <p:spPr>
          <a:xfrm>
            <a:off x="7846828" y="3557382"/>
            <a:ext cx="0" cy="565492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5571B8E9-7326-4A1B-9E2B-0E2F5864A424}"/>
              </a:ext>
            </a:extLst>
          </p:cNvPr>
          <p:cNvCxnSpPr/>
          <p:nvPr/>
        </p:nvCxnSpPr>
        <p:spPr>
          <a:xfrm>
            <a:off x="7988596" y="3557382"/>
            <a:ext cx="0" cy="565492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D6122241-739E-464F-9FB4-6D09894117AB}"/>
              </a:ext>
            </a:extLst>
          </p:cNvPr>
          <p:cNvCxnSpPr/>
          <p:nvPr/>
        </p:nvCxnSpPr>
        <p:spPr>
          <a:xfrm>
            <a:off x="8119731" y="3601490"/>
            <a:ext cx="0" cy="565492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5E7E26CA-D94D-4156-BE00-5A50EE082492}"/>
              </a:ext>
            </a:extLst>
          </p:cNvPr>
          <p:cNvSpPr/>
          <p:nvPr/>
        </p:nvSpPr>
        <p:spPr>
          <a:xfrm>
            <a:off x="8319066" y="3979674"/>
            <a:ext cx="100488" cy="84546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D1B84BA-C773-4BB5-87BE-4013AB96C35B}"/>
              </a:ext>
            </a:extLst>
          </p:cNvPr>
          <p:cNvSpPr/>
          <p:nvPr/>
        </p:nvSpPr>
        <p:spPr>
          <a:xfrm>
            <a:off x="8535989" y="3975048"/>
            <a:ext cx="100488" cy="84546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71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406527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43652" y="61884"/>
            <a:ext cx="2510178" cy="1702146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1896647" y="1820885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Ecris les résultats manquants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F4751F-E59C-45AE-B192-ABD3482F1B70}"/>
              </a:ext>
            </a:extLst>
          </p:cNvPr>
          <p:cNvSpPr txBox="1"/>
          <p:nvPr/>
        </p:nvSpPr>
        <p:spPr>
          <a:xfrm>
            <a:off x="1896647" y="2706865"/>
            <a:ext cx="7878582" cy="2493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29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+ … = </a:t>
            </a: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42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70 + … = 200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278 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-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… = 273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A084F9D-62E5-470C-B189-8AF6E065B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814245"/>
              </p:ext>
            </p:extLst>
          </p:nvPr>
        </p:nvGraphicFramePr>
        <p:xfrm>
          <a:off x="3396528" y="5533237"/>
          <a:ext cx="5472000" cy="584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000">
                  <a:extLst>
                    <a:ext uri="{9D8B030D-6E8A-4147-A177-3AD203B41FA5}">
                      <a16:colId xmlns:a16="http://schemas.microsoft.com/office/drawing/2014/main" val="332128835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932332862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88332394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846293690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97071579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3340512382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930804100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3722708411"/>
                    </a:ext>
                  </a:extLst>
                </a:gridCol>
              </a:tblGrid>
              <a:tr h="584477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FF0000"/>
                          </a:solidFill>
                        </a:rPr>
                        <a:t>273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FF0000"/>
                          </a:solidFill>
                        </a:rPr>
                        <a:t>278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279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334751"/>
                  </a:ext>
                </a:extLst>
              </a:tr>
            </a:tbl>
          </a:graphicData>
        </a:graphic>
      </p:graphicFrame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769C4BAE-FFEC-404A-AB06-B088584CF9D4}"/>
              </a:ext>
            </a:extLst>
          </p:cNvPr>
          <p:cNvSpPr/>
          <p:nvPr/>
        </p:nvSpPr>
        <p:spPr>
          <a:xfrm>
            <a:off x="4467225" y="5200305"/>
            <a:ext cx="3309257" cy="324691"/>
          </a:xfrm>
          <a:custGeom>
            <a:avLst/>
            <a:gdLst>
              <a:gd name="connsiteX0" fmla="*/ 3309257 w 3309257"/>
              <a:gd name="connsiteY0" fmla="*/ 304800 h 304800"/>
              <a:gd name="connsiteX1" fmla="*/ 1611086 w 3309257"/>
              <a:gd name="connsiteY1" fmla="*/ 0 h 304800"/>
              <a:gd name="connsiteX2" fmla="*/ 0 w 3309257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09257" h="304800">
                <a:moveTo>
                  <a:pt x="3309257" y="304800"/>
                </a:moveTo>
                <a:cubicBezTo>
                  <a:pt x="2735943" y="152400"/>
                  <a:pt x="2162629" y="0"/>
                  <a:pt x="1611086" y="0"/>
                </a:cubicBezTo>
                <a:cubicBezTo>
                  <a:pt x="1059543" y="0"/>
                  <a:pt x="529771" y="152400"/>
                  <a:pt x="0" y="30480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8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2590800" y="881697"/>
            <a:ext cx="783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Calcule le résultat de ces</a:t>
            </a:r>
            <a:r>
              <a:rPr lang="fr-FR" sz="2800" dirty="0">
                <a:solidFill>
                  <a:srgbClr val="70AD47"/>
                </a:solidFill>
                <a:latin typeface="Comic Sans MS" panose="030F0702030302020204" pitchFamily="66" charset="0"/>
              </a:rPr>
              <a:t> additions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F5BCF21-B5E9-4E57-A7EF-ACB6E7901977}"/>
              </a:ext>
            </a:extLst>
          </p:cNvPr>
          <p:cNvSpPr txBox="1"/>
          <p:nvPr/>
        </p:nvSpPr>
        <p:spPr>
          <a:xfrm>
            <a:off x="3594981" y="2101565"/>
            <a:ext cx="5108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22  +  13  +  7  +  8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CFDFEBB-F69B-4CF0-956F-FC292B0C37B8}"/>
              </a:ext>
            </a:extLst>
          </p:cNvPr>
          <p:cNvSpPr txBox="1"/>
          <p:nvPr/>
        </p:nvSpPr>
        <p:spPr>
          <a:xfrm>
            <a:off x="3541730" y="3918551"/>
            <a:ext cx="5108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5  +  15  +  8 + 32</a:t>
            </a:r>
          </a:p>
        </p:txBody>
      </p:sp>
    </p:spTree>
    <p:extLst>
      <p:ext uri="{BB962C8B-B14F-4D97-AF65-F5344CB8AC3E}">
        <p14:creationId xmlns:p14="http://schemas.microsoft.com/office/powerpoint/2010/main" val="1011351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2502310" y="2764575"/>
            <a:ext cx="783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JEU DEPASSE PAS 100</a:t>
            </a:r>
          </a:p>
        </p:txBody>
      </p:sp>
    </p:spTree>
    <p:extLst>
      <p:ext uri="{BB962C8B-B14F-4D97-AF65-F5344CB8AC3E}">
        <p14:creationId xmlns:p14="http://schemas.microsoft.com/office/powerpoint/2010/main" val="891561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427603" y="1717719"/>
            <a:ext cx="9641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latin typeface="Comic Sans MS" panose="030F0702030302020204" pitchFamily="66" charset="0"/>
                <a:cs typeface="Arial" panose="020B0604020202020204" pitchFamily="34" charset="0"/>
              </a:rPr>
              <a:t>Ecris les nombres en lettres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0EC8050-4A0A-47F8-86F4-02BE97F1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324" y="483937"/>
            <a:ext cx="1374303" cy="9092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9C50BEC-5006-4A39-B2DA-2CEDF0172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413" y="3083729"/>
            <a:ext cx="7384124" cy="20701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267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F4751F-E59C-45AE-B192-ABD3482F1B70}"/>
              </a:ext>
            </a:extLst>
          </p:cNvPr>
          <p:cNvSpPr txBox="1"/>
          <p:nvPr/>
        </p:nvSpPr>
        <p:spPr>
          <a:xfrm>
            <a:off x="-556994" y="1504171"/>
            <a:ext cx="7878582" cy="579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19 + 18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 + 15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25 + 16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 + 14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527C87-4A22-4472-B895-03D1AEA66E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D060FF5-D215-49C2-B37A-711EC9A93E2D}"/>
              </a:ext>
            </a:extLst>
          </p:cNvPr>
          <p:cNvSpPr txBox="1"/>
          <p:nvPr/>
        </p:nvSpPr>
        <p:spPr>
          <a:xfrm>
            <a:off x="4806502" y="1504171"/>
            <a:ext cx="7878582" cy="579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9 + </a:t>
            </a:r>
            <a:r>
              <a:rPr lang="fr-FR" sz="440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 + 65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 + 78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 + 54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13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262CF2-9F60-45C1-BFE0-25A52EC57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427" y="743011"/>
            <a:ext cx="4222748" cy="5787054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F48CA317-8D33-4845-95C5-2E1437071164}"/>
              </a:ext>
            </a:extLst>
          </p:cNvPr>
          <p:cNvSpPr/>
          <p:nvPr/>
        </p:nvSpPr>
        <p:spPr>
          <a:xfrm>
            <a:off x="9399640" y="609600"/>
            <a:ext cx="1027471" cy="97339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4</a:t>
            </a:r>
          </a:p>
        </p:txBody>
      </p:sp>
    </p:spTree>
    <p:extLst>
      <p:ext uri="{BB962C8B-B14F-4D97-AF65-F5344CB8AC3E}">
        <p14:creationId xmlns:p14="http://schemas.microsoft.com/office/powerpoint/2010/main" val="3829480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609600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Cahier des nombres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Sous-titre 24">
            <a:extLst>
              <a:ext uri="{FF2B5EF4-FFF2-40B4-BE49-F238E27FC236}">
                <a16:creationId xmlns:a16="http://schemas.microsoft.com/office/drawing/2014/main" id="{57DA6AA2-9EDD-4FAD-ADBB-0D0FDE37F460}"/>
              </a:ext>
            </a:extLst>
          </p:cNvPr>
          <p:cNvSpPr txBox="1">
            <a:spLocks/>
          </p:cNvSpPr>
          <p:nvPr/>
        </p:nvSpPr>
        <p:spPr>
          <a:xfrm>
            <a:off x="2794014" y="1389608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Je cherche toutes les représentations possibles du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sp>
        <p:nvSpPr>
          <p:cNvPr id="21" name="Sous-titre 24">
            <a:extLst>
              <a:ext uri="{FF2B5EF4-FFF2-40B4-BE49-F238E27FC236}">
                <a16:creationId xmlns:a16="http://schemas.microsoft.com/office/drawing/2014/main" id="{33D35D92-4D60-4AB0-91E3-D3B280D3775B}"/>
              </a:ext>
            </a:extLst>
          </p:cNvPr>
          <p:cNvSpPr txBox="1">
            <a:spLocks/>
          </p:cNvSpPr>
          <p:nvPr/>
        </p:nvSpPr>
        <p:spPr>
          <a:xfrm>
            <a:off x="3244406" y="1749027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nombre .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D96219-9E5F-4A47-9845-68FC71A38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442" y="2339883"/>
            <a:ext cx="5732421" cy="426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4051143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F4751F-E59C-45AE-B192-ABD3482F1B70}"/>
              </a:ext>
            </a:extLst>
          </p:cNvPr>
          <p:cNvSpPr txBox="1"/>
          <p:nvPr/>
        </p:nvSpPr>
        <p:spPr>
          <a:xfrm>
            <a:off x="2156709" y="1010935"/>
            <a:ext cx="7878582" cy="6813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Ecris en lettres :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654 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243 :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408 :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597: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527C87-4A22-4472-B895-03D1AEA66E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3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F4751F-E59C-45AE-B192-ABD3482F1B70}"/>
              </a:ext>
            </a:extLst>
          </p:cNvPr>
          <p:cNvSpPr txBox="1"/>
          <p:nvPr/>
        </p:nvSpPr>
        <p:spPr>
          <a:xfrm>
            <a:off x="-556994" y="1504171"/>
            <a:ext cx="7878582" cy="579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11 + 19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19 + 12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 + 15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 + 18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527C87-4A22-4472-B895-03D1AEA66E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D060FF5-D215-49C2-B37A-711EC9A93E2D}"/>
              </a:ext>
            </a:extLst>
          </p:cNvPr>
          <p:cNvSpPr txBox="1"/>
          <p:nvPr/>
        </p:nvSpPr>
        <p:spPr>
          <a:xfrm>
            <a:off x="4806502" y="1504171"/>
            <a:ext cx="7878582" cy="579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56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+ </a:t>
            </a: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19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58 + 23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124 + 78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158 + 24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08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29266-D495-4CE2-9EF6-435CB8EBE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42" y="881697"/>
            <a:ext cx="4372258" cy="5643716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09511C50-0BEB-4C4C-993D-147076D62608}"/>
              </a:ext>
            </a:extLst>
          </p:cNvPr>
          <p:cNvSpPr/>
          <p:nvPr/>
        </p:nvSpPr>
        <p:spPr>
          <a:xfrm>
            <a:off x="5396471" y="332587"/>
            <a:ext cx="1027471" cy="97339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CF39DB-F0F0-4EB5-ABE0-A05034596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024" y="2796234"/>
            <a:ext cx="5487015" cy="117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88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270524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F4751F-E59C-45AE-B192-ABD3482F1B70}"/>
              </a:ext>
            </a:extLst>
          </p:cNvPr>
          <p:cNvSpPr txBox="1"/>
          <p:nvPr/>
        </p:nvSpPr>
        <p:spPr>
          <a:xfrm>
            <a:off x="-556994" y="1504171"/>
            <a:ext cx="7878582" cy="579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14 + 17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19 + 17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55 + 16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48 + 14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527C87-4A22-4472-B895-03D1AEA66E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D060FF5-D215-49C2-B37A-711EC9A93E2D}"/>
              </a:ext>
            </a:extLst>
          </p:cNvPr>
          <p:cNvSpPr txBox="1"/>
          <p:nvPr/>
        </p:nvSpPr>
        <p:spPr>
          <a:xfrm>
            <a:off x="4806502" y="1504171"/>
            <a:ext cx="7878582" cy="579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23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9 + 1</a:t>
            </a:r>
            <a:r>
              <a:rPr lang="fr-FR" sz="440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117 + 265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138 + 78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158 + 24 =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33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795497" cy="594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431547" y="2550616"/>
            <a:ext cx="53289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89 + 78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a) 266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b) 98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c) 167</a:t>
            </a:r>
            <a:endParaRPr lang="fr-FR" sz="4800" noProof="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80922" y="492083"/>
            <a:ext cx="1833190" cy="124308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8F2F03-E0DF-489A-BAAA-5E450A20F4FB}"/>
              </a:ext>
            </a:extLst>
          </p:cNvPr>
          <p:cNvSpPr txBox="1"/>
          <p:nvPr/>
        </p:nvSpPr>
        <p:spPr>
          <a:xfrm>
            <a:off x="2193569" y="609600"/>
            <a:ext cx="72111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Ecris sur ton ardoise</a:t>
            </a:r>
          </a:p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le résultat que tu penses être le bon </a:t>
            </a:r>
          </a:p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SANS FAIRE LE CALCUL</a:t>
            </a:r>
          </a:p>
        </p:txBody>
      </p:sp>
    </p:spTree>
    <p:extLst>
      <p:ext uri="{BB962C8B-B14F-4D97-AF65-F5344CB8AC3E}">
        <p14:creationId xmlns:p14="http://schemas.microsoft.com/office/powerpoint/2010/main" val="65580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950691" y="2423074"/>
            <a:ext cx="53289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89 + 78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a) 66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b) 28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c) 11</a:t>
            </a:r>
            <a:endParaRPr lang="fr-FR" sz="4800" noProof="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80922" y="492083"/>
            <a:ext cx="1833190" cy="124308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8F2F03-E0DF-489A-BAAA-5E450A20F4FB}"/>
              </a:ext>
            </a:extLst>
          </p:cNvPr>
          <p:cNvSpPr txBox="1"/>
          <p:nvPr/>
        </p:nvSpPr>
        <p:spPr>
          <a:xfrm>
            <a:off x="2642823" y="770011"/>
            <a:ext cx="72111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Ecris sur ton ardoise</a:t>
            </a:r>
          </a:p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le résultat que tu penses être le bon </a:t>
            </a:r>
          </a:p>
          <a:p>
            <a:pPr algn="ctr"/>
            <a:r>
              <a:rPr lang="fr-FR" sz="2800" u="sng" dirty="0">
                <a:latin typeface="Comic Sans MS" panose="030F0702030302020204" pitchFamily="66" charset="0"/>
              </a:rPr>
              <a:t>SANS FAIRE LE CALCUL</a:t>
            </a:r>
          </a:p>
        </p:txBody>
      </p:sp>
    </p:spTree>
    <p:extLst>
      <p:ext uri="{BB962C8B-B14F-4D97-AF65-F5344CB8AC3E}">
        <p14:creationId xmlns:p14="http://schemas.microsoft.com/office/powerpoint/2010/main" val="331967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7CAB0E-AD04-4E40-A9E1-FCA03CCC274A}"/>
              </a:ext>
            </a:extLst>
          </p:cNvPr>
          <p:cNvSpPr/>
          <p:nvPr/>
        </p:nvSpPr>
        <p:spPr>
          <a:xfrm>
            <a:off x="2055981" y="1452775"/>
            <a:ext cx="6610464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Recherche maintenant</a:t>
            </a:r>
          </a:p>
          <a:p>
            <a:pPr marL="1945005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comment faire :</a:t>
            </a:r>
          </a:p>
          <a:p>
            <a:pPr marL="1945005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fr-FR" sz="1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1945005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  <a:p>
            <a:pPr marL="1945005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183 – 71 =</a:t>
            </a:r>
          </a:p>
          <a:p>
            <a:pPr marL="1945005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153 – 12 =</a:t>
            </a:r>
          </a:p>
          <a:p>
            <a:pPr marL="1945005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456 – 32 =</a:t>
            </a:r>
          </a:p>
          <a:p>
            <a:pPr marL="1945005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4098" name="Picture 2" descr="RÃ©sultat de recherche d'images pour &quot;abaques majuscule&quot;">
            <a:extLst>
              <a:ext uri="{FF2B5EF4-FFF2-40B4-BE49-F238E27FC236}">
                <a16:creationId xmlns:a16="http://schemas.microsoft.com/office/drawing/2014/main" id="{FA0BFFC6-978E-489A-BDEC-C9DD039DF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6" t="11043" r="28148" b="12330"/>
          <a:stretch/>
        </p:blipFill>
        <p:spPr bwMode="auto">
          <a:xfrm>
            <a:off x="4828902" y="4499763"/>
            <a:ext cx="2534195" cy="21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867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F47B13-63C3-4EE3-8EB9-96F33E22B079}"/>
              </a:ext>
            </a:extLst>
          </p:cNvPr>
          <p:cNvSpPr/>
          <p:nvPr/>
        </p:nvSpPr>
        <p:spPr>
          <a:xfrm>
            <a:off x="1652404" y="1631831"/>
            <a:ext cx="7632539" cy="13740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latin typeface="Comic Sans MS" panose="030F0702030302020204" pitchFamily="66" charset="0"/>
                <a:ea typeface="Calibri" panose="020F0502020204030204" pitchFamily="34" charset="0"/>
              </a:rPr>
              <a:t>Entoure en </a:t>
            </a: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bleu</a:t>
            </a: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</a:t>
            </a:r>
            <a:r>
              <a:rPr lang="fr-FR" sz="3200" dirty="0">
                <a:latin typeface="Comic Sans MS" panose="030F0702030302020204" pitchFamily="66" charset="0"/>
                <a:ea typeface="Calibri" panose="020F0502020204030204" pitchFamily="34" charset="0"/>
              </a:rPr>
              <a:t>3 x 5 points </a:t>
            </a:r>
          </a:p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et en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vert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 4 x 6 points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1A2CF9-F22E-4CC7-9D3E-67279E5B1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3196416"/>
            <a:ext cx="4648200" cy="3076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BB22546B-5F93-4E2E-B227-28531F4AD274}"/>
              </a:ext>
            </a:extLst>
          </p:cNvPr>
          <p:cNvSpPr/>
          <p:nvPr/>
        </p:nvSpPr>
        <p:spPr>
          <a:xfrm>
            <a:off x="9954823" y="513814"/>
            <a:ext cx="1027471" cy="97339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6</a:t>
            </a:r>
          </a:p>
        </p:txBody>
      </p:sp>
    </p:spTree>
    <p:extLst>
      <p:ext uri="{BB962C8B-B14F-4D97-AF65-F5344CB8AC3E}">
        <p14:creationId xmlns:p14="http://schemas.microsoft.com/office/powerpoint/2010/main" val="586826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5">
            <a:extLst>
              <a:ext uri="{FF2B5EF4-FFF2-40B4-BE49-F238E27FC236}">
                <a16:creationId xmlns:a16="http://schemas.microsoft.com/office/drawing/2014/main" id="{90D901C6-1C0C-4FE4-9E31-DD46096BC6CD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EEC15E-F8D1-450A-86D6-73A67EA5C1A2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CB1ECC-A839-4630-A539-98086DAA8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545" y="590611"/>
            <a:ext cx="4762497" cy="589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28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5">
            <a:extLst>
              <a:ext uri="{FF2B5EF4-FFF2-40B4-BE49-F238E27FC236}">
                <a16:creationId xmlns:a16="http://schemas.microsoft.com/office/drawing/2014/main" id="{90D901C6-1C0C-4FE4-9E31-DD46096BC6CD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EEC15E-F8D1-450A-86D6-73A67EA5C1A2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16182F-E3FF-4EA2-8B44-30981244B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961" y="756508"/>
            <a:ext cx="8015864" cy="2411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8FE2A0-F31D-4A18-9394-4BEA28DB0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315" y="3429000"/>
            <a:ext cx="7762943" cy="250801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B28899DE-919A-485A-93F9-9096E6C3E2DD}"/>
              </a:ext>
            </a:extLst>
          </p:cNvPr>
          <p:cNvSpPr/>
          <p:nvPr/>
        </p:nvSpPr>
        <p:spPr>
          <a:xfrm>
            <a:off x="10152716" y="295305"/>
            <a:ext cx="1027471" cy="97339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7</a:t>
            </a:r>
          </a:p>
        </p:txBody>
      </p:sp>
    </p:spTree>
    <p:extLst>
      <p:ext uri="{BB962C8B-B14F-4D97-AF65-F5344CB8AC3E}">
        <p14:creationId xmlns:p14="http://schemas.microsoft.com/office/powerpoint/2010/main" val="18914659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406</Words>
  <Application>Microsoft Office PowerPoint</Application>
  <PresentationFormat>Grand écran</PresentationFormat>
  <Paragraphs>133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Comic Sans MS</vt:lpstr>
      <vt:lpstr>Cursive standard</vt:lpstr>
      <vt:lpstr>Thème Office</vt:lpstr>
      <vt:lpstr>Module 15  séance 1</vt:lpstr>
      <vt:lpstr>Présentation PowerPoint</vt:lpstr>
      <vt:lpstr>Présentation PowerPoint</vt:lpstr>
      <vt:lpstr>Présentation PowerPoint</vt:lpstr>
      <vt:lpstr>Présentation PowerPoint</vt:lpstr>
      <vt:lpstr>Module 15  séance 2</vt:lpstr>
      <vt:lpstr>Présentation PowerPoint</vt:lpstr>
      <vt:lpstr>Présentation PowerPoint</vt:lpstr>
      <vt:lpstr>Présentation PowerPoint</vt:lpstr>
      <vt:lpstr>Présentation PowerPoint</vt:lpstr>
      <vt:lpstr>Module 15  séance 3</vt:lpstr>
      <vt:lpstr>Présentation PowerPoint</vt:lpstr>
      <vt:lpstr>Présentation PowerPoint</vt:lpstr>
      <vt:lpstr>Présentation PowerPoint</vt:lpstr>
      <vt:lpstr>Présentation PowerPoint</vt:lpstr>
      <vt:lpstr>Module 15  séance 4</vt:lpstr>
      <vt:lpstr>Présentation PowerPoint</vt:lpstr>
      <vt:lpstr>Présentation PowerPoint</vt:lpstr>
      <vt:lpstr>Présentation PowerPoint</vt:lpstr>
      <vt:lpstr>Module 15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328</cp:revision>
  <dcterms:created xsi:type="dcterms:W3CDTF">2018-07-28T07:30:27Z</dcterms:created>
  <dcterms:modified xsi:type="dcterms:W3CDTF">2022-02-18T11:07:48Z</dcterms:modified>
</cp:coreProperties>
</file>