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5" r:id="rId2"/>
    <p:sldId id="954" r:id="rId3"/>
    <p:sldId id="988" r:id="rId4"/>
    <p:sldId id="989" r:id="rId5"/>
    <p:sldId id="916" r:id="rId6"/>
    <p:sldId id="955" r:id="rId7"/>
    <p:sldId id="276" r:id="rId8"/>
    <p:sldId id="864" r:id="rId9"/>
    <p:sldId id="990" r:id="rId10"/>
    <p:sldId id="928" r:id="rId11"/>
    <p:sldId id="962" r:id="rId12"/>
    <p:sldId id="991" r:id="rId13"/>
    <p:sldId id="992" r:id="rId14"/>
    <p:sldId id="972" r:id="rId15"/>
    <p:sldId id="973" r:id="rId16"/>
    <p:sldId id="993" r:id="rId17"/>
    <p:sldId id="994" r:id="rId18"/>
    <p:sldId id="983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8000"/>
    <a:srgbClr val="FF6600"/>
    <a:srgbClr val="3333FF"/>
    <a:srgbClr val="FF0066"/>
    <a:srgbClr val="CC66FF"/>
    <a:srgbClr val="99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7" autoAdjust="0"/>
    <p:restoredTop sz="95407" autoAdjust="0"/>
  </p:normalViewPr>
  <p:slideViewPr>
    <p:cSldViewPr snapToGrid="0">
      <p:cViewPr>
        <p:scale>
          <a:sx n="97" d="100"/>
          <a:sy n="97" d="100"/>
        </p:scale>
        <p:origin x="63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6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385829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BF4751F-E59C-45AE-B192-ABD3482F1B70}"/>
              </a:ext>
            </a:extLst>
          </p:cNvPr>
          <p:cNvSpPr txBox="1"/>
          <p:nvPr/>
        </p:nvSpPr>
        <p:spPr>
          <a:xfrm>
            <a:off x="-704478" y="1692164"/>
            <a:ext cx="7878582" cy="4401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254 + 62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345 + 73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578</a:t>
            </a:r>
            <a:r>
              <a:rPr kumimoji="0" lang="fr-FR" sz="4800" b="0" i="0" u="none" strike="noStrike" kern="1200" cap="none" spc="0" normalizeH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+ 41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aseline="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482</a:t>
            </a:r>
            <a:r>
              <a:rPr lang="fr-FR" sz="48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+ 47 =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D5D3C0-6953-4091-A6D3-2E9A797CF5D7}"/>
              </a:ext>
            </a:extLst>
          </p:cNvPr>
          <p:cNvSpPr txBox="1"/>
          <p:nvPr/>
        </p:nvSpPr>
        <p:spPr>
          <a:xfrm>
            <a:off x="4509645" y="1692164"/>
            <a:ext cx="7878582" cy="4401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254 + 162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345 + 373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578</a:t>
            </a:r>
            <a:r>
              <a:rPr kumimoji="0" lang="fr-FR" sz="4800" b="0" i="0" u="none" strike="noStrike" kern="1200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+ 341 =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aseline="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482</a:t>
            </a:r>
            <a:r>
              <a:rPr lang="fr-FR" sz="480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+ 247 =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3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14429" y="62731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Observe</a:t>
            </a: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attentivement cette forme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9726EE-3A15-4905-A72F-65B5CF56317B}"/>
              </a:ext>
            </a:extLst>
          </p:cNvPr>
          <p:cNvSpPr txBox="1"/>
          <p:nvPr/>
        </p:nvSpPr>
        <p:spPr>
          <a:xfrm>
            <a:off x="1377173" y="1144012"/>
            <a:ext cx="9641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Essaye de la reproduire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sur ton ardoise 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main</a:t>
            </a: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levée</a:t>
            </a:r>
            <a:r>
              <a:rPr kumimoji="0" lang="fr-FR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5575BE-BDB8-405C-ACE3-AE0DC5D95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965" y="2157879"/>
            <a:ext cx="3284493" cy="463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9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6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2E5815-6FF7-4706-B21D-4E9D0CC18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50" y="858532"/>
            <a:ext cx="7074311" cy="5265757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AF9DE8B3-0F08-40EF-8A31-C482B1F3768E}"/>
              </a:ext>
            </a:extLst>
          </p:cNvPr>
          <p:cNvSpPr/>
          <p:nvPr/>
        </p:nvSpPr>
        <p:spPr>
          <a:xfrm>
            <a:off x="10140532" y="525644"/>
            <a:ext cx="1127942" cy="10731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13</a:t>
            </a:r>
          </a:p>
        </p:txBody>
      </p:sp>
    </p:spTree>
    <p:extLst>
      <p:ext uri="{BB962C8B-B14F-4D97-AF65-F5344CB8AC3E}">
        <p14:creationId xmlns:p14="http://schemas.microsoft.com/office/powerpoint/2010/main" val="3140430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405703-2F71-4BD1-8679-B0B4A3EE5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330" y="2536455"/>
            <a:ext cx="1414444" cy="17573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0F8805-8040-4187-8A80-9E54B53EA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774" y="2533482"/>
            <a:ext cx="621227" cy="621227"/>
          </a:xfrm>
          <a:prstGeom prst="rect">
            <a:avLst/>
          </a:prstGeom>
        </p:spPr>
      </p:pic>
      <p:pic>
        <p:nvPicPr>
          <p:cNvPr id="16386" name="Picture 2" descr="Résultat de recherche d'images pour &quot;20 cents&quot;">
            <a:extLst>
              <a:ext uri="{FF2B5EF4-FFF2-40B4-BE49-F238E27FC236}">
                <a16:creationId xmlns:a16="http://schemas.microsoft.com/office/drawing/2014/main" id="{A0847B24-285F-47BE-B3DA-E3BD1742B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277" y="2533482"/>
            <a:ext cx="808197" cy="80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9A9722-3FD3-4934-9701-992241DCB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387" y="3443999"/>
            <a:ext cx="987637" cy="99060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E39506C-D64D-4735-8E21-7CC1F4A5FC38}"/>
              </a:ext>
            </a:extLst>
          </p:cNvPr>
          <p:cNvSpPr txBox="1"/>
          <p:nvPr/>
        </p:nvSpPr>
        <p:spPr>
          <a:xfrm>
            <a:off x="1526496" y="615122"/>
            <a:ext cx="8553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Manipulations des pièces de centimes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88C4EE3-031D-4AC9-942E-218C447A1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97" y="1532190"/>
            <a:ext cx="7041548" cy="4501753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EAC1A17A-5376-442B-8F3B-661CFE50156F}"/>
              </a:ext>
            </a:extLst>
          </p:cNvPr>
          <p:cNvSpPr/>
          <p:nvPr/>
        </p:nvSpPr>
        <p:spPr>
          <a:xfrm>
            <a:off x="10140532" y="525644"/>
            <a:ext cx="1127942" cy="10731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14</a:t>
            </a:r>
          </a:p>
        </p:txBody>
      </p:sp>
    </p:spTree>
    <p:extLst>
      <p:ext uri="{BB962C8B-B14F-4D97-AF65-F5344CB8AC3E}">
        <p14:creationId xmlns:p14="http://schemas.microsoft.com/office/powerpoint/2010/main" val="263458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D9982-1388-4A53-989C-EA40AD80B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262" y="869407"/>
            <a:ext cx="3800109" cy="534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95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5F07EEB-199D-488F-9DC8-90344F1D6790}"/>
              </a:ext>
            </a:extLst>
          </p:cNvPr>
          <p:cNvSpPr txBox="1"/>
          <p:nvPr/>
        </p:nvSpPr>
        <p:spPr>
          <a:xfrm>
            <a:off x="273026" y="1109694"/>
            <a:ext cx="5901632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364 + 11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noProof="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634 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751 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451 + 11 =</a:t>
            </a:r>
          </a:p>
          <a:p>
            <a:pPr lvl="0" algn="ctr">
              <a:defRPr/>
            </a:pPr>
            <a:endParaRPr lang="fr-FR" sz="6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kumimoji="0" lang="fr-FR" sz="6000" b="0" i="0" u="none" strike="noStrike" kern="1200" cap="none" spc="0" normalizeH="0" baseline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7D92DB-EEEC-49B5-85AD-DF2C93A8AD09}"/>
              </a:ext>
            </a:extLst>
          </p:cNvPr>
          <p:cNvSpPr txBox="1"/>
          <p:nvPr/>
        </p:nvSpPr>
        <p:spPr>
          <a:xfrm>
            <a:off x="5818419" y="1237513"/>
            <a:ext cx="5901632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390 + 11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noProof="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694 </a:t>
            </a: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709 </a:t>
            </a: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499 + 11 =</a:t>
            </a:r>
          </a:p>
          <a:p>
            <a:pPr lvl="0" algn="ctr">
              <a:defRPr/>
            </a:pPr>
            <a:endParaRPr lang="fr-FR" sz="6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kumimoji="0" lang="fr-FR" sz="6000" b="0" i="0" u="none" strike="noStrike" kern="1200" cap="none" spc="0" normalizeH="0" baseline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8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B46409-C37B-4874-A415-D73060F97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834" y="781663"/>
            <a:ext cx="4364089" cy="597801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4242E48E-ECC4-4DA2-9563-3A9DEE7B9853}"/>
              </a:ext>
            </a:extLst>
          </p:cNvPr>
          <p:cNvSpPr/>
          <p:nvPr/>
        </p:nvSpPr>
        <p:spPr>
          <a:xfrm>
            <a:off x="10140532" y="525644"/>
            <a:ext cx="1127942" cy="10731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15</a:t>
            </a:r>
          </a:p>
        </p:txBody>
      </p:sp>
    </p:spTree>
    <p:extLst>
      <p:ext uri="{BB962C8B-B14F-4D97-AF65-F5344CB8AC3E}">
        <p14:creationId xmlns:p14="http://schemas.microsoft.com/office/powerpoint/2010/main" val="3434896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1896647" y="1820885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Avance dans le fichier Pyramides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2EF755-5DE5-4D3E-90C4-A787F1EB6A5D}"/>
              </a:ext>
            </a:extLst>
          </p:cNvPr>
          <p:cNvSpPr txBox="1"/>
          <p:nvPr/>
        </p:nvSpPr>
        <p:spPr>
          <a:xfrm>
            <a:off x="1861492" y="4390785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Avance dans le fichier Tout en rond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7F6EBBA-15FB-4EE7-A988-E3F035189746}"/>
              </a:ext>
            </a:extLst>
          </p:cNvPr>
          <p:cNvSpPr txBox="1"/>
          <p:nvPr/>
        </p:nvSpPr>
        <p:spPr>
          <a:xfrm>
            <a:off x="1835670" y="2993769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9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827188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5F07EEB-199D-488F-9DC8-90344F1D6790}"/>
              </a:ext>
            </a:extLst>
          </p:cNvPr>
          <p:cNvSpPr txBox="1"/>
          <p:nvPr/>
        </p:nvSpPr>
        <p:spPr>
          <a:xfrm>
            <a:off x="273026" y="1109694"/>
            <a:ext cx="5901632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658</a:t>
            </a: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+ 11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noProof="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547</a:t>
            </a: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432</a:t>
            </a: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542 + 11 =</a:t>
            </a:r>
          </a:p>
          <a:p>
            <a:pPr lvl="0" algn="ctr">
              <a:defRPr/>
            </a:pPr>
            <a:endParaRPr lang="fr-FR" sz="6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kumimoji="0" lang="fr-FR" sz="6000" b="0" i="0" u="none" strike="noStrike" kern="1200" cap="none" spc="0" normalizeH="0" baseline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7D92DB-EEEC-49B5-85AD-DF2C93A8AD09}"/>
              </a:ext>
            </a:extLst>
          </p:cNvPr>
          <p:cNvSpPr txBox="1"/>
          <p:nvPr/>
        </p:nvSpPr>
        <p:spPr>
          <a:xfrm>
            <a:off x="5818419" y="1237513"/>
            <a:ext cx="5901632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379 + 11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noProof="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609 </a:t>
            </a: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799 </a:t>
            </a: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409 + 11 =</a:t>
            </a:r>
          </a:p>
          <a:p>
            <a:pPr lvl="0" algn="ctr">
              <a:defRPr/>
            </a:pPr>
            <a:endParaRPr lang="fr-FR" sz="6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kumimoji="0" lang="fr-FR" sz="6000" b="0" i="0" u="none" strike="noStrike" kern="1200" cap="none" spc="0" normalizeH="0" baseline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9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242E48E-ECC4-4DA2-9563-3A9DEE7B9853}"/>
              </a:ext>
            </a:extLst>
          </p:cNvPr>
          <p:cNvSpPr/>
          <p:nvPr/>
        </p:nvSpPr>
        <p:spPr>
          <a:xfrm>
            <a:off x="9845565" y="882015"/>
            <a:ext cx="1127942" cy="10731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B0F0B4-A573-469B-BEAA-89C7C4D06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189" y="792663"/>
            <a:ext cx="7512915" cy="563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46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88659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0247FC-BA69-4D58-8F85-1EA8968BF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1896647" y="1820885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Avance dans le fichier « Repro »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2EF755-5DE5-4D3E-90C4-A787F1EB6A5D}"/>
              </a:ext>
            </a:extLst>
          </p:cNvPr>
          <p:cNvSpPr txBox="1"/>
          <p:nvPr/>
        </p:nvSpPr>
        <p:spPr>
          <a:xfrm>
            <a:off x="1861492" y="3245453"/>
            <a:ext cx="7878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Avance dans le fichier « Problèmes »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7F6EBBA-15FB-4EE7-A988-E3F035189746}"/>
              </a:ext>
            </a:extLst>
          </p:cNvPr>
          <p:cNvSpPr txBox="1"/>
          <p:nvPr/>
        </p:nvSpPr>
        <p:spPr>
          <a:xfrm>
            <a:off x="1861492" y="2533169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2BFA49-FF84-4A49-98F8-53569E9BDF90}"/>
              </a:ext>
            </a:extLst>
          </p:cNvPr>
          <p:cNvSpPr txBox="1"/>
          <p:nvPr/>
        </p:nvSpPr>
        <p:spPr>
          <a:xfrm>
            <a:off x="1736801" y="5158066"/>
            <a:ext cx="7878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Avance dans le fichier « </a:t>
            </a:r>
            <a:r>
              <a:rPr lang="fr-FR" sz="3600" dirty="0" err="1">
                <a:latin typeface="Comic Sans MS" panose="030F0702030302020204" pitchFamily="66" charset="0"/>
                <a:cs typeface="Arial" panose="020B0604020202020204" pitchFamily="34" charset="0"/>
              </a:rPr>
              <a:t>horodator</a:t>
            </a:r>
            <a:r>
              <a:rPr lang="fr-FR" sz="3600" dirty="0">
                <a:latin typeface="Comic Sans MS" panose="030F0702030302020204" pitchFamily="66" charset="0"/>
                <a:cs typeface="Arial" panose="020B0604020202020204" pitchFamily="34" charset="0"/>
              </a:rPr>
              <a:t> »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BA47F2-16DB-4739-8411-5FFEA1881441}"/>
              </a:ext>
            </a:extLst>
          </p:cNvPr>
          <p:cNvSpPr txBox="1"/>
          <p:nvPr/>
        </p:nvSpPr>
        <p:spPr>
          <a:xfrm>
            <a:off x="1736801" y="4445782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18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5" grpId="0"/>
      <p:bldP spid="17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17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381179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5F07EEB-199D-488F-9DC8-90344F1D6790}"/>
              </a:ext>
            </a:extLst>
          </p:cNvPr>
          <p:cNvSpPr txBox="1"/>
          <p:nvPr/>
        </p:nvSpPr>
        <p:spPr>
          <a:xfrm>
            <a:off x="273026" y="1109694"/>
            <a:ext cx="5901632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654</a:t>
            </a:r>
            <a:r>
              <a:rPr lang="fr-FR" sz="48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+ 11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noProof="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253</a:t>
            </a: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231</a:t>
            </a: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630 + 11 =</a:t>
            </a:r>
          </a:p>
          <a:p>
            <a:pPr lvl="0" algn="ctr">
              <a:defRPr/>
            </a:pPr>
            <a:endParaRPr lang="fr-FR" sz="6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kumimoji="0" lang="fr-FR" sz="6000" b="0" i="0" u="none" strike="noStrike" kern="1200" cap="none" spc="0" normalizeH="0" baseline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7D92DB-EEEC-49B5-85AD-DF2C93A8AD09}"/>
              </a:ext>
            </a:extLst>
          </p:cNvPr>
          <p:cNvSpPr txBox="1"/>
          <p:nvPr/>
        </p:nvSpPr>
        <p:spPr>
          <a:xfrm>
            <a:off x="5818419" y="1237513"/>
            <a:ext cx="5901632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noProof="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379 + 11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noProof="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609 </a:t>
            </a: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kumimoji="0" lang="fr-FR" sz="4800" b="0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799 </a:t>
            </a: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+ 11 =</a:t>
            </a:r>
          </a:p>
          <a:p>
            <a:pPr lvl="0" algn="ctr">
              <a:defRPr/>
            </a:pPr>
            <a:endParaRPr lang="fr-FR" sz="48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fr-FR" sz="48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409 + 11 =</a:t>
            </a:r>
          </a:p>
          <a:p>
            <a:pPr lvl="0" algn="ctr">
              <a:defRPr/>
            </a:pPr>
            <a:endParaRPr lang="fr-FR" sz="6000" dirty="0">
              <a:solidFill>
                <a:srgbClr val="70AD47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kumimoji="0" lang="fr-FR" sz="6000" b="0" i="0" u="none" strike="noStrike" kern="1200" cap="none" spc="0" normalizeH="0" baseline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5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242E48E-ECC4-4DA2-9563-3A9DEE7B9853}"/>
              </a:ext>
            </a:extLst>
          </p:cNvPr>
          <p:cNvSpPr/>
          <p:nvPr/>
        </p:nvSpPr>
        <p:spPr>
          <a:xfrm>
            <a:off x="10140532" y="525644"/>
            <a:ext cx="1127942" cy="10731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F55BE2-8ADE-4264-A320-A7054976C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221" y="652494"/>
            <a:ext cx="4091920" cy="61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18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C0EDD3-3C40-42D7-9D10-7C2779E24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49" y="801329"/>
            <a:ext cx="7041680" cy="544707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D9768A4-3AC2-41CE-9F6C-6B6DCDA33B77}"/>
              </a:ext>
            </a:extLst>
          </p:cNvPr>
          <p:cNvSpPr/>
          <p:nvPr/>
        </p:nvSpPr>
        <p:spPr>
          <a:xfrm>
            <a:off x="7230564" y="221841"/>
            <a:ext cx="1127942" cy="10731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18 - 19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BE16D6-9F73-457F-9E5D-7CB3FFA93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8340" y="1130708"/>
            <a:ext cx="3494293" cy="521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135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256</Words>
  <Application>Microsoft Office PowerPoint</Application>
  <PresentationFormat>Grand écran</PresentationFormat>
  <Paragraphs>105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Thème Office</vt:lpstr>
      <vt:lpstr>Module 17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17  séance 2</vt:lpstr>
      <vt:lpstr>Présentation PowerPoint</vt:lpstr>
      <vt:lpstr>Présentation PowerPoint</vt:lpstr>
      <vt:lpstr>Présentation PowerPoint</vt:lpstr>
      <vt:lpstr>Module 17  séance 3</vt:lpstr>
      <vt:lpstr>Présentation PowerPoint</vt:lpstr>
      <vt:lpstr>Présentation PowerPoint</vt:lpstr>
      <vt:lpstr>Présentation PowerPoint</vt:lpstr>
      <vt:lpstr>Module 17  séance 4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355</cp:revision>
  <dcterms:created xsi:type="dcterms:W3CDTF">2018-07-28T07:30:27Z</dcterms:created>
  <dcterms:modified xsi:type="dcterms:W3CDTF">2022-02-21T09:41:10Z</dcterms:modified>
</cp:coreProperties>
</file>