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75" r:id="rId2"/>
    <p:sldId id="903" r:id="rId3"/>
    <p:sldId id="1225" r:id="rId4"/>
    <p:sldId id="1224" r:id="rId5"/>
    <p:sldId id="1226" r:id="rId6"/>
    <p:sldId id="984" r:id="rId7"/>
    <p:sldId id="1355" r:id="rId8"/>
    <p:sldId id="1356" r:id="rId9"/>
    <p:sldId id="916" r:id="rId10"/>
    <p:sldId id="1229" r:id="rId11"/>
    <p:sldId id="1357" r:id="rId12"/>
    <p:sldId id="276" r:id="rId13"/>
    <p:sldId id="1233" r:id="rId14"/>
    <p:sldId id="1234" r:id="rId15"/>
    <p:sldId id="1241" r:id="rId16"/>
    <p:sldId id="1235" r:id="rId17"/>
    <p:sldId id="1237" r:id="rId18"/>
    <p:sldId id="1247" r:id="rId19"/>
    <p:sldId id="1272" r:id="rId20"/>
    <p:sldId id="1248" r:id="rId21"/>
    <p:sldId id="1253" r:id="rId22"/>
    <p:sldId id="1271" r:id="rId23"/>
    <p:sldId id="1252" r:id="rId24"/>
    <p:sldId id="955" r:id="rId25"/>
    <p:sldId id="1258" r:id="rId26"/>
    <p:sldId id="1284" r:id="rId27"/>
    <p:sldId id="1280" r:id="rId28"/>
    <p:sldId id="1283" r:id="rId29"/>
    <p:sldId id="1285" r:id="rId30"/>
    <p:sldId id="1303" r:id="rId31"/>
    <p:sldId id="1150" r:id="rId32"/>
    <p:sldId id="964" r:id="rId33"/>
    <p:sldId id="1166" r:id="rId34"/>
    <p:sldId id="1167" r:id="rId35"/>
    <p:sldId id="1170" r:id="rId36"/>
    <p:sldId id="1092" r:id="rId37"/>
    <p:sldId id="1093" r:id="rId38"/>
    <p:sldId id="1094" r:id="rId39"/>
    <p:sldId id="1336" r:id="rId40"/>
    <p:sldId id="1325" r:id="rId41"/>
    <p:sldId id="1326" r:id="rId42"/>
    <p:sldId id="1354" r:id="rId43"/>
    <p:sldId id="1329" r:id="rId44"/>
    <p:sldId id="1330" r:id="rId45"/>
    <p:sldId id="1332" r:id="rId46"/>
    <p:sldId id="1333" r:id="rId47"/>
    <p:sldId id="1334" r:id="rId48"/>
    <p:sldId id="1335" r:id="rId49"/>
    <p:sldId id="1112" r:id="rId50"/>
    <p:sldId id="1184" r:id="rId51"/>
    <p:sldId id="1173" r:id="rId52"/>
    <p:sldId id="1338" r:id="rId53"/>
    <p:sldId id="1346" r:id="rId54"/>
    <p:sldId id="1347" r:id="rId55"/>
    <p:sldId id="1348" r:id="rId56"/>
    <p:sldId id="1349" r:id="rId57"/>
    <p:sldId id="1350" r:id="rId58"/>
    <p:sldId id="1351" r:id="rId59"/>
    <p:sldId id="1352" r:id="rId60"/>
    <p:sldId id="1353" r:id="rId61"/>
    <p:sldId id="1344" r:id="rId6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333FF"/>
    <a:srgbClr val="00FF00"/>
    <a:srgbClr val="CC99FF"/>
    <a:srgbClr val="FAFCB6"/>
    <a:srgbClr val="FF6600"/>
    <a:srgbClr val="008000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7" autoAdjust="0"/>
    <p:restoredTop sz="95407" autoAdjust="0"/>
  </p:normalViewPr>
  <p:slideViewPr>
    <p:cSldViewPr snapToGrid="0">
      <p:cViewPr>
        <p:scale>
          <a:sx n="91" d="100"/>
          <a:sy n="91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15/05/2022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>
            <a:off x="143360" y="22247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6DEF6F-014E-45A0-822F-D2A996E0B7AE}"/>
              </a:ext>
            </a:extLst>
          </p:cNvPr>
          <p:cNvSpPr/>
          <p:nvPr/>
        </p:nvSpPr>
        <p:spPr>
          <a:xfrm>
            <a:off x="356985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47AC04-E9E3-4B5E-91BF-28DF665A8654}"/>
              </a:ext>
            </a:extLst>
          </p:cNvPr>
          <p:cNvSpPr/>
          <p:nvPr/>
        </p:nvSpPr>
        <p:spPr>
          <a:xfrm>
            <a:off x="582485" y="215991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9D41A0A-0175-4073-88C1-1312468C3B0C}"/>
              </a:ext>
            </a:extLst>
          </p:cNvPr>
          <p:cNvSpPr/>
          <p:nvPr/>
        </p:nvSpPr>
        <p:spPr>
          <a:xfrm>
            <a:off x="807985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25C29A-97BC-4232-95DA-DB2D89D33ADE}"/>
              </a:ext>
            </a:extLst>
          </p:cNvPr>
          <p:cNvSpPr/>
          <p:nvPr/>
        </p:nvSpPr>
        <p:spPr>
          <a:xfrm>
            <a:off x="1027072" y="202778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7B3B9A-3EDB-4D5F-BD3C-992FB1D6E502}"/>
              </a:ext>
            </a:extLst>
          </p:cNvPr>
          <p:cNvSpPr/>
          <p:nvPr/>
        </p:nvSpPr>
        <p:spPr>
          <a:xfrm>
            <a:off x="1239972" y="238872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71CC01-DDA7-42F3-B9D2-1C2E65E5F159}"/>
              </a:ext>
            </a:extLst>
          </p:cNvPr>
          <p:cNvSpPr/>
          <p:nvPr/>
        </p:nvSpPr>
        <p:spPr>
          <a:xfrm>
            <a:off x="1459698" y="20010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9B4547-E045-418B-A840-D26D68A81058}"/>
              </a:ext>
            </a:extLst>
          </p:cNvPr>
          <p:cNvSpPr/>
          <p:nvPr/>
        </p:nvSpPr>
        <p:spPr>
          <a:xfrm>
            <a:off x="1678958" y="244204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0ACFAC-84EA-4A58-B2B5-AFC75864C6BE}"/>
              </a:ext>
            </a:extLst>
          </p:cNvPr>
          <p:cNvSpPr/>
          <p:nvPr/>
        </p:nvSpPr>
        <p:spPr>
          <a:xfrm>
            <a:off x="2129305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B7DBB0-991F-464B-9ED8-E89B4D03A98C}"/>
              </a:ext>
            </a:extLst>
          </p:cNvPr>
          <p:cNvSpPr/>
          <p:nvPr/>
        </p:nvSpPr>
        <p:spPr>
          <a:xfrm>
            <a:off x="1904199" y="216585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F51B63-7710-4F42-88BB-038EF44483C4}"/>
              </a:ext>
            </a:extLst>
          </p:cNvPr>
          <p:cNvSpPr/>
          <p:nvPr/>
        </p:nvSpPr>
        <p:spPr>
          <a:xfrm>
            <a:off x="2705042" y="229249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39B5BBA-5C21-4307-B5AD-15AD07335796}"/>
              </a:ext>
            </a:extLst>
          </p:cNvPr>
          <p:cNvSpPr/>
          <p:nvPr/>
        </p:nvSpPr>
        <p:spPr>
          <a:xfrm>
            <a:off x="2918667" y="213645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33A8DB5-98B6-4A39-A15E-3516F8A3706B}"/>
              </a:ext>
            </a:extLst>
          </p:cNvPr>
          <p:cNvSpPr/>
          <p:nvPr/>
        </p:nvSpPr>
        <p:spPr>
          <a:xfrm>
            <a:off x="3144167" y="222763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B2F1407-8AB1-430E-967C-0987EAB4198F}"/>
              </a:ext>
            </a:extLst>
          </p:cNvPr>
          <p:cNvSpPr/>
          <p:nvPr/>
        </p:nvSpPr>
        <p:spPr>
          <a:xfrm>
            <a:off x="3369667" y="23188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1B729D5-4418-41BE-99C1-731870B9C025}"/>
              </a:ext>
            </a:extLst>
          </p:cNvPr>
          <p:cNvSpPr/>
          <p:nvPr/>
        </p:nvSpPr>
        <p:spPr>
          <a:xfrm>
            <a:off x="3588754" y="209550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6EE8319-46F2-42FD-B85A-56ABA69F48B9}"/>
              </a:ext>
            </a:extLst>
          </p:cNvPr>
          <p:cNvSpPr/>
          <p:nvPr/>
        </p:nvSpPr>
        <p:spPr>
          <a:xfrm>
            <a:off x="3801654" y="245644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35B39-3CEB-46D4-8D72-FA78CF598A85}"/>
              </a:ext>
            </a:extLst>
          </p:cNvPr>
          <p:cNvSpPr/>
          <p:nvPr/>
        </p:nvSpPr>
        <p:spPr>
          <a:xfrm>
            <a:off x="4021380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09E3C3-21B0-4EBD-BC1A-05C92CE191C2}"/>
              </a:ext>
            </a:extLst>
          </p:cNvPr>
          <p:cNvSpPr/>
          <p:nvPr/>
        </p:nvSpPr>
        <p:spPr>
          <a:xfrm>
            <a:off x="4240640" y="250976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B59DAA6-67E1-4077-9634-6C7A2E039900}"/>
              </a:ext>
            </a:extLst>
          </p:cNvPr>
          <p:cNvSpPr/>
          <p:nvPr/>
        </p:nvSpPr>
        <p:spPr>
          <a:xfrm>
            <a:off x="4690987" y="23188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C147D7-88A2-4913-A54C-5DEA088D2327}"/>
              </a:ext>
            </a:extLst>
          </p:cNvPr>
          <p:cNvSpPr/>
          <p:nvPr/>
        </p:nvSpPr>
        <p:spPr>
          <a:xfrm>
            <a:off x="4465881" y="223357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F647B86-3A44-43EE-877E-B4FA4E968BDB}"/>
              </a:ext>
            </a:extLst>
          </p:cNvPr>
          <p:cNvSpPr/>
          <p:nvPr/>
        </p:nvSpPr>
        <p:spPr>
          <a:xfrm>
            <a:off x="1020487" y="459916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27C1318-7686-454F-9E80-1D484A6FEEAE}"/>
              </a:ext>
            </a:extLst>
          </p:cNvPr>
          <p:cNvSpPr/>
          <p:nvPr/>
        </p:nvSpPr>
        <p:spPr>
          <a:xfrm>
            <a:off x="1234112" y="444312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3CA52BB-5CE2-4CC8-B9DB-264A32946939}"/>
              </a:ext>
            </a:extLst>
          </p:cNvPr>
          <p:cNvSpPr/>
          <p:nvPr/>
        </p:nvSpPr>
        <p:spPr>
          <a:xfrm>
            <a:off x="1459612" y="453430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2447D70-E5A5-4B09-ABC2-B1D2C96B0620}"/>
              </a:ext>
            </a:extLst>
          </p:cNvPr>
          <p:cNvSpPr/>
          <p:nvPr/>
        </p:nvSpPr>
        <p:spPr>
          <a:xfrm>
            <a:off x="1685112" y="46255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E5B7B1-42F2-4F80-9B25-F0D7B39A2445}"/>
              </a:ext>
            </a:extLst>
          </p:cNvPr>
          <p:cNvSpPr/>
          <p:nvPr/>
        </p:nvSpPr>
        <p:spPr>
          <a:xfrm>
            <a:off x="1904199" y="440217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28FD74D-A3B9-4137-9D43-0B25AFA3168A}"/>
              </a:ext>
            </a:extLst>
          </p:cNvPr>
          <p:cNvSpPr/>
          <p:nvPr/>
        </p:nvSpPr>
        <p:spPr>
          <a:xfrm>
            <a:off x="2117099" y="476310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324B1C1-54CA-4F00-B0B2-6846DC7BEFDE}"/>
              </a:ext>
            </a:extLst>
          </p:cNvPr>
          <p:cNvSpPr/>
          <p:nvPr/>
        </p:nvSpPr>
        <p:spPr>
          <a:xfrm>
            <a:off x="2336825" y="437540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3CD4C38-6020-4688-B01E-321D5C77ACE3}"/>
              </a:ext>
            </a:extLst>
          </p:cNvPr>
          <p:cNvSpPr/>
          <p:nvPr/>
        </p:nvSpPr>
        <p:spPr>
          <a:xfrm>
            <a:off x="2556085" y="481642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297A3DA-6BC5-439C-8CF1-17F344435E53}"/>
              </a:ext>
            </a:extLst>
          </p:cNvPr>
          <p:cNvSpPr/>
          <p:nvPr/>
        </p:nvSpPr>
        <p:spPr>
          <a:xfrm>
            <a:off x="3006432" y="46255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D36F28D-2AD2-4A40-8809-D6477B64F441}"/>
              </a:ext>
            </a:extLst>
          </p:cNvPr>
          <p:cNvSpPr/>
          <p:nvPr/>
        </p:nvSpPr>
        <p:spPr>
          <a:xfrm>
            <a:off x="2781326" y="454023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9E5B01B-AA24-4F17-94BB-6F708C29F9E5}"/>
              </a:ext>
            </a:extLst>
          </p:cNvPr>
          <p:cNvSpPr/>
          <p:nvPr/>
        </p:nvSpPr>
        <p:spPr>
          <a:xfrm>
            <a:off x="3588754" y="465321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1A804BA-81C8-4EB2-A3D6-97841BE29BE0}"/>
              </a:ext>
            </a:extLst>
          </p:cNvPr>
          <p:cNvSpPr/>
          <p:nvPr/>
        </p:nvSpPr>
        <p:spPr>
          <a:xfrm>
            <a:off x="3802379" y="449716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F268609-F7AD-4293-9025-1806BEE98C91}"/>
              </a:ext>
            </a:extLst>
          </p:cNvPr>
          <p:cNvSpPr/>
          <p:nvPr/>
        </p:nvSpPr>
        <p:spPr>
          <a:xfrm>
            <a:off x="4027879" y="45883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F0D0608-6181-47B4-9960-C228DC64A8D2}"/>
              </a:ext>
            </a:extLst>
          </p:cNvPr>
          <p:cNvSpPr/>
          <p:nvPr/>
        </p:nvSpPr>
        <p:spPr>
          <a:xfrm>
            <a:off x="4253379" y="46795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C0D3C20-E046-4EF9-9C4C-E21A29C57961}"/>
              </a:ext>
            </a:extLst>
          </p:cNvPr>
          <p:cNvSpPr/>
          <p:nvPr/>
        </p:nvSpPr>
        <p:spPr>
          <a:xfrm>
            <a:off x="4472466" y="445621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81ED34-3441-462A-9397-2A1BAB424FA9}"/>
              </a:ext>
            </a:extLst>
          </p:cNvPr>
          <p:cNvSpPr/>
          <p:nvPr/>
        </p:nvSpPr>
        <p:spPr>
          <a:xfrm>
            <a:off x="4685366" y="481715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B92519-5F5F-4724-87B3-F0972B9E2586}"/>
              </a:ext>
            </a:extLst>
          </p:cNvPr>
          <p:cNvSpPr/>
          <p:nvPr/>
        </p:nvSpPr>
        <p:spPr>
          <a:xfrm>
            <a:off x="4905092" y="442945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9885DB5-348C-41EC-8651-A9C2FA5C7FB9}"/>
              </a:ext>
            </a:extLst>
          </p:cNvPr>
          <p:cNvSpPr/>
          <p:nvPr/>
        </p:nvSpPr>
        <p:spPr>
          <a:xfrm>
            <a:off x="5124352" y="487047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37FD60D-3E63-4A2D-9DF3-025B576A0BB4}"/>
              </a:ext>
            </a:extLst>
          </p:cNvPr>
          <p:cNvSpPr/>
          <p:nvPr/>
        </p:nvSpPr>
        <p:spPr>
          <a:xfrm>
            <a:off x="5574699" y="46795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BDA4512-0304-4BDC-92D2-1B6F38AF6D28}"/>
              </a:ext>
            </a:extLst>
          </p:cNvPr>
          <p:cNvSpPr/>
          <p:nvPr/>
        </p:nvSpPr>
        <p:spPr>
          <a:xfrm>
            <a:off x="5349593" y="459428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AAF16F6-60A6-41B2-98BD-92B26EAC59E1}"/>
              </a:ext>
            </a:extLst>
          </p:cNvPr>
          <p:cNvSpPr/>
          <p:nvPr/>
        </p:nvSpPr>
        <p:spPr>
          <a:xfrm>
            <a:off x="5261998" y="23586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D740B34-2DA9-4F5F-9DB7-F52CEB98C496}"/>
              </a:ext>
            </a:extLst>
          </p:cNvPr>
          <p:cNvSpPr/>
          <p:nvPr/>
        </p:nvSpPr>
        <p:spPr>
          <a:xfrm>
            <a:off x="5475623" y="220263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89D90BE-4689-46DE-9F76-FD9644CA8D64}"/>
              </a:ext>
            </a:extLst>
          </p:cNvPr>
          <p:cNvSpPr/>
          <p:nvPr/>
        </p:nvSpPr>
        <p:spPr>
          <a:xfrm>
            <a:off x="5701123" y="229380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8A57F23-A549-4346-AD78-EF5D1B8E31B1}"/>
              </a:ext>
            </a:extLst>
          </p:cNvPr>
          <p:cNvSpPr/>
          <p:nvPr/>
        </p:nvSpPr>
        <p:spPr>
          <a:xfrm>
            <a:off x="5926623" y="238505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6ECF582-9704-4BFD-8BAA-3147A8AC5E65}"/>
              </a:ext>
            </a:extLst>
          </p:cNvPr>
          <p:cNvSpPr/>
          <p:nvPr/>
        </p:nvSpPr>
        <p:spPr>
          <a:xfrm>
            <a:off x="6145710" y="21616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BAD88B2-E610-485B-B7AB-E2AC53F8D3A4}"/>
              </a:ext>
            </a:extLst>
          </p:cNvPr>
          <p:cNvSpPr/>
          <p:nvPr/>
        </p:nvSpPr>
        <p:spPr>
          <a:xfrm>
            <a:off x="6358610" y="252261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4EF7205-792B-4932-B133-6984F9D2F49F}"/>
              </a:ext>
            </a:extLst>
          </p:cNvPr>
          <p:cNvSpPr/>
          <p:nvPr/>
        </p:nvSpPr>
        <p:spPr>
          <a:xfrm>
            <a:off x="6578336" y="213491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C341CA2-54CC-4FC7-918E-13AB5675D687}"/>
              </a:ext>
            </a:extLst>
          </p:cNvPr>
          <p:cNvSpPr/>
          <p:nvPr/>
        </p:nvSpPr>
        <p:spPr>
          <a:xfrm>
            <a:off x="6797596" y="257593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3AECFC0-98BF-4258-9DA4-575C2369BD28}"/>
              </a:ext>
            </a:extLst>
          </p:cNvPr>
          <p:cNvSpPr/>
          <p:nvPr/>
        </p:nvSpPr>
        <p:spPr>
          <a:xfrm>
            <a:off x="7247943" y="238505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F18164-A27F-41B6-86F8-AE42667B9AC4}"/>
              </a:ext>
            </a:extLst>
          </p:cNvPr>
          <p:cNvSpPr/>
          <p:nvPr/>
        </p:nvSpPr>
        <p:spPr>
          <a:xfrm>
            <a:off x="7022837" y="229974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F0D0928-BFA7-4DC4-BC3C-D623DC541335}"/>
              </a:ext>
            </a:extLst>
          </p:cNvPr>
          <p:cNvSpPr/>
          <p:nvPr/>
        </p:nvSpPr>
        <p:spPr>
          <a:xfrm>
            <a:off x="6029111" y="475878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CD9A383-8C67-4954-AB62-B091D83F07ED}"/>
              </a:ext>
            </a:extLst>
          </p:cNvPr>
          <p:cNvSpPr/>
          <p:nvPr/>
        </p:nvSpPr>
        <p:spPr>
          <a:xfrm>
            <a:off x="6242736" y="460274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1C2FC6F-D2C0-4756-A1BA-25770DE29A02}"/>
              </a:ext>
            </a:extLst>
          </p:cNvPr>
          <p:cNvSpPr/>
          <p:nvPr/>
        </p:nvSpPr>
        <p:spPr>
          <a:xfrm>
            <a:off x="6468236" y="469392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45D7F97-6430-4159-BF9C-5CFF08D34926}"/>
              </a:ext>
            </a:extLst>
          </p:cNvPr>
          <p:cNvSpPr/>
          <p:nvPr/>
        </p:nvSpPr>
        <p:spPr>
          <a:xfrm>
            <a:off x="6693736" y="47851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FAF080-08BE-4E16-8425-29A6BB58BC96}"/>
              </a:ext>
            </a:extLst>
          </p:cNvPr>
          <p:cNvSpPr/>
          <p:nvPr/>
        </p:nvSpPr>
        <p:spPr>
          <a:xfrm>
            <a:off x="6912823" y="456179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1639A74-1C58-431D-BE14-D755813E81A1}"/>
              </a:ext>
            </a:extLst>
          </p:cNvPr>
          <p:cNvSpPr/>
          <p:nvPr/>
        </p:nvSpPr>
        <p:spPr>
          <a:xfrm>
            <a:off x="7125723" y="492273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7713839-1B35-4EB5-BC3F-298210EFA494}"/>
              </a:ext>
            </a:extLst>
          </p:cNvPr>
          <p:cNvSpPr/>
          <p:nvPr/>
        </p:nvSpPr>
        <p:spPr>
          <a:xfrm>
            <a:off x="7345449" y="453502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7B2663-7187-4A50-A4EB-37710138D99F}"/>
              </a:ext>
            </a:extLst>
          </p:cNvPr>
          <p:cNvSpPr/>
          <p:nvPr/>
        </p:nvSpPr>
        <p:spPr>
          <a:xfrm>
            <a:off x="7564709" y="497605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6974015-50A9-4100-84BF-C207CFE02D16}"/>
              </a:ext>
            </a:extLst>
          </p:cNvPr>
          <p:cNvSpPr/>
          <p:nvPr/>
        </p:nvSpPr>
        <p:spPr>
          <a:xfrm>
            <a:off x="8015056" y="47851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6645B91-A551-469A-8801-5A6465A018C0}"/>
              </a:ext>
            </a:extLst>
          </p:cNvPr>
          <p:cNvSpPr/>
          <p:nvPr/>
        </p:nvSpPr>
        <p:spPr>
          <a:xfrm>
            <a:off x="7789950" y="46998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40192A4-CFDB-435B-B89F-CE9A24C73EB8}"/>
              </a:ext>
            </a:extLst>
          </p:cNvPr>
          <p:cNvSpPr/>
          <p:nvPr/>
        </p:nvSpPr>
        <p:spPr>
          <a:xfrm>
            <a:off x="7714541" y="22247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2478BEE-ED61-4E97-B05D-ACA0C6644578}"/>
              </a:ext>
            </a:extLst>
          </p:cNvPr>
          <p:cNvSpPr/>
          <p:nvPr/>
        </p:nvSpPr>
        <p:spPr>
          <a:xfrm>
            <a:off x="7928166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32DDA7B-CC7C-4D76-8FF0-A223259ABF26}"/>
              </a:ext>
            </a:extLst>
          </p:cNvPr>
          <p:cNvSpPr/>
          <p:nvPr/>
        </p:nvSpPr>
        <p:spPr>
          <a:xfrm>
            <a:off x="8153666" y="215991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9E4B89C-0F64-4A22-BFD3-5FD78FEAD1A3}"/>
              </a:ext>
            </a:extLst>
          </p:cNvPr>
          <p:cNvSpPr/>
          <p:nvPr/>
        </p:nvSpPr>
        <p:spPr>
          <a:xfrm>
            <a:off x="8379166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C198F6A-CEFE-464B-A063-A2A9A252D3BE}"/>
              </a:ext>
            </a:extLst>
          </p:cNvPr>
          <p:cNvSpPr/>
          <p:nvPr/>
        </p:nvSpPr>
        <p:spPr>
          <a:xfrm>
            <a:off x="8598253" y="202778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44244D8-BDE4-4DA6-8168-9B18188588B0}"/>
              </a:ext>
            </a:extLst>
          </p:cNvPr>
          <p:cNvSpPr/>
          <p:nvPr/>
        </p:nvSpPr>
        <p:spPr>
          <a:xfrm>
            <a:off x="8811153" y="238872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EC32EE3-B196-4583-8DF8-9C4A6DFDD63F}"/>
              </a:ext>
            </a:extLst>
          </p:cNvPr>
          <p:cNvSpPr/>
          <p:nvPr/>
        </p:nvSpPr>
        <p:spPr>
          <a:xfrm>
            <a:off x="9030879" y="20010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7F8BCD9-4A9A-44FC-8ABF-6A80796D92DC}"/>
              </a:ext>
            </a:extLst>
          </p:cNvPr>
          <p:cNvSpPr/>
          <p:nvPr/>
        </p:nvSpPr>
        <p:spPr>
          <a:xfrm>
            <a:off x="9250139" y="244204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2900EE9-C8D1-480A-98A2-CBEBB677D932}"/>
              </a:ext>
            </a:extLst>
          </p:cNvPr>
          <p:cNvSpPr/>
          <p:nvPr/>
        </p:nvSpPr>
        <p:spPr>
          <a:xfrm>
            <a:off x="9700486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F259221-0AA8-4842-9FAC-1B92FE9C473E}"/>
              </a:ext>
            </a:extLst>
          </p:cNvPr>
          <p:cNvSpPr/>
          <p:nvPr/>
        </p:nvSpPr>
        <p:spPr>
          <a:xfrm>
            <a:off x="9475380" y="216585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10218823" y="165601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10432448" y="149996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10657948" y="15911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A64DF0A1-2DFB-4A75-B850-87981F850946}"/>
              </a:ext>
            </a:extLst>
          </p:cNvPr>
          <p:cNvSpPr/>
          <p:nvPr/>
        </p:nvSpPr>
        <p:spPr>
          <a:xfrm>
            <a:off x="8685371" y="47432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24A882C-D0B7-45AA-9577-298EACDA985F}"/>
              </a:ext>
            </a:extLst>
          </p:cNvPr>
          <p:cNvSpPr/>
          <p:nvPr/>
        </p:nvSpPr>
        <p:spPr>
          <a:xfrm>
            <a:off x="8898996" y="458717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87F5127-EF2F-4DD8-9F04-A3B9D3B18283}"/>
              </a:ext>
            </a:extLst>
          </p:cNvPr>
          <p:cNvSpPr/>
          <p:nvPr/>
        </p:nvSpPr>
        <p:spPr>
          <a:xfrm>
            <a:off x="9124496" y="467835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5D7BBB5-8DA7-442B-8E21-D3B9A885F3CD}"/>
              </a:ext>
            </a:extLst>
          </p:cNvPr>
          <p:cNvSpPr/>
          <p:nvPr/>
        </p:nvSpPr>
        <p:spPr>
          <a:xfrm>
            <a:off x="9349996" y="476960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F989CF5-62FC-4D26-AA68-A6FB10D614F0}"/>
              </a:ext>
            </a:extLst>
          </p:cNvPr>
          <p:cNvSpPr/>
          <p:nvPr/>
        </p:nvSpPr>
        <p:spPr>
          <a:xfrm>
            <a:off x="9569083" y="454622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32CD167-1A77-41F7-AA74-62090684DFC7}"/>
              </a:ext>
            </a:extLst>
          </p:cNvPr>
          <p:cNvSpPr/>
          <p:nvPr/>
        </p:nvSpPr>
        <p:spPr>
          <a:xfrm>
            <a:off x="9781983" y="490716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5F11BE7-347C-476F-A3E3-811B3D591AA1}"/>
              </a:ext>
            </a:extLst>
          </p:cNvPr>
          <p:cNvSpPr/>
          <p:nvPr/>
        </p:nvSpPr>
        <p:spPr>
          <a:xfrm>
            <a:off x="10001709" y="451945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D50D236-BBAF-46EC-A60B-F272D472EAB4}"/>
              </a:ext>
            </a:extLst>
          </p:cNvPr>
          <p:cNvSpPr/>
          <p:nvPr/>
        </p:nvSpPr>
        <p:spPr>
          <a:xfrm>
            <a:off x="10220969" y="49604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DF1C560-BE8B-4EAF-AEFF-78852CDA17B8}"/>
              </a:ext>
            </a:extLst>
          </p:cNvPr>
          <p:cNvSpPr/>
          <p:nvPr/>
        </p:nvSpPr>
        <p:spPr>
          <a:xfrm>
            <a:off x="10671316" y="476960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9D1A1E9-1F99-4FE9-8070-EE30E3660602}"/>
              </a:ext>
            </a:extLst>
          </p:cNvPr>
          <p:cNvSpPr/>
          <p:nvPr/>
        </p:nvSpPr>
        <p:spPr>
          <a:xfrm>
            <a:off x="10446210" y="46842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532F67A-206D-46B0-8E2D-390EABCB8320}"/>
              </a:ext>
            </a:extLst>
          </p:cNvPr>
          <p:cNvSpPr/>
          <p:nvPr/>
        </p:nvSpPr>
        <p:spPr>
          <a:xfrm>
            <a:off x="11225670" y="2608413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C25AEAD-EBFA-4C8A-AD90-FEAE6F97C251}"/>
              </a:ext>
            </a:extLst>
          </p:cNvPr>
          <p:cNvSpPr/>
          <p:nvPr/>
        </p:nvSpPr>
        <p:spPr>
          <a:xfrm>
            <a:off x="11496824" y="2606434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67CE0A79-86AB-4D77-B7F9-96B393509759}"/>
              </a:ext>
            </a:extLst>
          </p:cNvPr>
          <p:cNvSpPr/>
          <p:nvPr/>
        </p:nvSpPr>
        <p:spPr>
          <a:xfrm>
            <a:off x="11378070" y="2855815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AFD3D1C-AA57-44EF-9CD3-BD5DA2C08835}"/>
              </a:ext>
            </a:extLst>
          </p:cNvPr>
          <p:cNvSpPr/>
          <p:nvPr/>
        </p:nvSpPr>
        <p:spPr>
          <a:xfrm>
            <a:off x="11270014" y="3068627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368A3D5-8D7C-42EA-93CE-42116773502A}"/>
              </a:ext>
            </a:extLst>
          </p:cNvPr>
          <p:cNvSpPr/>
          <p:nvPr/>
        </p:nvSpPr>
        <p:spPr>
          <a:xfrm>
            <a:off x="11603703" y="2832064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FA82BD5-87AB-420C-AD78-A5705714526D}"/>
              </a:ext>
            </a:extLst>
          </p:cNvPr>
          <p:cNvSpPr/>
          <p:nvPr/>
        </p:nvSpPr>
        <p:spPr>
          <a:xfrm>
            <a:off x="11330970" y="3701937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D28C37B-DD3A-4D31-BBFC-4665CB6D1668}"/>
              </a:ext>
            </a:extLst>
          </p:cNvPr>
          <p:cNvSpPr/>
          <p:nvPr/>
        </p:nvSpPr>
        <p:spPr>
          <a:xfrm>
            <a:off x="11602124" y="3699958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64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>
            <a:off x="143360" y="22247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6DEF6F-014E-45A0-822F-D2A996E0B7AE}"/>
              </a:ext>
            </a:extLst>
          </p:cNvPr>
          <p:cNvSpPr/>
          <p:nvPr/>
        </p:nvSpPr>
        <p:spPr>
          <a:xfrm>
            <a:off x="356985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47AC04-E9E3-4B5E-91BF-28DF665A8654}"/>
              </a:ext>
            </a:extLst>
          </p:cNvPr>
          <p:cNvSpPr/>
          <p:nvPr/>
        </p:nvSpPr>
        <p:spPr>
          <a:xfrm>
            <a:off x="582485" y="215991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9D41A0A-0175-4073-88C1-1312468C3B0C}"/>
              </a:ext>
            </a:extLst>
          </p:cNvPr>
          <p:cNvSpPr/>
          <p:nvPr/>
        </p:nvSpPr>
        <p:spPr>
          <a:xfrm>
            <a:off x="807985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25C29A-97BC-4232-95DA-DB2D89D33ADE}"/>
              </a:ext>
            </a:extLst>
          </p:cNvPr>
          <p:cNvSpPr/>
          <p:nvPr/>
        </p:nvSpPr>
        <p:spPr>
          <a:xfrm>
            <a:off x="1027072" y="202778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7B3B9A-3EDB-4D5F-BD3C-992FB1D6E502}"/>
              </a:ext>
            </a:extLst>
          </p:cNvPr>
          <p:cNvSpPr/>
          <p:nvPr/>
        </p:nvSpPr>
        <p:spPr>
          <a:xfrm>
            <a:off x="1239972" y="238872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71CC01-DDA7-42F3-B9D2-1C2E65E5F159}"/>
              </a:ext>
            </a:extLst>
          </p:cNvPr>
          <p:cNvSpPr/>
          <p:nvPr/>
        </p:nvSpPr>
        <p:spPr>
          <a:xfrm>
            <a:off x="1459698" y="20010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9B4547-E045-418B-A840-D26D68A81058}"/>
              </a:ext>
            </a:extLst>
          </p:cNvPr>
          <p:cNvSpPr/>
          <p:nvPr/>
        </p:nvSpPr>
        <p:spPr>
          <a:xfrm>
            <a:off x="1678958" y="244204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0ACFAC-84EA-4A58-B2B5-AFC75864C6BE}"/>
              </a:ext>
            </a:extLst>
          </p:cNvPr>
          <p:cNvSpPr/>
          <p:nvPr/>
        </p:nvSpPr>
        <p:spPr>
          <a:xfrm>
            <a:off x="2129305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B7DBB0-991F-464B-9ED8-E89B4D03A98C}"/>
              </a:ext>
            </a:extLst>
          </p:cNvPr>
          <p:cNvSpPr/>
          <p:nvPr/>
        </p:nvSpPr>
        <p:spPr>
          <a:xfrm>
            <a:off x="1904199" y="216585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F51B63-7710-4F42-88BB-038EF44483C4}"/>
              </a:ext>
            </a:extLst>
          </p:cNvPr>
          <p:cNvSpPr/>
          <p:nvPr/>
        </p:nvSpPr>
        <p:spPr>
          <a:xfrm>
            <a:off x="2705042" y="229249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39B5BBA-5C21-4307-B5AD-15AD07335796}"/>
              </a:ext>
            </a:extLst>
          </p:cNvPr>
          <p:cNvSpPr/>
          <p:nvPr/>
        </p:nvSpPr>
        <p:spPr>
          <a:xfrm>
            <a:off x="2918667" y="213645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33A8DB5-98B6-4A39-A15E-3516F8A3706B}"/>
              </a:ext>
            </a:extLst>
          </p:cNvPr>
          <p:cNvSpPr/>
          <p:nvPr/>
        </p:nvSpPr>
        <p:spPr>
          <a:xfrm>
            <a:off x="3144167" y="222763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B2F1407-8AB1-430E-967C-0987EAB4198F}"/>
              </a:ext>
            </a:extLst>
          </p:cNvPr>
          <p:cNvSpPr/>
          <p:nvPr/>
        </p:nvSpPr>
        <p:spPr>
          <a:xfrm>
            <a:off x="3369667" y="23188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1B729D5-4418-41BE-99C1-731870B9C025}"/>
              </a:ext>
            </a:extLst>
          </p:cNvPr>
          <p:cNvSpPr/>
          <p:nvPr/>
        </p:nvSpPr>
        <p:spPr>
          <a:xfrm>
            <a:off x="3588754" y="209550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6EE8319-46F2-42FD-B85A-56ABA69F48B9}"/>
              </a:ext>
            </a:extLst>
          </p:cNvPr>
          <p:cNvSpPr/>
          <p:nvPr/>
        </p:nvSpPr>
        <p:spPr>
          <a:xfrm>
            <a:off x="3801654" y="245644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35B39-3CEB-46D4-8D72-FA78CF598A85}"/>
              </a:ext>
            </a:extLst>
          </p:cNvPr>
          <p:cNvSpPr/>
          <p:nvPr/>
        </p:nvSpPr>
        <p:spPr>
          <a:xfrm>
            <a:off x="4021380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09E3C3-21B0-4EBD-BC1A-05C92CE191C2}"/>
              </a:ext>
            </a:extLst>
          </p:cNvPr>
          <p:cNvSpPr/>
          <p:nvPr/>
        </p:nvSpPr>
        <p:spPr>
          <a:xfrm>
            <a:off x="4240640" y="250976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B59DAA6-67E1-4077-9634-6C7A2E039900}"/>
              </a:ext>
            </a:extLst>
          </p:cNvPr>
          <p:cNvSpPr/>
          <p:nvPr/>
        </p:nvSpPr>
        <p:spPr>
          <a:xfrm>
            <a:off x="4690987" y="23188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C147D7-88A2-4913-A54C-5DEA088D2327}"/>
              </a:ext>
            </a:extLst>
          </p:cNvPr>
          <p:cNvSpPr/>
          <p:nvPr/>
        </p:nvSpPr>
        <p:spPr>
          <a:xfrm>
            <a:off x="4465881" y="223357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F647B86-3A44-43EE-877E-B4FA4E968BDB}"/>
              </a:ext>
            </a:extLst>
          </p:cNvPr>
          <p:cNvSpPr/>
          <p:nvPr/>
        </p:nvSpPr>
        <p:spPr>
          <a:xfrm>
            <a:off x="1020487" y="459916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27C1318-7686-454F-9E80-1D484A6FEEAE}"/>
              </a:ext>
            </a:extLst>
          </p:cNvPr>
          <p:cNvSpPr/>
          <p:nvPr/>
        </p:nvSpPr>
        <p:spPr>
          <a:xfrm>
            <a:off x="1234112" y="444312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3CA52BB-5CE2-4CC8-B9DB-264A32946939}"/>
              </a:ext>
            </a:extLst>
          </p:cNvPr>
          <p:cNvSpPr/>
          <p:nvPr/>
        </p:nvSpPr>
        <p:spPr>
          <a:xfrm>
            <a:off x="1459612" y="453430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2447D70-E5A5-4B09-ABC2-B1D2C96B0620}"/>
              </a:ext>
            </a:extLst>
          </p:cNvPr>
          <p:cNvSpPr/>
          <p:nvPr/>
        </p:nvSpPr>
        <p:spPr>
          <a:xfrm>
            <a:off x="1685112" y="46255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E5B7B1-42F2-4F80-9B25-F0D7B39A2445}"/>
              </a:ext>
            </a:extLst>
          </p:cNvPr>
          <p:cNvSpPr/>
          <p:nvPr/>
        </p:nvSpPr>
        <p:spPr>
          <a:xfrm>
            <a:off x="1904199" y="440217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28FD74D-A3B9-4137-9D43-0B25AFA3168A}"/>
              </a:ext>
            </a:extLst>
          </p:cNvPr>
          <p:cNvSpPr/>
          <p:nvPr/>
        </p:nvSpPr>
        <p:spPr>
          <a:xfrm>
            <a:off x="2117099" y="476310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324B1C1-54CA-4F00-B0B2-6846DC7BEFDE}"/>
              </a:ext>
            </a:extLst>
          </p:cNvPr>
          <p:cNvSpPr/>
          <p:nvPr/>
        </p:nvSpPr>
        <p:spPr>
          <a:xfrm>
            <a:off x="2336825" y="437540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3CD4C38-6020-4688-B01E-321D5C77ACE3}"/>
              </a:ext>
            </a:extLst>
          </p:cNvPr>
          <p:cNvSpPr/>
          <p:nvPr/>
        </p:nvSpPr>
        <p:spPr>
          <a:xfrm>
            <a:off x="2556085" y="481642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297A3DA-6BC5-439C-8CF1-17F344435E53}"/>
              </a:ext>
            </a:extLst>
          </p:cNvPr>
          <p:cNvSpPr/>
          <p:nvPr/>
        </p:nvSpPr>
        <p:spPr>
          <a:xfrm>
            <a:off x="3006432" y="46255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D36F28D-2AD2-4A40-8809-D6477B64F441}"/>
              </a:ext>
            </a:extLst>
          </p:cNvPr>
          <p:cNvSpPr/>
          <p:nvPr/>
        </p:nvSpPr>
        <p:spPr>
          <a:xfrm>
            <a:off x="2781326" y="454023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9E5B01B-AA24-4F17-94BB-6F708C29F9E5}"/>
              </a:ext>
            </a:extLst>
          </p:cNvPr>
          <p:cNvSpPr/>
          <p:nvPr/>
        </p:nvSpPr>
        <p:spPr>
          <a:xfrm>
            <a:off x="3588754" y="465321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1A804BA-81C8-4EB2-A3D6-97841BE29BE0}"/>
              </a:ext>
            </a:extLst>
          </p:cNvPr>
          <p:cNvSpPr/>
          <p:nvPr/>
        </p:nvSpPr>
        <p:spPr>
          <a:xfrm>
            <a:off x="3802379" y="449716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F268609-F7AD-4293-9025-1806BEE98C91}"/>
              </a:ext>
            </a:extLst>
          </p:cNvPr>
          <p:cNvSpPr/>
          <p:nvPr/>
        </p:nvSpPr>
        <p:spPr>
          <a:xfrm>
            <a:off x="4027879" y="45883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F0D0608-6181-47B4-9960-C228DC64A8D2}"/>
              </a:ext>
            </a:extLst>
          </p:cNvPr>
          <p:cNvSpPr/>
          <p:nvPr/>
        </p:nvSpPr>
        <p:spPr>
          <a:xfrm>
            <a:off x="4253379" y="46795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C0D3C20-E046-4EF9-9C4C-E21A29C57961}"/>
              </a:ext>
            </a:extLst>
          </p:cNvPr>
          <p:cNvSpPr/>
          <p:nvPr/>
        </p:nvSpPr>
        <p:spPr>
          <a:xfrm>
            <a:off x="4472466" y="445621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81ED34-3441-462A-9397-2A1BAB424FA9}"/>
              </a:ext>
            </a:extLst>
          </p:cNvPr>
          <p:cNvSpPr/>
          <p:nvPr/>
        </p:nvSpPr>
        <p:spPr>
          <a:xfrm>
            <a:off x="4685366" y="481715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B92519-5F5F-4724-87B3-F0972B9E2586}"/>
              </a:ext>
            </a:extLst>
          </p:cNvPr>
          <p:cNvSpPr/>
          <p:nvPr/>
        </p:nvSpPr>
        <p:spPr>
          <a:xfrm>
            <a:off x="4905092" y="442945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9885DB5-348C-41EC-8651-A9C2FA5C7FB9}"/>
              </a:ext>
            </a:extLst>
          </p:cNvPr>
          <p:cNvSpPr/>
          <p:nvPr/>
        </p:nvSpPr>
        <p:spPr>
          <a:xfrm>
            <a:off x="5124352" y="487047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37FD60D-3E63-4A2D-9DF3-025B576A0BB4}"/>
              </a:ext>
            </a:extLst>
          </p:cNvPr>
          <p:cNvSpPr/>
          <p:nvPr/>
        </p:nvSpPr>
        <p:spPr>
          <a:xfrm>
            <a:off x="5574699" y="46795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BDA4512-0304-4BDC-92D2-1B6F38AF6D28}"/>
              </a:ext>
            </a:extLst>
          </p:cNvPr>
          <p:cNvSpPr/>
          <p:nvPr/>
        </p:nvSpPr>
        <p:spPr>
          <a:xfrm>
            <a:off x="5349593" y="459428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AAF16F6-60A6-41B2-98BD-92B26EAC59E1}"/>
              </a:ext>
            </a:extLst>
          </p:cNvPr>
          <p:cNvSpPr/>
          <p:nvPr/>
        </p:nvSpPr>
        <p:spPr>
          <a:xfrm>
            <a:off x="5261998" y="23586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D740B34-2DA9-4F5F-9DB7-F52CEB98C496}"/>
              </a:ext>
            </a:extLst>
          </p:cNvPr>
          <p:cNvSpPr/>
          <p:nvPr/>
        </p:nvSpPr>
        <p:spPr>
          <a:xfrm>
            <a:off x="5475623" y="220263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89D90BE-4689-46DE-9F76-FD9644CA8D64}"/>
              </a:ext>
            </a:extLst>
          </p:cNvPr>
          <p:cNvSpPr/>
          <p:nvPr/>
        </p:nvSpPr>
        <p:spPr>
          <a:xfrm>
            <a:off x="5701123" y="229380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8A57F23-A549-4346-AD78-EF5D1B8E31B1}"/>
              </a:ext>
            </a:extLst>
          </p:cNvPr>
          <p:cNvSpPr/>
          <p:nvPr/>
        </p:nvSpPr>
        <p:spPr>
          <a:xfrm>
            <a:off x="5926623" y="238505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6ECF582-9704-4BFD-8BAA-3147A8AC5E65}"/>
              </a:ext>
            </a:extLst>
          </p:cNvPr>
          <p:cNvSpPr/>
          <p:nvPr/>
        </p:nvSpPr>
        <p:spPr>
          <a:xfrm>
            <a:off x="6145710" y="21616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BAD88B2-E610-485B-B7AB-E2AC53F8D3A4}"/>
              </a:ext>
            </a:extLst>
          </p:cNvPr>
          <p:cNvSpPr/>
          <p:nvPr/>
        </p:nvSpPr>
        <p:spPr>
          <a:xfrm>
            <a:off x="6358610" y="252261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4EF7205-792B-4932-B133-6984F9D2F49F}"/>
              </a:ext>
            </a:extLst>
          </p:cNvPr>
          <p:cNvSpPr/>
          <p:nvPr/>
        </p:nvSpPr>
        <p:spPr>
          <a:xfrm>
            <a:off x="6578336" y="213491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C341CA2-54CC-4FC7-918E-13AB5675D687}"/>
              </a:ext>
            </a:extLst>
          </p:cNvPr>
          <p:cNvSpPr/>
          <p:nvPr/>
        </p:nvSpPr>
        <p:spPr>
          <a:xfrm>
            <a:off x="6797596" y="257593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3AECFC0-98BF-4258-9DA4-575C2369BD28}"/>
              </a:ext>
            </a:extLst>
          </p:cNvPr>
          <p:cNvSpPr/>
          <p:nvPr/>
        </p:nvSpPr>
        <p:spPr>
          <a:xfrm>
            <a:off x="7247943" y="2385054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F18164-A27F-41B6-86F8-AE42667B9AC4}"/>
              </a:ext>
            </a:extLst>
          </p:cNvPr>
          <p:cNvSpPr/>
          <p:nvPr/>
        </p:nvSpPr>
        <p:spPr>
          <a:xfrm>
            <a:off x="7022837" y="2299745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F0D0928-BFA7-4DC4-BC3C-D623DC541335}"/>
              </a:ext>
            </a:extLst>
          </p:cNvPr>
          <p:cNvSpPr/>
          <p:nvPr/>
        </p:nvSpPr>
        <p:spPr>
          <a:xfrm>
            <a:off x="6029111" y="475878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CD9A383-8C67-4954-AB62-B091D83F07ED}"/>
              </a:ext>
            </a:extLst>
          </p:cNvPr>
          <p:cNvSpPr/>
          <p:nvPr/>
        </p:nvSpPr>
        <p:spPr>
          <a:xfrm>
            <a:off x="6242736" y="460274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1C2FC6F-D2C0-4756-A1BA-25770DE29A02}"/>
              </a:ext>
            </a:extLst>
          </p:cNvPr>
          <p:cNvSpPr/>
          <p:nvPr/>
        </p:nvSpPr>
        <p:spPr>
          <a:xfrm>
            <a:off x="6468236" y="469392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45D7F97-6430-4159-BF9C-5CFF08D34926}"/>
              </a:ext>
            </a:extLst>
          </p:cNvPr>
          <p:cNvSpPr/>
          <p:nvPr/>
        </p:nvSpPr>
        <p:spPr>
          <a:xfrm>
            <a:off x="6693736" y="47851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3FAF080-08BE-4E16-8425-29A6BB58BC96}"/>
              </a:ext>
            </a:extLst>
          </p:cNvPr>
          <p:cNvSpPr/>
          <p:nvPr/>
        </p:nvSpPr>
        <p:spPr>
          <a:xfrm>
            <a:off x="6912823" y="4561796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1639A74-1C58-431D-BE14-D755813E81A1}"/>
              </a:ext>
            </a:extLst>
          </p:cNvPr>
          <p:cNvSpPr/>
          <p:nvPr/>
        </p:nvSpPr>
        <p:spPr>
          <a:xfrm>
            <a:off x="7125723" y="492273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7713839-1B35-4EB5-BC3F-298210EFA494}"/>
              </a:ext>
            </a:extLst>
          </p:cNvPr>
          <p:cNvSpPr/>
          <p:nvPr/>
        </p:nvSpPr>
        <p:spPr>
          <a:xfrm>
            <a:off x="7345449" y="453502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7B2663-7187-4A50-A4EB-37710138D99F}"/>
              </a:ext>
            </a:extLst>
          </p:cNvPr>
          <p:cNvSpPr/>
          <p:nvPr/>
        </p:nvSpPr>
        <p:spPr>
          <a:xfrm>
            <a:off x="7564709" y="497605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6974015-50A9-4100-84BF-C207CFE02D16}"/>
              </a:ext>
            </a:extLst>
          </p:cNvPr>
          <p:cNvSpPr/>
          <p:nvPr/>
        </p:nvSpPr>
        <p:spPr>
          <a:xfrm>
            <a:off x="8015056" y="478517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6645B91-A551-469A-8801-5A6465A018C0}"/>
              </a:ext>
            </a:extLst>
          </p:cNvPr>
          <p:cNvSpPr/>
          <p:nvPr/>
        </p:nvSpPr>
        <p:spPr>
          <a:xfrm>
            <a:off x="7789950" y="46998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40192A4-CFDB-435B-B89F-CE9A24C73EB8}"/>
              </a:ext>
            </a:extLst>
          </p:cNvPr>
          <p:cNvSpPr/>
          <p:nvPr/>
        </p:nvSpPr>
        <p:spPr>
          <a:xfrm>
            <a:off x="7714541" y="222477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2478BEE-ED61-4E97-B05D-ACA0C6644578}"/>
              </a:ext>
            </a:extLst>
          </p:cNvPr>
          <p:cNvSpPr/>
          <p:nvPr/>
        </p:nvSpPr>
        <p:spPr>
          <a:xfrm>
            <a:off x="7928166" y="206873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32DDA7B-CC7C-4D76-8FF0-A223259ABF26}"/>
              </a:ext>
            </a:extLst>
          </p:cNvPr>
          <p:cNvSpPr/>
          <p:nvPr/>
        </p:nvSpPr>
        <p:spPr>
          <a:xfrm>
            <a:off x="8153666" y="215991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9E4B89C-0F64-4A22-BFD3-5FD78FEAD1A3}"/>
              </a:ext>
            </a:extLst>
          </p:cNvPr>
          <p:cNvSpPr/>
          <p:nvPr/>
        </p:nvSpPr>
        <p:spPr>
          <a:xfrm>
            <a:off x="8379166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C198F6A-CEFE-464B-A063-A2A9A252D3BE}"/>
              </a:ext>
            </a:extLst>
          </p:cNvPr>
          <p:cNvSpPr/>
          <p:nvPr/>
        </p:nvSpPr>
        <p:spPr>
          <a:xfrm>
            <a:off x="8598253" y="202778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44244D8-BDE4-4DA6-8168-9B18188588B0}"/>
              </a:ext>
            </a:extLst>
          </p:cNvPr>
          <p:cNvSpPr/>
          <p:nvPr/>
        </p:nvSpPr>
        <p:spPr>
          <a:xfrm>
            <a:off x="8811153" y="238872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EC32EE3-B196-4583-8DF8-9C4A6DFDD63F}"/>
              </a:ext>
            </a:extLst>
          </p:cNvPr>
          <p:cNvSpPr/>
          <p:nvPr/>
        </p:nvSpPr>
        <p:spPr>
          <a:xfrm>
            <a:off x="9030879" y="20010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7F8BCD9-4A9A-44FC-8ABF-6A80796D92DC}"/>
              </a:ext>
            </a:extLst>
          </p:cNvPr>
          <p:cNvSpPr/>
          <p:nvPr/>
        </p:nvSpPr>
        <p:spPr>
          <a:xfrm>
            <a:off x="9250139" y="244204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2900EE9-C8D1-480A-98A2-CBEBB677D932}"/>
              </a:ext>
            </a:extLst>
          </p:cNvPr>
          <p:cNvSpPr/>
          <p:nvPr/>
        </p:nvSpPr>
        <p:spPr>
          <a:xfrm>
            <a:off x="9700486" y="225116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F259221-0AA8-4842-9FAC-1B92FE9C473E}"/>
              </a:ext>
            </a:extLst>
          </p:cNvPr>
          <p:cNvSpPr/>
          <p:nvPr/>
        </p:nvSpPr>
        <p:spPr>
          <a:xfrm>
            <a:off x="9475380" y="216585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10218823" y="165601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10432448" y="149996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10657948" y="159114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A64DF0A1-2DFB-4A75-B850-87981F850946}"/>
              </a:ext>
            </a:extLst>
          </p:cNvPr>
          <p:cNvSpPr/>
          <p:nvPr/>
        </p:nvSpPr>
        <p:spPr>
          <a:xfrm>
            <a:off x="8685371" y="474321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24A882C-D0B7-45AA-9577-298EACDA985F}"/>
              </a:ext>
            </a:extLst>
          </p:cNvPr>
          <p:cNvSpPr/>
          <p:nvPr/>
        </p:nvSpPr>
        <p:spPr>
          <a:xfrm>
            <a:off x="8898996" y="4587178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87F5127-EF2F-4DD8-9F04-A3B9D3B18283}"/>
              </a:ext>
            </a:extLst>
          </p:cNvPr>
          <p:cNvSpPr/>
          <p:nvPr/>
        </p:nvSpPr>
        <p:spPr>
          <a:xfrm>
            <a:off x="9124496" y="467835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5D7BBB5-8DA7-442B-8E21-D3B9A885F3CD}"/>
              </a:ext>
            </a:extLst>
          </p:cNvPr>
          <p:cNvSpPr/>
          <p:nvPr/>
        </p:nvSpPr>
        <p:spPr>
          <a:xfrm>
            <a:off x="9349996" y="476960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F989CF5-62FC-4D26-AA68-A6FB10D614F0}"/>
              </a:ext>
            </a:extLst>
          </p:cNvPr>
          <p:cNvSpPr/>
          <p:nvPr/>
        </p:nvSpPr>
        <p:spPr>
          <a:xfrm>
            <a:off x="9569083" y="454622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32CD167-1A77-41F7-AA74-62090684DFC7}"/>
              </a:ext>
            </a:extLst>
          </p:cNvPr>
          <p:cNvSpPr/>
          <p:nvPr/>
        </p:nvSpPr>
        <p:spPr>
          <a:xfrm>
            <a:off x="9781983" y="490716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5F11BE7-347C-476F-A3E3-811B3D591AA1}"/>
              </a:ext>
            </a:extLst>
          </p:cNvPr>
          <p:cNvSpPr/>
          <p:nvPr/>
        </p:nvSpPr>
        <p:spPr>
          <a:xfrm>
            <a:off x="10001709" y="4519459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D50D236-BBAF-46EC-A60B-F272D472EAB4}"/>
              </a:ext>
            </a:extLst>
          </p:cNvPr>
          <p:cNvSpPr/>
          <p:nvPr/>
        </p:nvSpPr>
        <p:spPr>
          <a:xfrm>
            <a:off x="10220969" y="4960481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DF1C560-BE8B-4EAF-AEFF-78852CDA17B8}"/>
              </a:ext>
            </a:extLst>
          </p:cNvPr>
          <p:cNvSpPr/>
          <p:nvPr/>
        </p:nvSpPr>
        <p:spPr>
          <a:xfrm>
            <a:off x="10671316" y="4769602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9D1A1E9-1F99-4FE9-8070-EE30E3660602}"/>
              </a:ext>
            </a:extLst>
          </p:cNvPr>
          <p:cNvSpPr/>
          <p:nvPr/>
        </p:nvSpPr>
        <p:spPr>
          <a:xfrm>
            <a:off x="10446210" y="4684293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532F67A-206D-46B0-8E2D-390EABCB8320}"/>
              </a:ext>
            </a:extLst>
          </p:cNvPr>
          <p:cNvSpPr/>
          <p:nvPr/>
        </p:nvSpPr>
        <p:spPr>
          <a:xfrm>
            <a:off x="11403666" y="4625548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C25AEAD-EBFA-4C8A-AD90-FEAE6F97C251}"/>
              </a:ext>
            </a:extLst>
          </p:cNvPr>
          <p:cNvSpPr/>
          <p:nvPr/>
        </p:nvSpPr>
        <p:spPr>
          <a:xfrm>
            <a:off x="11719895" y="4592349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67CE0A79-86AB-4D77-B7F9-96B393509759}"/>
              </a:ext>
            </a:extLst>
          </p:cNvPr>
          <p:cNvSpPr/>
          <p:nvPr/>
        </p:nvSpPr>
        <p:spPr>
          <a:xfrm>
            <a:off x="11601141" y="4841730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AFD3D1C-AA57-44EF-9CD3-BD5DA2C08835}"/>
              </a:ext>
            </a:extLst>
          </p:cNvPr>
          <p:cNvSpPr/>
          <p:nvPr/>
        </p:nvSpPr>
        <p:spPr>
          <a:xfrm>
            <a:off x="11493085" y="5054542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368A3D5-8D7C-42EA-93CE-42116773502A}"/>
              </a:ext>
            </a:extLst>
          </p:cNvPr>
          <p:cNvSpPr/>
          <p:nvPr/>
        </p:nvSpPr>
        <p:spPr>
          <a:xfrm>
            <a:off x="11826774" y="4817979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FA82BD5-87AB-420C-AD78-A5705714526D}"/>
              </a:ext>
            </a:extLst>
          </p:cNvPr>
          <p:cNvSpPr/>
          <p:nvPr/>
        </p:nvSpPr>
        <p:spPr>
          <a:xfrm>
            <a:off x="11302524" y="5516987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D28C37B-DD3A-4D31-BBFC-4665CB6D1668}"/>
              </a:ext>
            </a:extLst>
          </p:cNvPr>
          <p:cNvSpPr/>
          <p:nvPr/>
        </p:nvSpPr>
        <p:spPr>
          <a:xfrm>
            <a:off x="11573678" y="5515008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86580BF-3571-492B-BCCE-E3A09B6DA178}"/>
              </a:ext>
            </a:extLst>
          </p:cNvPr>
          <p:cNvSpPr/>
          <p:nvPr/>
        </p:nvSpPr>
        <p:spPr>
          <a:xfrm>
            <a:off x="11119297" y="1319377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A1F7318-E461-4DBB-B499-DFCA026D80F5}"/>
              </a:ext>
            </a:extLst>
          </p:cNvPr>
          <p:cNvSpPr/>
          <p:nvPr/>
        </p:nvSpPr>
        <p:spPr>
          <a:xfrm>
            <a:off x="10892998" y="1496340"/>
            <a:ext cx="161187" cy="1946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AB58A1B-EFBB-456E-A135-782BD2DCE1D7}"/>
              </a:ext>
            </a:extLst>
          </p:cNvPr>
          <p:cNvSpPr/>
          <p:nvPr/>
        </p:nvSpPr>
        <p:spPr>
          <a:xfrm>
            <a:off x="11419882" y="5727820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3379190-FAB1-480B-AB5A-90983A889004}"/>
              </a:ext>
            </a:extLst>
          </p:cNvPr>
          <p:cNvSpPr/>
          <p:nvPr/>
        </p:nvSpPr>
        <p:spPr>
          <a:xfrm>
            <a:off x="11691036" y="5725841"/>
            <a:ext cx="161187" cy="1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35EC4866-339A-4986-8043-064611137F20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2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 rot="5400000">
            <a:off x="6060928" y="3471688"/>
            <a:ext cx="161187" cy="21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5338397" y="2606434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6917352" y="2605446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6155375" y="2610239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A10ECE-4830-4B5E-BFAC-17D74981670F}"/>
              </a:ext>
            </a:extLst>
          </p:cNvPr>
          <p:cNvSpPr/>
          <p:nvPr/>
        </p:nvSpPr>
        <p:spPr>
          <a:xfrm>
            <a:off x="6655945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C80BB712-1AAA-4E6A-AF45-8591555B188C}"/>
              </a:ext>
            </a:extLst>
          </p:cNvPr>
          <p:cNvSpPr/>
          <p:nvPr/>
        </p:nvSpPr>
        <p:spPr>
          <a:xfrm>
            <a:off x="6655945" y="409017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DBE84DCC-D78E-4867-AE89-E83F4EB1AC4C}"/>
              </a:ext>
            </a:extLst>
          </p:cNvPr>
          <p:cNvSpPr/>
          <p:nvPr/>
        </p:nvSpPr>
        <p:spPr>
          <a:xfrm>
            <a:off x="6655945" y="387662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72B870BF-01B2-4565-B772-65EC7E8E693B}"/>
              </a:ext>
            </a:extLst>
          </p:cNvPr>
          <p:cNvSpPr/>
          <p:nvPr/>
        </p:nvSpPr>
        <p:spPr>
          <a:xfrm>
            <a:off x="5877272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B9CBB138-E296-40A2-9CC4-7DFECA7F38C7}"/>
              </a:ext>
            </a:extLst>
          </p:cNvPr>
          <p:cNvSpPr/>
          <p:nvPr/>
        </p:nvSpPr>
        <p:spPr>
          <a:xfrm>
            <a:off x="5893968" y="407326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9097D02E-27F2-4126-9E5C-5F888DF88D8B}"/>
              </a:ext>
            </a:extLst>
          </p:cNvPr>
          <p:cNvSpPr/>
          <p:nvPr/>
        </p:nvSpPr>
        <p:spPr>
          <a:xfrm>
            <a:off x="5107915" y="430208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3419F512-E20E-4FCB-AE02-7F8427E569A2}"/>
              </a:ext>
            </a:extLst>
          </p:cNvPr>
          <p:cNvSpPr/>
          <p:nvPr/>
        </p:nvSpPr>
        <p:spPr>
          <a:xfrm>
            <a:off x="5107915" y="408684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A1A98602-37D1-407A-9227-43ACB42E192C}"/>
              </a:ext>
            </a:extLst>
          </p:cNvPr>
          <p:cNvSpPr/>
          <p:nvPr/>
        </p:nvSpPr>
        <p:spPr>
          <a:xfrm>
            <a:off x="5104491" y="387489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8C4C6E9B-C058-4A4A-AEC1-E61C179A4E0C}"/>
              </a:ext>
            </a:extLst>
          </p:cNvPr>
          <p:cNvSpPr/>
          <p:nvPr/>
        </p:nvSpPr>
        <p:spPr>
          <a:xfrm>
            <a:off x="5104491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336BCB3A-17E4-46BC-A32F-C432BFC067CB}"/>
              </a:ext>
            </a:extLst>
          </p:cNvPr>
          <p:cNvSpPr/>
          <p:nvPr/>
        </p:nvSpPr>
        <p:spPr>
          <a:xfrm>
            <a:off x="5118624" y="344441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27478FCD-A1CC-468A-86E7-127C947D3547}"/>
              </a:ext>
            </a:extLst>
          </p:cNvPr>
          <p:cNvSpPr/>
          <p:nvPr/>
        </p:nvSpPr>
        <p:spPr>
          <a:xfrm>
            <a:off x="5118624" y="322917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 : coins arrondis 157">
            <a:extLst>
              <a:ext uri="{FF2B5EF4-FFF2-40B4-BE49-F238E27FC236}">
                <a16:creationId xmlns:a16="http://schemas.microsoft.com/office/drawing/2014/main" id="{590C0040-328C-4011-8A77-3888AD20E5A7}"/>
              </a:ext>
            </a:extLst>
          </p:cNvPr>
          <p:cNvSpPr/>
          <p:nvPr/>
        </p:nvSpPr>
        <p:spPr>
          <a:xfrm>
            <a:off x="5115200" y="301723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Rectangle : coins arrondis 158">
            <a:extLst>
              <a:ext uri="{FF2B5EF4-FFF2-40B4-BE49-F238E27FC236}">
                <a16:creationId xmlns:a16="http://schemas.microsoft.com/office/drawing/2014/main" id="{29538B8F-AC9B-4913-BC25-5C872CBAE936}"/>
              </a:ext>
            </a:extLst>
          </p:cNvPr>
          <p:cNvSpPr/>
          <p:nvPr/>
        </p:nvSpPr>
        <p:spPr>
          <a:xfrm>
            <a:off x="5115200" y="280198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E6CAEA-C4C1-4981-9CE2-CB53ABFC7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559" y="2103600"/>
            <a:ext cx="4285631" cy="42448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3304EDC-C219-42F0-93DB-78DEE66F2F4D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5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 rot="5400000">
            <a:off x="6060928" y="3471688"/>
            <a:ext cx="161187" cy="21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5338397" y="2606434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6917352" y="2605446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6155375" y="2610239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A10ECE-4830-4B5E-BFAC-17D74981670F}"/>
              </a:ext>
            </a:extLst>
          </p:cNvPr>
          <p:cNvSpPr/>
          <p:nvPr/>
        </p:nvSpPr>
        <p:spPr>
          <a:xfrm>
            <a:off x="6655945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C80BB712-1AAA-4E6A-AF45-8591555B188C}"/>
              </a:ext>
            </a:extLst>
          </p:cNvPr>
          <p:cNvSpPr/>
          <p:nvPr/>
        </p:nvSpPr>
        <p:spPr>
          <a:xfrm>
            <a:off x="6655945" y="409017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DBE84DCC-D78E-4867-AE89-E83F4EB1AC4C}"/>
              </a:ext>
            </a:extLst>
          </p:cNvPr>
          <p:cNvSpPr/>
          <p:nvPr/>
        </p:nvSpPr>
        <p:spPr>
          <a:xfrm>
            <a:off x="6655945" y="387662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72B870BF-01B2-4565-B772-65EC7E8E693B}"/>
              </a:ext>
            </a:extLst>
          </p:cNvPr>
          <p:cNvSpPr/>
          <p:nvPr/>
        </p:nvSpPr>
        <p:spPr>
          <a:xfrm>
            <a:off x="5877272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B9CBB138-E296-40A2-9CC4-7DFECA7F38C7}"/>
              </a:ext>
            </a:extLst>
          </p:cNvPr>
          <p:cNvSpPr/>
          <p:nvPr/>
        </p:nvSpPr>
        <p:spPr>
          <a:xfrm>
            <a:off x="5893968" y="407326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9097D02E-27F2-4126-9E5C-5F888DF88D8B}"/>
              </a:ext>
            </a:extLst>
          </p:cNvPr>
          <p:cNvSpPr/>
          <p:nvPr/>
        </p:nvSpPr>
        <p:spPr>
          <a:xfrm>
            <a:off x="5107915" y="430208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3419F512-E20E-4FCB-AE02-7F8427E569A2}"/>
              </a:ext>
            </a:extLst>
          </p:cNvPr>
          <p:cNvSpPr/>
          <p:nvPr/>
        </p:nvSpPr>
        <p:spPr>
          <a:xfrm>
            <a:off x="5107915" y="408684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A1A98602-37D1-407A-9227-43ACB42E192C}"/>
              </a:ext>
            </a:extLst>
          </p:cNvPr>
          <p:cNvSpPr/>
          <p:nvPr/>
        </p:nvSpPr>
        <p:spPr>
          <a:xfrm>
            <a:off x="5104491" y="387489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8C4C6E9B-C058-4A4A-AEC1-E61C179A4E0C}"/>
              </a:ext>
            </a:extLst>
          </p:cNvPr>
          <p:cNvSpPr/>
          <p:nvPr/>
        </p:nvSpPr>
        <p:spPr>
          <a:xfrm>
            <a:off x="5104491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336BCB3A-17E4-46BC-A32F-C432BFC067CB}"/>
              </a:ext>
            </a:extLst>
          </p:cNvPr>
          <p:cNvSpPr/>
          <p:nvPr/>
        </p:nvSpPr>
        <p:spPr>
          <a:xfrm>
            <a:off x="5118624" y="344441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27478FCD-A1CC-468A-86E7-127C947D3547}"/>
              </a:ext>
            </a:extLst>
          </p:cNvPr>
          <p:cNvSpPr/>
          <p:nvPr/>
        </p:nvSpPr>
        <p:spPr>
          <a:xfrm>
            <a:off x="5118624" y="322917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 : coins arrondis 157">
            <a:extLst>
              <a:ext uri="{FF2B5EF4-FFF2-40B4-BE49-F238E27FC236}">
                <a16:creationId xmlns:a16="http://schemas.microsoft.com/office/drawing/2014/main" id="{590C0040-328C-4011-8A77-3888AD20E5A7}"/>
              </a:ext>
            </a:extLst>
          </p:cNvPr>
          <p:cNvSpPr/>
          <p:nvPr/>
        </p:nvSpPr>
        <p:spPr>
          <a:xfrm>
            <a:off x="5115200" y="301723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Rectangle : coins arrondis 158">
            <a:extLst>
              <a:ext uri="{FF2B5EF4-FFF2-40B4-BE49-F238E27FC236}">
                <a16:creationId xmlns:a16="http://schemas.microsoft.com/office/drawing/2014/main" id="{29538B8F-AC9B-4913-BC25-5C872CBAE936}"/>
              </a:ext>
            </a:extLst>
          </p:cNvPr>
          <p:cNvSpPr/>
          <p:nvPr/>
        </p:nvSpPr>
        <p:spPr>
          <a:xfrm>
            <a:off x="5115200" y="280198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5C2AD68-407B-4A4E-96C5-AB6A50C5AD20}"/>
              </a:ext>
            </a:extLst>
          </p:cNvPr>
          <p:cNvSpPr/>
          <p:nvPr/>
        </p:nvSpPr>
        <p:spPr>
          <a:xfrm>
            <a:off x="5893968" y="3849465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CAB55-E47A-4FCF-A74E-E74595520D03}"/>
              </a:ext>
            </a:extLst>
          </p:cNvPr>
          <p:cNvSpPr/>
          <p:nvPr/>
        </p:nvSpPr>
        <p:spPr>
          <a:xfrm>
            <a:off x="5893968" y="363422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19BE481-0BEE-45AF-96E0-0A87248C5B87}"/>
              </a:ext>
            </a:extLst>
          </p:cNvPr>
          <p:cNvSpPr/>
          <p:nvPr/>
        </p:nvSpPr>
        <p:spPr>
          <a:xfrm>
            <a:off x="6663735" y="365549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B252A89-D2E6-45CB-ACFD-860F9F0F3691}"/>
              </a:ext>
            </a:extLst>
          </p:cNvPr>
          <p:cNvSpPr/>
          <p:nvPr/>
        </p:nvSpPr>
        <p:spPr>
          <a:xfrm>
            <a:off x="6663735" y="3440255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8228F2-5DCA-40B8-88C3-C5FA082D0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147" y="2107823"/>
            <a:ext cx="5048250" cy="465772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0005443-BF68-4F0E-8B46-4C53D6545ACE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4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AD11FE5-4DB3-4AC1-9E32-D7610E33D759}"/>
              </a:ext>
            </a:extLst>
          </p:cNvPr>
          <p:cNvSpPr txBox="1"/>
          <p:nvPr/>
        </p:nvSpPr>
        <p:spPr>
          <a:xfrm>
            <a:off x="-371477" y="1729239"/>
            <a:ext cx="11969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 + 9 + 6 =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D46D45-A39D-EB45-AE9E-17E99C6D7892}"/>
              </a:ext>
            </a:extLst>
          </p:cNvPr>
          <p:cNvSpPr txBox="1"/>
          <p:nvPr/>
        </p:nvSpPr>
        <p:spPr>
          <a:xfrm>
            <a:off x="-371476" y="3167321"/>
            <a:ext cx="11969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 + 8 + 7 =</a:t>
            </a:r>
          </a:p>
        </p:txBody>
      </p:sp>
    </p:spTree>
    <p:extLst>
      <p:ext uri="{BB962C8B-B14F-4D97-AF65-F5344CB8AC3E}">
        <p14:creationId xmlns:p14="http://schemas.microsoft.com/office/powerpoint/2010/main" val="204518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2D46D45-A39D-EB45-AE9E-17E99C6D7892}"/>
              </a:ext>
            </a:extLst>
          </p:cNvPr>
          <p:cNvSpPr txBox="1"/>
          <p:nvPr/>
        </p:nvSpPr>
        <p:spPr>
          <a:xfrm>
            <a:off x="-1647364" y="899814"/>
            <a:ext cx="8090207" cy="505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1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2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3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4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5 =</a:t>
            </a: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348CC8-40DB-7D1D-A9EE-76059C7AF49F}"/>
              </a:ext>
            </a:extLst>
          </p:cNvPr>
          <p:cNvSpPr txBox="1"/>
          <p:nvPr/>
        </p:nvSpPr>
        <p:spPr>
          <a:xfrm>
            <a:off x="3949393" y="942707"/>
            <a:ext cx="8090207" cy="505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6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7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8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9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Double de 10 =</a:t>
            </a:r>
          </a:p>
        </p:txBody>
      </p:sp>
    </p:spTree>
    <p:extLst>
      <p:ext uri="{BB962C8B-B14F-4D97-AF65-F5344CB8AC3E}">
        <p14:creationId xmlns:p14="http://schemas.microsoft.com/office/powerpoint/2010/main" val="1847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2D46D45-A39D-EB45-AE9E-17E99C6D7892}"/>
              </a:ext>
            </a:extLst>
          </p:cNvPr>
          <p:cNvSpPr txBox="1"/>
          <p:nvPr/>
        </p:nvSpPr>
        <p:spPr>
          <a:xfrm>
            <a:off x="1911108" y="1215538"/>
            <a:ext cx="8090207" cy="201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Moitié de 2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Moitié de 4 =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348CC8-40DB-7D1D-A9EE-76059C7AF49F}"/>
              </a:ext>
            </a:extLst>
          </p:cNvPr>
          <p:cNvSpPr txBox="1"/>
          <p:nvPr/>
        </p:nvSpPr>
        <p:spPr>
          <a:xfrm>
            <a:off x="1889366" y="3221353"/>
            <a:ext cx="8090207" cy="30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Moitié de 6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Moitié de 8 =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Moitié de 10 =</a:t>
            </a:r>
          </a:p>
        </p:txBody>
      </p:sp>
    </p:spTree>
    <p:extLst>
      <p:ext uri="{BB962C8B-B14F-4D97-AF65-F5344CB8AC3E}">
        <p14:creationId xmlns:p14="http://schemas.microsoft.com/office/powerpoint/2010/main" val="399715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8413D7-C2CB-9786-860E-32C00BCB0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11" y="381000"/>
            <a:ext cx="5304824" cy="641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87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1A83FC-D109-4455-8226-748467D5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0" y="1830030"/>
            <a:ext cx="3558420" cy="44582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B11A2E-1DD8-4B2D-8363-E1090DFCB698}"/>
              </a:ext>
            </a:extLst>
          </p:cNvPr>
          <p:cNvSpPr txBox="1"/>
          <p:nvPr/>
        </p:nvSpPr>
        <p:spPr>
          <a:xfrm>
            <a:off x="2790104" y="523621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Réalise cette fiche :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6B5F97B-309D-7882-1CE6-3B5871113356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20</a:t>
            </a:r>
          </a:p>
        </p:txBody>
      </p:sp>
    </p:spTree>
    <p:extLst>
      <p:ext uri="{BB962C8B-B14F-4D97-AF65-F5344CB8AC3E}">
        <p14:creationId xmlns:p14="http://schemas.microsoft.com/office/powerpoint/2010/main" val="185177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28F7A3-4CD1-66BB-05DE-48F595F50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68" y="721360"/>
            <a:ext cx="7244537" cy="588264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EBB4738-14C4-B8C8-742E-706F4CAC6672}"/>
              </a:ext>
            </a:extLst>
          </p:cNvPr>
          <p:cNvSpPr/>
          <p:nvPr/>
        </p:nvSpPr>
        <p:spPr>
          <a:xfrm>
            <a:off x="9839960" y="69088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21</a:t>
            </a:r>
          </a:p>
        </p:txBody>
      </p:sp>
    </p:spTree>
    <p:extLst>
      <p:ext uri="{BB962C8B-B14F-4D97-AF65-F5344CB8AC3E}">
        <p14:creationId xmlns:p14="http://schemas.microsoft.com/office/powerpoint/2010/main" val="335775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 rot="5400000">
            <a:off x="6060928" y="3471688"/>
            <a:ext cx="161187" cy="21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5338397" y="2606434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6917352" y="2605446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6155375" y="2610239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A10ECE-4830-4B5E-BFAC-17D74981670F}"/>
              </a:ext>
            </a:extLst>
          </p:cNvPr>
          <p:cNvSpPr/>
          <p:nvPr/>
        </p:nvSpPr>
        <p:spPr>
          <a:xfrm>
            <a:off x="6655945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C80BB712-1AAA-4E6A-AF45-8591555B188C}"/>
              </a:ext>
            </a:extLst>
          </p:cNvPr>
          <p:cNvSpPr/>
          <p:nvPr/>
        </p:nvSpPr>
        <p:spPr>
          <a:xfrm>
            <a:off x="6655945" y="409017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DBE84DCC-D78E-4867-AE89-E83F4EB1AC4C}"/>
              </a:ext>
            </a:extLst>
          </p:cNvPr>
          <p:cNvSpPr/>
          <p:nvPr/>
        </p:nvSpPr>
        <p:spPr>
          <a:xfrm>
            <a:off x="6655945" y="387662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72B870BF-01B2-4565-B772-65EC7E8E693B}"/>
              </a:ext>
            </a:extLst>
          </p:cNvPr>
          <p:cNvSpPr/>
          <p:nvPr/>
        </p:nvSpPr>
        <p:spPr>
          <a:xfrm>
            <a:off x="5877272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B9CBB138-E296-40A2-9CC4-7DFECA7F38C7}"/>
              </a:ext>
            </a:extLst>
          </p:cNvPr>
          <p:cNvSpPr/>
          <p:nvPr/>
        </p:nvSpPr>
        <p:spPr>
          <a:xfrm>
            <a:off x="5893968" y="407326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9097D02E-27F2-4126-9E5C-5F888DF88D8B}"/>
              </a:ext>
            </a:extLst>
          </p:cNvPr>
          <p:cNvSpPr/>
          <p:nvPr/>
        </p:nvSpPr>
        <p:spPr>
          <a:xfrm>
            <a:off x="5107915" y="430208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3419F512-E20E-4FCB-AE02-7F8427E569A2}"/>
              </a:ext>
            </a:extLst>
          </p:cNvPr>
          <p:cNvSpPr/>
          <p:nvPr/>
        </p:nvSpPr>
        <p:spPr>
          <a:xfrm>
            <a:off x="5107915" y="408684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A1A98602-37D1-407A-9227-43ACB42E192C}"/>
              </a:ext>
            </a:extLst>
          </p:cNvPr>
          <p:cNvSpPr/>
          <p:nvPr/>
        </p:nvSpPr>
        <p:spPr>
          <a:xfrm>
            <a:off x="5104491" y="387489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8C4C6E9B-C058-4A4A-AEC1-E61C179A4E0C}"/>
              </a:ext>
            </a:extLst>
          </p:cNvPr>
          <p:cNvSpPr/>
          <p:nvPr/>
        </p:nvSpPr>
        <p:spPr>
          <a:xfrm>
            <a:off x="5104491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336BCB3A-17E4-46BC-A32F-C432BFC067CB}"/>
              </a:ext>
            </a:extLst>
          </p:cNvPr>
          <p:cNvSpPr/>
          <p:nvPr/>
        </p:nvSpPr>
        <p:spPr>
          <a:xfrm>
            <a:off x="5118624" y="344441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27478FCD-A1CC-468A-86E7-127C947D3547}"/>
              </a:ext>
            </a:extLst>
          </p:cNvPr>
          <p:cNvSpPr/>
          <p:nvPr/>
        </p:nvSpPr>
        <p:spPr>
          <a:xfrm>
            <a:off x="5118624" y="322917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 : coins arrondis 157">
            <a:extLst>
              <a:ext uri="{FF2B5EF4-FFF2-40B4-BE49-F238E27FC236}">
                <a16:creationId xmlns:a16="http://schemas.microsoft.com/office/drawing/2014/main" id="{590C0040-328C-4011-8A77-3888AD20E5A7}"/>
              </a:ext>
            </a:extLst>
          </p:cNvPr>
          <p:cNvSpPr/>
          <p:nvPr/>
        </p:nvSpPr>
        <p:spPr>
          <a:xfrm>
            <a:off x="5115200" y="301723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Rectangle : coins arrondis 158">
            <a:extLst>
              <a:ext uri="{FF2B5EF4-FFF2-40B4-BE49-F238E27FC236}">
                <a16:creationId xmlns:a16="http://schemas.microsoft.com/office/drawing/2014/main" id="{29538B8F-AC9B-4913-BC25-5C872CBAE936}"/>
              </a:ext>
            </a:extLst>
          </p:cNvPr>
          <p:cNvSpPr/>
          <p:nvPr/>
        </p:nvSpPr>
        <p:spPr>
          <a:xfrm>
            <a:off x="5115200" y="280198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773DCA-E258-43F9-915B-EF8484346E22}"/>
              </a:ext>
            </a:extLst>
          </p:cNvPr>
          <p:cNvSpPr/>
          <p:nvPr/>
        </p:nvSpPr>
        <p:spPr>
          <a:xfrm>
            <a:off x="6655945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11EFAD2-3339-4933-A29C-E6A6FFC03D9D}"/>
              </a:ext>
            </a:extLst>
          </p:cNvPr>
          <p:cNvSpPr/>
          <p:nvPr/>
        </p:nvSpPr>
        <p:spPr>
          <a:xfrm>
            <a:off x="5894963" y="3854553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D0D655C-1F6C-4BB2-8105-80E74854C980}"/>
              </a:ext>
            </a:extLst>
          </p:cNvPr>
          <p:cNvSpPr/>
          <p:nvPr/>
        </p:nvSpPr>
        <p:spPr>
          <a:xfrm>
            <a:off x="5894963" y="3647673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B5D9433-CE2A-4C1D-881E-4C0C60435C81}"/>
              </a:ext>
            </a:extLst>
          </p:cNvPr>
          <p:cNvSpPr/>
          <p:nvPr/>
        </p:nvSpPr>
        <p:spPr>
          <a:xfrm>
            <a:off x="5894963" y="343412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89A4338-EAB4-4757-8666-E479ECE523D9}"/>
              </a:ext>
            </a:extLst>
          </p:cNvPr>
          <p:cNvSpPr/>
          <p:nvPr/>
        </p:nvSpPr>
        <p:spPr>
          <a:xfrm>
            <a:off x="5894963" y="3217151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C0F80C-5236-4921-92AD-A0B838C4E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12" y="1988538"/>
            <a:ext cx="541972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0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 rot="5400000">
            <a:off x="6060928" y="3471688"/>
            <a:ext cx="161187" cy="21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5338397" y="2606434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6917352" y="2605446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6155375" y="2610239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A10ECE-4830-4B5E-BFAC-17D74981670F}"/>
              </a:ext>
            </a:extLst>
          </p:cNvPr>
          <p:cNvSpPr/>
          <p:nvPr/>
        </p:nvSpPr>
        <p:spPr>
          <a:xfrm>
            <a:off x="6655945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C80BB712-1AAA-4E6A-AF45-8591555B188C}"/>
              </a:ext>
            </a:extLst>
          </p:cNvPr>
          <p:cNvSpPr/>
          <p:nvPr/>
        </p:nvSpPr>
        <p:spPr>
          <a:xfrm>
            <a:off x="6655945" y="409017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72B870BF-01B2-4565-B772-65EC7E8E693B}"/>
              </a:ext>
            </a:extLst>
          </p:cNvPr>
          <p:cNvSpPr/>
          <p:nvPr/>
        </p:nvSpPr>
        <p:spPr>
          <a:xfrm>
            <a:off x="5877272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B9CBB138-E296-40A2-9CC4-7DFECA7F38C7}"/>
              </a:ext>
            </a:extLst>
          </p:cNvPr>
          <p:cNvSpPr/>
          <p:nvPr/>
        </p:nvSpPr>
        <p:spPr>
          <a:xfrm>
            <a:off x="5893968" y="407326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9097D02E-27F2-4126-9E5C-5F888DF88D8B}"/>
              </a:ext>
            </a:extLst>
          </p:cNvPr>
          <p:cNvSpPr/>
          <p:nvPr/>
        </p:nvSpPr>
        <p:spPr>
          <a:xfrm>
            <a:off x="5107915" y="430208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3419F512-E20E-4FCB-AE02-7F8427E569A2}"/>
              </a:ext>
            </a:extLst>
          </p:cNvPr>
          <p:cNvSpPr/>
          <p:nvPr/>
        </p:nvSpPr>
        <p:spPr>
          <a:xfrm>
            <a:off x="5107915" y="408684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A1A98602-37D1-407A-9227-43ACB42E192C}"/>
              </a:ext>
            </a:extLst>
          </p:cNvPr>
          <p:cNvSpPr/>
          <p:nvPr/>
        </p:nvSpPr>
        <p:spPr>
          <a:xfrm>
            <a:off x="5104491" y="387489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8C4C6E9B-C058-4A4A-AEC1-E61C179A4E0C}"/>
              </a:ext>
            </a:extLst>
          </p:cNvPr>
          <p:cNvSpPr/>
          <p:nvPr/>
        </p:nvSpPr>
        <p:spPr>
          <a:xfrm>
            <a:off x="5104491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336BCB3A-17E4-46BC-A32F-C432BFC067CB}"/>
              </a:ext>
            </a:extLst>
          </p:cNvPr>
          <p:cNvSpPr/>
          <p:nvPr/>
        </p:nvSpPr>
        <p:spPr>
          <a:xfrm>
            <a:off x="5118624" y="344441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27478FCD-A1CC-468A-86E7-127C947D3547}"/>
              </a:ext>
            </a:extLst>
          </p:cNvPr>
          <p:cNvSpPr/>
          <p:nvPr/>
        </p:nvSpPr>
        <p:spPr>
          <a:xfrm>
            <a:off x="5118624" y="322917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 : coins arrondis 157">
            <a:extLst>
              <a:ext uri="{FF2B5EF4-FFF2-40B4-BE49-F238E27FC236}">
                <a16:creationId xmlns:a16="http://schemas.microsoft.com/office/drawing/2014/main" id="{590C0040-328C-4011-8A77-3888AD20E5A7}"/>
              </a:ext>
            </a:extLst>
          </p:cNvPr>
          <p:cNvSpPr/>
          <p:nvPr/>
        </p:nvSpPr>
        <p:spPr>
          <a:xfrm>
            <a:off x="5115200" y="301723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Rectangle : coins arrondis 158">
            <a:extLst>
              <a:ext uri="{FF2B5EF4-FFF2-40B4-BE49-F238E27FC236}">
                <a16:creationId xmlns:a16="http://schemas.microsoft.com/office/drawing/2014/main" id="{29538B8F-AC9B-4913-BC25-5C872CBAE936}"/>
              </a:ext>
            </a:extLst>
          </p:cNvPr>
          <p:cNvSpPr/>
          <p:nvPr/>
        </p:nvSpPr>
        <p:spPr>
          <a:xfrm>
            <a:off x="5115200" y="280198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5C2AD68-407B-4A4E-96C5-AB6A50C5AD20}"/>
              </a:ext>
            </a:extLst>
          </p:cNvPr>
          <p:cNvSpPr/>
          <p:nvPr/>
        </p:nvSpPr>
        <p:spPr>
          <a:xfrm>
            <a:off x="5893968" y="3849465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CAB55-E47A-4FCF-A74E-E74595520D03}"/>
              </a:ext>
            </a:extLst>
          </p:cNvPr>
          <p:cNvSpPr/>
          <p:nvPr/>
        </p:nvSpPr>
        <p:spPr>
          <a:xfrm>
            <a:off x="5893968" y="363422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D90D3C5-550C-4E7F-B00A-0DFC8D93EFDE}"/>
              </a:ext>
            </a:extLst>
          </p:cNvPr>
          <p:cNvSpPr/>
          <p:nvPr/>
        </p:nvSpPr>
        <p:spPr>
          <a:xfrm>
            <a:off x="5893968" y="340320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8A318CA-C4F0-422B-91F1-E7B969A95212}"/>
              </a:ext>
            </a:extLst>
          </p:cNvPr>
          <p:cNvSpPr/>
          <p:nvPr/>
        </p:nvSpPr>
        <p:spPr>
          <a:xfrm>
            <a:off x="5893968" y="318796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160193-8934-46DE-9C44-1089AFF75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71" y="2021876"/>
            <a:ext cx="56007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2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71574" y="148396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3A41F-8DE7-4CD5-A80F-B2FB4F5A80A2}"/>
              </a:ext>
            </a:extLst>
          </p:cNvPr>
          <p:cNvSpPr/>
          <p:nvPr/>
        </p:nvSpPr>
        <p:spPr>
          <a:xfrm rot="5400000">
            <a:off x="6060928" y="3471688"/>
            <a:ext cx="161187" cy="21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0535845-EE55-4006-B9CC-CB2B152C25D2}"/>
              </a:ext>
            </a:extLst>
          </p:cNvPr>
          <p:cNvSpPr/>
          <p:nvPr/>
        </p:nvSpPr>
        <p:spPr>
          <a:xfrm>
            <a:off x="5338397" y="2606434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51E9F82-93DD-4F50-8C64-A86C0CD1FEAE}"/>
              </a:ext>
            </a:extLst>
          </p:cNvPr>
          <p:cNvSpPr/>
          <p:nvPr/>
        </p:nvSpPr>
        <p:spPr>
          <a:xfrm>
            <a:off x="6917352" y="2605446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AF07672-DF0F-4438-BBCF-2602D262B357}"/>
              </a:ext>
            </a:extLst>
          </p:cNvPr>
          <p:cNvSpPr/>
          <p:nvPr/>
        </p:nvSpPr>
        <p:spPr>
          <a:xfrm>
            <a:off x="6155375" y="2610239"/>
            <a:ext cx="161187" cy="19462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DA10ECE-4830-4B5E-BFAC-17D74981670F}"/>
              </a:ext>
            </a:extLst>
          </p:cNvPr>
          <p:cNvSpPr/>
          <p:nvPr/>
        </p:nvSpPr>
        <p:spPr>
          <a:xfrm>
            <a:off x="6655945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72B870BF-01B2-4565-B772-65EC7E8E693B}"/>
              </a:ext>
            </a:extLst>
          </p:cNvPr>
          <p:cNvSpPr/>
          <p:nvPr/>
        </p:nvSpPr>
        <p:spPr>
          <a:xfrm>
            <a:off x="5877272" y="429705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B9CBB138-E296-40A2-9CC4-7DFECA7F38C7}"/>
              </a:ext>
            </a:extLst>
          </p:cNvPr>
          <p:cNvSpPr/>
          <p:nvPr/>
        </p:nvSpPr>
        <p:spPr>
          <a:xfrm>
            <a:off x="5893968" y="407326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9097D02E-27F2-4126-9E5C-5F888DF88D8B}"/>
              </a:ext>
            </a:extLst>
          </p:cNvPr>
          <p:cNvSpPr/>
          <p:nvPr/>
        </p:nvSpPr>
        <p:spPr>
          <a:xfrm>
            <a:off x="5107915" y="430208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3419F512-E20E-4FCB-AE02-7F8427E569A2}"/>
              </a:ext>
            </a:extLst>
          </p:cNvPr>
          <p:cNvSpPr/>
          <p:nvPr/>
        </p:nvSpPr>
        <p:spPr>
          <a:xfrm>
            <a:off x="5107915" y="4086842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A1A98602-37D1-407A-9227-43ACB42E192C}"/>
              </a:ext>
            </a:extLst>
          </p:cNvPr>
          <p:cNvSpPr/>
          <p:nvPr/>
        </p:nvSpPr>
        <p:spPr>
          <a:xfrm>
            <a:off x="5104491" y="387489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8C4C6E9B-C058-4A4A-AEC1-E61C179A4E0C}"/>
              </a:ext>
            </a:extLst>
          </p:cNvPr>
          <p:cNvSpPr/>
          <p:nvPr/>
        </p:nvSpPr>
        <p:spPr>
          <a:xfrm>
            <a:off x="5104491" y="3659657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336BCB3A-17E4-46BC-A32F-C432BFC067CB}"/>
              </a:ext>
            </a:extLst>
          </p:cNvPr>
          <p:cNvSpPr/>
          <p:nvPr/>
        </p:nvSpPr>
        <p:spPr>
          <a:xfrm>
            <a:off x="5118624" y="3444416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 : coins arrondis 156">
            <a:extLst>
              <a:ext uri="{FF2B5EF4-FFF2-40B4-BE49-F238E27FC236}">
                <a16:creationId xmlns:a16="http://schemas.microsoft.com/office/drawing/2014/main" id="{27478FCD-A1CC-468A-86E7-127C947D3547}"/>
              </a:ext>
            </a:extLst>
          </p:cNvPr>
          <p:cNvSpPr/>
          <p:nvPr/>
        </p:nvSpPr>
        <p:spPr>
          <a:xfrm>
            <a:off x="5118624" y="322917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 : coins arrondis 157">
            <a:extLst>
              <a:ext uri="{FF2B5EF4-FFF2-40B4-BE49-F238E27FC236}">
                <a16:creationId xmlns:a16="http://schemas.microsoft.com/office/drawing/2014/main" id="{590C0040-328C-4011-8A77-3888AD20E5A7}"/>
              </a:ext>
            </a:extLst>
          </p:cNvPr>
          <p:cNvSpPr/>
          <p:nvPr/>
        </p:nvSpPr>
        <p:spPr>
          <a:xfrm>
            <a:off x="5115200" y="3017230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Rectangle : coins arrondis 158">
            <a:extLst>
              <a:ext uri="{FF2B5EF4-FFF2-40B4-BE49-F238E27FC236}">
                <a16:creationId xmlns:a16="http://schemas.microsoft.com/office/drawing/2014/main" id="{29538B8F-AC9B-4913-BC25-5C872CBAE936}"/>
              </a:ext>
            </a:extLst>
          </p:cNvPr>
          <p:cNvSpPr/>
          <p:nvPr/>
        </p:nvSpPr>
        <p:spPr>
          <a:xfrm>
            <a:off x="5115200" y="280198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5C2AD68-407B-4A4E-96C5-AB6A50C5AD20}"/>
              </a:ext>
            </a:extLst>
          </p:cNvPr>
          <p:cNvSpPr/>
          <p:nvPr/>
        </p:nvSpPr>
        <p:spPr>
          <a:xfrm>
            <a:off x="5893968" y="3849465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CAB55-E47A-4FCF-A74E-E74595520D03}"/>
              </a:ext>
            </a:extLst>
          </p:cNvPr>
          <p:cNvSpPr/>
          <p:nvPr/>
        </p:nvSpPr>
        <p:spPr>
          <a:xfrm>
            <a:off x="5893968" y="3634224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D90D3C5-550C-4E7F-B00A-0DFC8D93EFDE}"/>
              </a:ext>
            </a:extLst>
          </p:cNvPr>
          <p:cNvSpPr/>
          <p:nvPr/>
        </p:nvSpPr>
        <p:spPr>
          <a:xfrm>
            <a:off x="5893968" y="3403209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8A318CA-C4F0-422B-91F1-E7B969A95212}"/>
              </a:ext>
            </a:extLst>
          </p:cNvPr>
          <p:cNvSpPr/>
          <p:nvPr/>
        </p:nvSpPr>
        <p:spPr>
          <a:xfrm>
            <a:off x="5893968" y="318796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785F8B2-8D17-405D-8AEB-323A358C4C41}"/>
              </a:ext>
            </a:extLst>
          </p:cNvPr>
          <p:cNvSpPr/>
          <p:nvPr/>
        </p:nvSpPr>
        <p:spPr>
          <a:xfrm>
            <a:off x="5877272" y="2970748"/>
            <a:ext cx="684000" cy="174035"/>
          </a:xfrm>
          <a:prstGeom prst="roundRect">
            <a:avLst>
              <a:gd name="adj" fmla="val 49640"/>
            </a:avLst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02ED82-1AFD-4B5D-9E3C-073FE7485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257" y="2068738"/>
            <a:ext cx="4848225" cy="463867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48DCE11-DD0E-4DB0-B381-A601AF16AF9C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8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CB5A5-F64F-8844-27C6-179791BB3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071" y="791826"/>
            <a:ext cx="7795050" cy="579185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DD9F79E4-954B-F57B-74E1-07D62502A0F3}"/>
              </a:ext>
            </a:extLst>
          </p:cNvPr>
          <p:cNvSpPr/>
          <p:nvPr/>
        </p:nvSpPr>
        <p:spPr>
          <a:xfrm>
            <a:off x="10170160" y="558800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22</a:t>
            </a:r>
          </a:p>
        </p:txBody>
      </p:sp>
    </p:spTree>
    <p:extLst>
      <p:ext uri="{BB962C8B-B14F-4D97-AF65-F5344CB8AC3E}">
        <p14:creationId xmlns:p14="http://schemas.microsoft.com/office/powerpoint/2010/main" val="692222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26" name="Picture 2" descr="Reconnaitre un angle droit">
            <a:extLst>
              <a:ext uri="{FF2B5EF4-FFF2-40B4-BE49-F238E27FC236}">
                <a16:creationId xmlns:a16="http://schemas.microsoft.com/office/drawing/2014/main" id="{E4876269-A290-7DB4-96FC-230749042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793" y="817880"/>
            <a:ext cx="3958421" cy="559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651C1B-9E56-7888-0A29-CFC7C6B67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610" y="1419577"/>
            <a:ext cx="3619500" cy="4752975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22FF2848-AEA1-086B-908B-175694174A73}"/>
              </a:ext>
            </a:extLst>
          </p:cNvPr>
          <p:cNvSpPr/>
          <p:nvPr/>
        </p:nvSpPr>
        <p:spPr>
          <a:xfrm>
            <a:off x="5875084" y="474697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23</a:t>
            </a:r>
          </a:p>
        </p:txBody>
      </p:sp>
    </p:spTree>
    <p:extLst>
      <p:ext uri="{BB962C8B-B14F-4D97-AF65-F5344CB8AC3E}">
        <p14:creationId xmlns:p14="http://schemas.microsoft.com/office/powerpoint/2010/main" val="2161762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2606578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Range ces nombres du plus petit au plus grand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FB12EF-0C40-4972-A5CF-9C66F490006B}"/>
              </a:ext>
            </a:extLst>
          </p:cNvPr>
          <p:cNvSpPr txBox="1"/>
          <p:nvPr/>
        </p:nvSpPr>
        <p:spPr>
          <a:xfrm>
            <a:off x="2092325" y="2710947"/>
            <a:ext cx="8166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845 – 895 – 817 - 838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A7C609-851A-4793-941B-76703D341A60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3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51254" y="804894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31" name="ZoneTexte 130">
            <a:extLst>
              <a:ext uri="{FF2B5EF4-FFF2-40B4-BE49-F238E27FC236}">
                <a16:creationId xmlns:a16="http://schemas.microsoft.com/office/drawing/2014/main" id="{C3E66FF8-0F33-4223-85FC-989DD113F152}"/>
              </a:ext>
            </a:extLst>
          </p:cNvPr>
          <p:cNvSpPr txBox="1"/>
          <p:nvPr/>
        </p:nvSpPr>
        <p:spPr>
          <a:xfrm>
            <a:off x="-51207" y="2967335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huit-cent-quarante-cinq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EE4989-5BE4-8E84-5068-8AD6DDDD63DF}"/>
              </a:ext>
            </a:extLst>
          </p:cNvPr>
          <p:cNvSpPr txBox="1"/>
          <p:nvPr/>
        </p:nvSpPr>
        <p:spPr>
          <a:xfrm>
            <a:off x="269363" y="4422978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huit-cent-soixante-treize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E3F76C-AE9B-267F-8CA2-D1920F9EAF82}"/>
              </a:ext>
            </a:extLst>
          </p:cNvPr>
          <p:cNvSpPr txBox="1"/>
          <p:nvPr/>
        </p:nvSpPr>
        <p:spPr>
          <a:xfrm>
            <a:off x="0" y="1646472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huit-cent-cinquante-huit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6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1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0" y="885923"/>
            <a:ext cx="119691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 écris le résultat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D11FE5-4DB3-4AC1-9E32-D7610E33D759}"/>
              </a:ext>
            </a:extLst>
          </p:cNvPr>
          <p:cNvSpPr txBox="1"/>
          <p:nvPr/>
        </p:nvSpPr>
        <p:spPr>
          <a:xfrm>
            <a:off x="263842" y="1983039"/>
            <a:ext cx="119691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 + 6 + 4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 + 4 + 3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+ 8 + 5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251CE-8E8C-4F20-8D93-9D2FDEF92163}"/>
              </a:ext>
            </a:extLst>
          </p:cNvPr>
          <p:cNvSpPr/>
          <p:nvPr/>
        </p:nvSpPr>
        <p:spPr>
          <a:xfrm>
            <a:off x="-105979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88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73A84A-E983-4C25-8856-B5C96B80B6DE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5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105979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7FA0BC6-B826-3F82-E232-221024B6E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594" y="967980"/>
            <a:ext cx="6774490" cy="507721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F72CAC9-E09B-3EE3-E3BF-66C26A074770}"/>
              </a:ext>
            </a:extLst>
          </p:cNvPr>
          <p:cNvSpPr/>
          <p:nvPr/>
        </p:nvSpPr>
        <p:spPr>
          <a:xfrm>
            <a:off x="10035604" y="409575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24</a:t>
            </a:r>
          </a:p>
        </p:txBody>
      </p:sp>
    </p:spTree>
    <p:extLst>
      <p:ext uri="{BB962C8B-B14F-4D97-AF65-F5344CB8AC3E}">
        <p14:creationId xmlns:p14="http://schemas.microsoft.com/office/powerpoint/2010/main" val="3124823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DE9E53-71F9-4057-86B1-A52E2B5068C7}"/>
              </a:ext>
            </a:extLst>
          </p:cNvPr>
          <p:cNvSpPr txBox="1"/>
          <p:nvPr/>
        </p:nvSpPr>
        <p:spPr>
          <a:xfrm>
            <a:off x="2454129" y="1204020"/>
            <a:ext cx="6427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Jeu des « </a:t>
            </a:r>
            <a:r>
              <a:rPr lang="fr-FR" sz="3200" dirty="0">
                <a:latin typeface="Sketch Nice" panose="02000500000000000000" pitchFamily="2" charset="0"/>
                <a:cs typeface="Arial" panose="020B0604020202020204" pitchFamily="34" charset="0"/>
              </a:rPr>
              <a:t>moutons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6525B1-128E-41FC-A6BF-F0F925E54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26176">
            <a:off x="4431069" y="1881435"/>
            <a:ext cx="1430000" cy="2030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D24CF4-C55F-499F-9A90-38C2C1111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7830">
            <a:off x="5675111" y="2878034"/>
            <a:ext cx="1452346" cy="204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9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804464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Range ces nombres du plus petit au plus grand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AAD859-E57F-489A-9FFB-BAE343B6982F}"/>
              </a:ext>
            </a:extLst>
          </p:cNvPr>
          <p:cNvSpPr txBox="1"/>
          <p:nvPr/>
        </p:nvSpPr>
        <p:spPr>
          <a:xfrm>
            <a:off x="1430184" y="2809027"/>
            <a:ext cx="10198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856 – 844 – 863 - 859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3FE1D-7B9E-48D7-9F08-F15AAC90279C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8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361063" y="743011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u="sng" dirty="0">
                <a:latin typeface="Comic Sans MS" panose="030F0702030302020204" pitchFamily="66" charset="0"/>
                <a:cs typeface="Arial" panose="020B0604020202020204" pitchFamily="34" charset="0"/>
              </a:rPr>
              <a:t>Ecris ce nombre sur l’ardoise</a:t>
            </a:r>
            <a:endParaRPr kumimoji="0" lang="fr-FR" sz="32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ED5424-6D0E-42CB-93EC-12FB5711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55932" y="201796"/>
            <a:ext cx="1833190" cy="1243082"/>
          </a:xfrm>
          <a:prstGeom prst="rect">
            <a:avLst/>
          </a:prstGeom>
        </p:spPr>
      </p:pic>
      <p:sp>
        <p:nvSpPr>
          <p:cNvPr id="131" name="ZoneTexte 130">
            <a:extLst>
              <a:ext uri="{FF2B5EF4-FFF2-40B4-BE49-F238E27FC236}">
                <a16:creationId xmlns:a16="http://schemas.microsoft.com/office/drawing/2014/main" id="{C3E66FF8-0F33-4223-85FC-989DD113F152}"/>
              </a:ext>
            </a:extLst>
          </p:cNvPr>
          <p:cNvSpPr txBox="1"/>
          <p:nvPr/>
        </p:nvSpPr>
        <p:spPr>
          <a:xfrm>
            <a:off x="492182" y="1764030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huit-cent-soixante-dix-huit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61BD27-C1C4-80D5-7B22-B26D93908BE5}"/>
              </a:ext>
            </a:extLst>
          </p:cNvPr>
          <p:cNvSpPr txBox="1"/>
          <p:nvPr/>
        </p:nvSpPr>
        <p:spPr>
          <a:xfrm>
            <a:off x="-309757" y="3006512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huit-cent-trente-sept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C88759-5769-0033-846C-8EF20BA748BB}"/>
              </a:ext>
            </a:extLst>
          </p:cNvPr>
          <p:cNvSpPr txBox="1"/>
          <p:nvPr/>
        </p:nvSpPr>
        <p:spPr>
          <a:xfrm>
            <a:off x="-1686437" y="4467521"/>
            <a:ext cx="9641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huit-cent-six :</a:t>
            </a:r>
            <a:endParaRPr kumimoji="0" lang="fr-FR" sz="5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16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1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E65339-751D-4A45-AAF1-1D626A89ED86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4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468D38-D642-3BEB-D997-5F8BF6142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541" y="743011"/>
            <a:ext cx="7687718" cy="579586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7E5D23D-C238-7F89-D3EF-C8F6D62DAFF7}"/>
              </a:ext>
            </a:extLst>
          </p:cNvPr>
          <p:cNvSpPr/>
          <p:nvPr/>
        </p:nvSpPr>
        <p:spPr>
          <a:xfrm>
            <a:off x="10035604" y="409575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25</a:t>
            </a:r>
          </a:p>
        </p:txBody>
      </p:sp>
    </p:spTree>
    <p:extLst>
      <p:ext uri="{BB962C8B-B14F-4D97-AF65-F5344CB8AC3E}">
        <p14:creationId xmlns:p14="http://schemas.microsoft.com/office/powerpoint/2010/main" val="2917555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06A42A-BDA3-89B2-A3B5-47EE76CFB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937" y="954606"/>
            <a:ext cx="7557591" cy="5613834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F7BDA69D-39FD-ED08-1802-B2CB3537634E}"/>
              </a:ext>
            </a:extLst>
          </p:cNvPr>
          <p:cNvSpPr/>
          <p:nvPr/>
        </p:nvSpPr>
        <p:spPr>
          <a:xfrm>
            <a:off x="10035604" y="409575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26</a:t>
            </a:r>
          </a:p>
        </p:txBody>
      </p:sp>
    </p:spTree>
    <p:extLst>
      <p:ext uri="{BB962C8B-B14F-4D97-AF65-F5344CB8AC3E}">
        <p14:creationId xmlns:p14="http://schemas.microsoft.com/office/powerpoint/2010/main" val="216645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3696699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325615" y="30953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F450744-9C14-47AA-81F5-31AECFFC2A63}"/>
              </a:ext>
            </a:extLst>
          </p:cNvPr>
          <p:cNvSpPr txBox="1"/>
          <p:nvPr/>
        </p:nvSpPr>
        <p:spPr>
          <a:xfrm>
            <a:off x="3330455" y="827136"/>
            <a:ext cx="611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est le plus grand de ces nombres?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1D8BEF-D95D-4EB2-8FAC-1C8A25DBE05B}"/>
              </a:ext>
            </a:extLst>
          </p:cNvPr>
          <p:cNvSpPr txBox="1"/>
          <p:nvPr/>
        </p:nvSpPr>
        <p:spPr>
          <a:xfrm>
            <a:off x="2102892" y="1627622"/>
            <a:ext cx="26281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3c 2d 4u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8B3BC96-D243-4D36-A6AD-5B09B409FE2B}"/>
              </a:ext>
            </a:extLst>
          </p:cNvPr>
          <p:cNvSpPr txBox="1"/>
          <p:nvPr/>
        </p:nvSpPr>
        <p:spPr>
          <a:xfrm>
            <a:off x="7715557" y="1627622"/>
            <a:ext cx="279094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2c 12d 21u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23ACA9-2D4B-AA8E-4C9D-E2E1729A6C6F}"/>
              </a:ext>
            </a:extLst>
          </p:cNvPr>
          <p:cNvSpPr txBox="1"/>
          <p:nvPr/>
        </p:nvSpPr>
        <p:spPr>
          <a:xfrm>
            <a:off x="2102892" y="3075057"/>
            <a:ext cx="26281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</a:t>
            </a: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</a:t>
            </a: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 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</a:t>
            </a: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1A009B-E17B-63BC-6C24-FC3411D057ED}"/>
              </a:ext>
            </a:extLst>
          </p:cNvPr>
          <p:cNvSpPr txBox="1"/>
          <p:nvPr/>
        </p:nvSpPr>
        <p:spPr>
          <a:xfrm>
            <a:off x="2102892" y="4522492"/>
            <a:ext cx="26281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7c  4u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205FEC-E59E-B3DB-FB16-9A8B8389E3A7}"/>
              </a:ext>
            </a:extLst>
          </p:cNvPr>
          <p:cNvSpPr txBox="1"/>
          <p:nvPr/>
        </p:nvSpPr>
        <p:spPr>
          <a:xfrm>
            <a:off x="7796967" y="3075057"/>
            <a:ext cx="26281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8d</a:t>
            </a: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2c 1u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0A849C-095C-BEC1-732C-9D7A92121455}"/>
              </a:ext>
            </a:extLst>
          </p:cNvPr>
          <p:cNvSpPr txBox="1"/>
          <p:nvPr/>
        </p:nvSpPr>
        <p:spPr>
          <a:xfrm>
            <a:off x="7792851" y="4522492"/>
            <a:ext cx="26281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</a:t>
            </a: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 2d 4u</a:t>
            </a:r>
          </a:p>
        </p:txBody>
      </p:sp>
    </p:spTree>
    <p:extLst>
      <p:ext uri="{BB962C8B-B14F-4D97-AF65-F5344CB8AC3E}">
        <p14:creationId xmlns:p14="http://schemas.microsoft.com/office/powerpoint/2010/main" val="277599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9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D2CC036B-D9B7-4028-AD17-40D6462E2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491794" y="431566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Compl</a:t>
            </a:r>
            <a:r>
              <a:rPr lang="fr-FR" sz="3600" dirty="0" err="1">
                <a:latin typeface="Comic Sans MS" panose="030F0702030302020204" pitchFamily="66" charset="0"/>
                <a:cs typeface="Arial" panose="020B0604020202020204" pitchFamily="34" charset="0"/>
              </a:rPr>
              <a:t>ète</a:t>
            </a: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A73DC-BD6A-4DE7-AA1A-7F501CA83377}"/>
              </a:ext>
            </a:extLst>
          </p:cNvPr>
          <p:cNvSpPr txBox="1"/>
          <p:nvPr/>
        </p:nvSpPr>
        <p:spPr>
          <a:xfrm>
            <a:off x="1846946" y="286655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91B25D-F5E3-49E8-9855-AA0A0CC27BF5}"/>
              </a:ext>
            </a:extLst>
          </p:cNvPr>
          <p:cNvSpPr txBox="1"/>
          <p:nvPr/>
        </p:nvSpPr>
        <p:spPr>
          <a:xfrm>
            <a:off x="3578597" y="1253466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1 dizaine = ... unités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B7CADE9-A277-0778-042B-418EED5B6ADE}"/>
              </a:ext>
            </a:extLst>
          </p:cNvPr>
          <p:cNvSpPr txBox="1"/>
          <p:nvPr/>
        </p:nvSpPr>
        <p:spPr>
          <a:xfrm>
            <a:off x="3624524" y="2638565"/>
            <a:ext cx="5840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1 centaine = ... dizaines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A8C78A-608E-2E94-538D-7CD129B6669E}"/>
              </a:ext>
            </a:extLst>
          </p:cNvPr>
          <p:cNvSpPr txBox="1"/>
          <p:nvPr/>
        </p:nvSpPr>
        <p:spPr>
          <a:xfrm>
            <a:off x="3468973" y="3924399"/>
            <a:ext cx="5840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3c = .... u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DA5491-A2BD-C43E-6911-517F46804B29}"/>
              </a:ext>
            </a:extLst>
          </p:cNvPr>
          <p:cNvSpPr txBox="1"/>
          <p:nvPr/>
        </p:nvSpPr>
        <p:spPr>
          <a:xfrm>
            <a:off x="3468973" y="5002872"/>
            <a:ext cx="5840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3d = .... u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2CD25CC7-5215-4CDD-BA8C-DCEE9CAE9745}"/>
              </a:ext>
            </a:extLst>
          </p:cNvPr>
          <p:cNvSpPr txBox="1"/>
          <p:nvPr/>
        </p:nvSpPr>
        <p:spPr>
          <a:xfrm>
            <a:off x="3328828" y="1693784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293 pour aller à 300</a:t>
            </a:r>
            <a:endParaRPr lang="fr-FR" dirty="0">
              <a:solidFill>
                <a:schemeClr val="accent6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E89EB5-71F8-4219-BBAB-428AE3613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6" name="Shape 19">
            <a:extLst>
              <a:ext uri="{FF2B5EF4-FFF2-40B4-BE49-F238E27FC236}">
                <a16:creationId xmlns:a16="http://schemas.microsoft.com/office/drawing/2014/main" id="{4971CF6E-D35B-4890-A20D-23A9410E781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C695B9-7C51-4426-8AB5-7C47C4723FD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5CB1B25-53BF-461D-AB22-8433C12D87C0}"/>
              </a:ext>
            </a:extLst>
          </p:cNvPr>
          <p:cNvSpPr txBox="1"/>
          <p:nvPr/>
        </p:nvSpPr>
        <p:spPr>
          <a:xfrm>
            <a:off x="1340716" y="714377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Compl</a:t>
            </a:r>
            <a:r>
              <a:rPr lang="fr-FR" sz="3600" dirty="0" err="1">
                <a:latin typeface="Comic Sans MS" panose="030F0702030302020204" pitchFamily="66" charset="0"/>
                <a:cs typeface="Arial" panose="020B0604020202020204" pitchFamily="34" charset="0"/>
              </a:rPr>
              <a:t>ète</a:t>
            </a: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4920E6-7C80-428D-9E9F-DBD5EDC7AA76}"/>
              </a:ext>
            </a:extLst>
          </p:cNvPr>
          <p:cNvSpPr txBox="1"/>
          <p:nvPr/>
        </p:nvSpPr>
        <p:spPr>
          <a:xfrm>
            <a:off x="3535558" y="2880360"/>
            <a:ext cx="5534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178 pour aller à 200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6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7EBF991-29A2-47AF-A1C8-92C30D50F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3" y="21763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C9686E-ABED-4D2C-9859-7A58A4AA40B9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AAA320-6689-EE21-BA60-7DEAC40CB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420" y="0"/>
            <a:ext cx="5110499" cy="6858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B039FFF-DEAD-7D04-D793-8DB2511A944B}"/>
              </a:ext>
            </a:extLst>
          </p:cNvPr>
          <p:cNvSpPr txBox="1"/>
          <p:nvPr/>
        </p:nvSpPr>
        <p:spPr>
          <a:xfrm>
            <a:off x="6004970" y="156235"/>
            <a:ext cx="5804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Compte le nombre de mois :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Il y a .... mois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4C9ED7-4917-28C3-51AC-1A44C55355E5}"/>
              </a:ext>
            </a:extLst>
          </p:cNvPr>
          <p:cNvSpPr txBox="1"/>
          <p:nvPr/>
        </p:nvSpPr>
        <p:spPr>
          <a:xfrm>
            <a:off x="5729452" y="675354"/>
            <a:ext cx="6508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compte le nombre de jours dans 1 semaine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Il y a .... jours dans une semaine.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6B6DCE-E25A-C3F9-D682-B22410CE6288}"/>
              </a:ext>
            </a:extLst>
          </p:cNvPr>
          <p:cNvSpPr txBox="1"/>
          <p:nvPr/>
        </p:nvSpPr>
        <p:spPr>
          <a:xfrm>
            <a:off x="5395479" y="1477934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 signifient les lettres :  L M </a:t>
            </a:r>
            <a:r>
              <a:rPr lang="fr-FR" sz="1800" dirty="0" err="1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J V S D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B6710B-50B5-71C4-769E-41D0984A6130}"/>
              </a:ext>
            </a:extLst>
          </p:cNvPr>
          <p:cNvSpPr txBox="1"/>
          <p:nvPr/>
        </p:nvSpPr>
        <p:spPr>
          <a:xfrm>
            <a:off x="6024895" y="1991481"/>
            <a:ext cx="5784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Sur ta fiche, écris à côté de chaque nom de mois combien de jours il compte.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E0B7202-7C5D-B67C-54EF-5652180D5B28}"/>
              </a:ext>
            </a:extLst>
          </p:cNvPr>
          <p:cNvSpPr txBox="1"/>
          <p:nvPr/>
        </p:nvSpPr>
        <p:spPr>
          <a:xfrm>
            <a:off x="5452243" y="2919081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</a:t>
            </a:r>
            <a:r>
              <a:rPr lang="fr-FR" dirty="0">
                <a:solidFill>
                  <a:srgbClr val="3333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BLEU</a:t>
            </a: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 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entoure le mois de mars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224F51-5342-5025-540E-B50E05305A9D}"/>
              </a:ext>
            </a:extLst>
          </p:cNvPr>
          <p:cNvSpPr txBox="1"/>
          <p:nvPr/>
        </p:nvSpPr>
        <p:spPr>
          <a:xfrm>
            <a:off x="5835870" y="3377713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</a:t>
            </a:r>
            <a:r>
              <a:rPr lang="fr-FR" dirty="0">
                <a:solidFill>
                  <a:srgbClr val="C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ROUGE</a:t>
            </a: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 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entoure le mois de septembre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A9DF29C-7414-BF14-D69D-73C1C6DE785C}"/>
              </a:ext>
            </a:extLst>
          </p:cNvPr>
          <p:cNvSpPr txBox="1"/>
          <p:nvPr/>
        </p:nvSpPr>
        <p:spPr>
          <a:xfrm>
            <a:off x="6024895" y="4200215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</a:t>
            </a:r>
            <a:r>
              <a:rPr lang="fr-FR" dirty="0">
                <a:solidFill>
                  <a:srgbClr val="FFC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ORANGE</a:t>
            </a: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entoure la 3</a:t>
            </a:r>
            <a:r>
              <a:rPr lang="fr-FR" sz="1800" baseline="30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ème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semaine du mois de juin.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D138D1-C093-89F7-A477-C9CF086F9B75}"/>
              </a:ext>
            </a:extLst>
          </p:cNvPr>
          <p:cNvSpPr txBox="1"/>
          <p:nvPr/>
        </p:nvSpPr>
        <p:spPr>
          <a:xfrm>
            <a:off x="5300995" y="3819653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</a:t>
            </a:r>
            <a:r>
              <a:rPr lang="fr-FR" sz="1800" dirty="0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JAUNE 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: entoure le 15 aout.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6AD8EE-A5A6-ECE1-35C1-CD6D2E2B38FF}"/>
              </a:ext>
            </a:extLst>
          </p:cNvPr>
          <p:cNvSpPr txBox="1"/>
          <p:nvPr/>
        </p:nvSpPr>
        <p:spPr>
          <a:xfrm>
            <a:off x="5109342" y="4642155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VERT: entoure le 21 mai.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482A46-5A6A-E657-B695-37F7C74B3D8C}"/>
              </a:ext>
            </a:extLst>
          </p:cNvPr>
          <p:cNvSpPr txBox="1"/>
          <p:nvPr/>
        </p:nvSpPr>
        <p:spPr>
          <a:xfrm>
            <a:off x="5524500" y="5067418"/>
            <a:ext cx="650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</a:t>
            </a:r>
            <a:r>
              <a:rPr lang="fr-FR" sz="1800" dirty="0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ROSE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 entoure</a:t>
            </a:r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1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27 décembre.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701561C-C57C-189A-3F1A-BE9B63AA8C5D}"/>
              </a:ext>
            </a:extLst>
          </p:cNvPr>
          <p:cNvSpPr/>
          <p:nvPr/>
        </p:nvSpPr>
        <p:spPr>
          <a:xfrm>
            <a:off x="148837" y="448073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27</a:t>
            </a:r>
          </a:p>
        </p:txBody>
      </p:sp>
    </p:spTree>
    <p:extLst>
      <p:ext uri="{BB962C8B-B14F-4D97-AF65-F5344CB8AC3E}">
        <p14:creationId xmlns:p14="http://schemas.microsoft.com/office/powerpoint/2010/main" val="1727460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365805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3901566" y="1648568"/>
            <a:ext cx="42744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Quel nombre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est le plus grand ?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DCB3BF-0528-4E79-A050-6AC329C62EDB}"/>
              </a:ext>
            </a:extLst>
          </p:cNvPr>
          <p:cNvSpPr txBox="1"/>
          <p:nvPr/>
        </p:nvSpPr>
        <p:spPr>
          <a:xfrm>
            <a:off x="4528380" y="3503142"/>
            <a:ext cx="313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3c 9d 8u</a:t>
            </a:r>
            <a:endParaRPr kumimoji="0" lang="fr-FR" sz="3600" b="0" i="0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AFC903-9B93-441C-9EF2-B73160F8D460}"/>
              </a:ext>
            </a:extLst>
          </p:cNvPr>
          <p:cNvSpPr txBox="1"/>
          <p:nvPr/>
        </p:nvSpPr>
        <p:spPr>
          <a:xfrm>
            <a:off x="4528379" y="4611136"/>
            <a:ext cx="313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3c 10d 1u</a:t>
            </a:r>
            <a:endParaRPr kumimoji="0" lang="fr-FR" sz="3600" b="0" i="0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5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7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393D0F4A-5773-4583-B791-5A9A197B61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6CE41-23FE-4A2C-BECD-B98741A531A6}"/>
              </a:ext>
            </a:extLst>
          </p:cNvPr>
          <p:cNvSpPr txBox="1"/>
          <p:nvPr/>
        </p:nvSpPr>
        <p:spPr>
          <a:xfrm>
            <a:off x="1133985" y="1898064"/>
            <a:ext cx="9924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 err="1">
                <a:latin typeface="Comic Sans MS" panose="030F0702030302020204" pitchFamily="66" charset="0"/>
                <a:cs typeface="Arial" panose="020B0604020202020204" pitchFamily="34" charset="0"/>
              </a:rPr>
              <a:t>Mathador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10402C-B5AB-47F0-9BBD-49BFCC0D31B5}"/>
              </a:ext>
            </a:extLst>
          </p:cNvPr>
          <p:cNvSpPr txBox="1"/>
          <p:nvPr/>
        </p:nvSpPr>
        <p:spPr>
          <a:xfrm>
            <a:off x="877888" y="2621574"/>
            <a:ext cx="99240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On va faire 3 parties de </a:t>
            </a:r>
            <a:r>
              <a:rPr lang="fr-FR" sz="3600" dirty="0" err="1">
                <a:latin typeface="Comic Sans MS" panose="030F0702030302020204" pitchFamily="66" charset="0"/>
                <a:cs typeface="Arial" panose="020B0604020202020204" pitchFamily="34" charset="0"/>
              </a:rPr>
              <a:t>mathador</a:t>
            </a: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Vous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aurez 2 min « top chrono » pour trouver le résultat !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39FBDF-DB49-4DF9-8728-A9525C0BF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23" y="4139615"/>
            <a:ext cx="5081158" cy="256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1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3FB89F-E6B6-491C-A597-0F5EF8276762}"/>
              </a:ext>
            </a:extLst>
          </p:cNvPr>
          <p:cNvSpPr txBox="1"/>
          <p:nvPr/>
        </p:nvSpPr>
        <p:spPr>
          <a:xfrm>
            <a:off x="3526896" y="1698364"/>
            <a:ext cx="54430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Jeu </a:t>
            </a:r>
            <a:r>
              <a:rPr lang="fr-FR" sz="2800" dirty="0">
                <a:latin typeface="Sketch Nice" panose="02000500000000000000" pitchFamily="2" charset="0"/>
                <a:cs typeface="Arial" panose="020B0604020202020204" pitchFamily="34" charset="0"/>
              </a:rPr>
              <a:t>de la course à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....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FD57FF-4650-4AF3-B842-4647C4DCB655}"/>
              </a:ext>
            </a:extLst>
          </p:cNvPr>
          <p:cNvSpPr txBox="1"/>
          <p:nvPr/>
        </p:nvSpPr>
        <p:spPr>
          <a:xfrm>
            <a:off x="3679296" y="2547450"/>
            <a:ext cx="54430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Nous allons découvrir ce nouveau jeu !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3686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3FB89F-E6B6-491C-A597-0F5EF8276762}"/>
              </a:ext>
            </a:extLst>
          </p:cNvPr>
          <p:cNvSpPr txBox="1"/>
          <p:nvPr/>
        </p:nvSpPr>
        <p:spPr>
          <a:xfrm>
            <a:off x="3055219" y="1287353"/>
            <a:ext cx="638636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C’est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un jeu qui se joue à deux.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Voici le tableau qui sert à jouer.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3961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3FB89F-E6B6-491C-A597-0F5EF8276762}"/>
              </a:ext>
            </a:extLst>
          </p:cNvPr>
          <p:cNvSpPr txBox="1"/>
          <p:nvPr/>
        </p:nvSpPr>
        <p:spPr>
          <a:xfrm>
            <a:off x="3055219" y="1287353"/>
            <a:ext cx="638636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C’est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un jeu qui se joue à deux.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Voici le tableau qui sert à jouer.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279102-3D62-4E82-B677-2E05BA74D9D9}"/>
              </a:ext>
            </a:extLst>
          </p:cNvPr>
          <p:cNvSpPr txBox="1"/>
          <p:nvPr/>
        </p:nvSpPr>
        <p:spPr>
          <a:xfrm>
            <a:off x="299948" y="3162564"/>
            <a:ext cx="30988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 but est d’arriver à 100 en premier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596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3FB89F-E6B6-491C-A597-0F5EF8276762}"/>
              </a:ext>
            </a:extLst>
          </p:cNvPr>
          <p:cNvSpPr txBox="1"/>
          <p:nvPr/>
        </p:nvSpPr>
        <p:spPr>
          <a:xfrm>
            <a:off x="3055219" y="1287353"/>
            <a:ext cx="638636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C’est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un jeu qui se joue à deux.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Voici le tableau qui sert à jouer.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6AC8A2-48AA-4A4B-9102-4260F499935A}"/>
              </a:ext>
            </a:extLst>
          </p:cNvPr>
          <p:cNvSpPr txBox="1"/>
          <p:nvPr/>
        </p:nvSpPr>
        <p:spPr>
          <a:xfrm>
            <a:off x="299948" y="3162564"/>
            <a:ext cx="30988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 but est d’arriver à 100 en premier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0833BF-6901-4A51-9A1F-7BB879665D2A}"/>
              </a:ext>
            </a:extLst>
          </p:cNvPr>
          <p:cNvSpPr txBox="1"/>
          <p:nvPr/>
        </p:nvSpPr>
        <p:spPr>
          <a:xfrm>
            <a:off x="8447390" y="3429000"/>
            <a:ext cx="30988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Pour cela, tu ne peux utiliser que 5 ou 10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016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On va faire un exemple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676887" y="2608737"/>
            <a:ext cx="309880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Le 1</a:t>
            </a:r>
            <a:r>
              <a:rPr kumimoji="0" lang="fr-FR" sz="32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er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joueur commence par écrire 5 ou 10 dans sa colonne, comme il veut.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7750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212772" y="2644170"/>
            <a:ext cx="350075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Le 2</a:t>
            </a:r>
            <a:r>
              <a:rPr kumimoji="0" lang="fr-FR" sz="32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ème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joueur peut ajouter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5 ou 10.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Il écrit le total.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6FC85C-31D2-4231-9FDC-3301AB7A20AD}"/>
              </a:ext>
            </a:extLst>
          </p:cNvPr>
          <p:cNvSpPr txBox="1"/>
          <p:nvPr/>
        </p:nvSpPr>
        <p:spPr>
          <a:xfrm>
            <a:off x="6424577" y="3347172"/>
            <a:ext cx="102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970598-356F-476F-9838-7AA238B81AB2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xemple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4818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212772" y="2644170"/>
            <a:ext cx="350075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on continue chacun son tour.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Ici le joueur 1 décide d’ajouter 10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25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6FC85C-31D2-4231-9FDC-3301AB7A20AD}"/>
              </a:ext>
            </a:extLst>
          </p:cNvPr>
          <p:cNvSpPr txBox="1"/>
          <p:nvPr/>
        </p:nvSpPr>
        <p:spPr>
          <a:xfrm>
            <a:off x="6424577" y="3347172"/>
            <a:ext cx="102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911A8-F8E3-4DEF-A4E9-6588FD843A10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887BA63-B3AC-4991-A90B-4C1DE3212945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xemple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601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212772" y="2644170"/>
            <a:ext cx="350075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on continue chacun son tour.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Ici le joueur 2 décide d’ajouter 10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25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6FC85C-31D2-4231-9FDC-3301AB7A20AD}"/>
              </a:ext>
            </a:extLst>
          </p:cNvPr>
          <p:cNvSpPr txBox="1"/>
          <p:nvPr/>
        </p:nvSpPr>
        <p:spPr>
          <a:xfrm>
            <a:off x="6424577" y="3347172"/>
            <a:ext cx="1025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A42AEE-DE9F-4471-8520-D14798EB917D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676A02-5E31-4A7D-8BDB-EB3F882F5733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xemple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0757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212772" y="2644170"/>
            <a:ext cx="350075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on continue chacun son tour.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Ici le joueur 1 décide d’ajouter 10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45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6FC85C-31D2-4231-9FDC-3301AB7A20AD}"/>
              </a:ext>
            </a:extLst>
          </p:cNvPr>
          <p:cNvSpPr txBox="1"/>
          <p:nvPr/>
        </p:nvSpPr>
        <p:spPr>
          <a:xfrm>
            <a:off x="6424577" y="3347172"/>
            <a:ext cx="1025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31C6C-2BB0-4A53-9630-A27EA962CC62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636F5F-AA51-4C87-AB1A-8575F3C59C11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xemple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8755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B9612C-5938-4089-93FE-0C9957645C2C}"/>
              </a:ext>
            </a:extLst>
          </p:cNvPr>
          <p:cNvPicPr/>
          <p:nvPr/>
        </p:nvPicPr>
        <p:blipFill rotWithShape="1">
          <a:blip r:embed="rId2"/>
          <a:srcRect l="2791" r="2307"/>
          <a:stretch/>
        </p:blipFill>
        <p:spPr bwMode="auto">
          <a:xfrm>
            <a:off x="4345622" y="2221584"/>
            <a:ext cx="3500755" cy="432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DC1302-FAB3-4EAE-B418-FD85B4AD5B15}"/>
              </a:ext>
            </a:extLst>
          </p:cNvPr>
          <p:cNvSpPr txBox="1"/>
          <p:nvPr/>
        </p:nvSpPr>
        <p:spPr>
          <a:xfrm>
            <a:off x="8212772" y="2644170"/>
            <a:ext cx="350075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on continue chacun son tour.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On s’arrête quand on arrive à 100.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1B3CD-0EA1-480B-9A72-AAD2458E5AFC}"/>
              </a:ext>
            </a:extLst>
          </p:cNvPr>
          <p:cNvSpPr txBox="1"/>
          <p:nvPr/>
        </p:nvSpPr>
        <p:spPr>
          <a:xfrm>
            <a:off x="4625651" y="3099492"/>
            <a:ext cx="10255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45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6FC85C-31D2-4231-9FDC-3301AB7A20AD}"/>
              </a:ext>
            </a:extLst>
          </p:cNvPr>
          <p:cNvSpPr txBox="1"/>
          <p:nvPr/>
        </p:nvSpPr>
        <p:spPr>
          <a:xfrm>
            <a:off x="6424577" y="3347172"/>
            <a:ext cx="10255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55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D2EC08-871F-4FCE-85FF-DC8B1216A85F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8161B71-2151-4211-97D3-3BC70EC54BDA}"/>
              </a:ext>
            </a:extLst>
          </p:cNvPr>
          <p:cNvSpPr txBox="1"/>
          <p:nvPr/>
        </p:nvSpPr>
        <p:spPr>
          <a:xfrm>
            <a:off x="1568516" y="1377493"/>
            <a:ext cx="90549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xemple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de partie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1145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37222C-A1BF-48E4-A529-E621DC87764A}"/>
              </a:ext>
            </a:extLst>
          </p:cNvPr>
          <p:cNvSpPr txBox="1"/>
          <p:nvPr/>
        </p:nvSpPr>
        <p:spPr>
          <a:xfrm>
            <a:off x="3374496" y="1764030"/>
            <a:ext cx="544300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Cherche la moitié de 500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la moitié de 608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808733-50B1-4C0F-8956-D740BC1FF90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756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8</a:t>
            </a:r>
          </a:p>
        </p:txBody>
      </p:sp>
    </p:spTree>
    <p:extLst>
      <p:ext uri="{BB962C8B-B14F-4D97-AF65-F5344CB8AC3E}">
        <p14:creationId xmlns:p14="http://schemas.microsoft.com/office/powerpoint/2010/main" val="38825891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AEB8CE-A79E-4317-A304-AC9AC86D5677}"/>
              </a:ext>
            </a:extLst>
          </p:cNvPr>
          <p:cNvSpPr txBox="1"/>
          <p:nvPr/>
        </p:nvSpPr>
        <p:spPr>
          <a:xfrm>
            <a:off x="152400" y="1456254"/>
            <a:ext cx="11866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u="sng" dirty="0">
                <a:latin typeface="Comic Sans MS" panose="030F0702030302020204" pitchFamily="66" charset="0"/>
                <a:cs typeface="Arial" panose="020B0604020202020204" pitchFamily="34" charset="0"/>
              </a:rPr>
              <a:t>Complète cette figure en suivant tes envies</a:t>
            </a:r>
            <a:endParaRPr kumimoji="0" lang="fr-FR" sz="3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F44D28-D029-4503-A519-8FDA07A480B1}"/>
              </a:ext>
            </a:extLst>
          </p:cNvPr>
          <p:cNvSpPr txBox="1"/>
          <p:nvPr/>
        </p:nvSpPr>
        <p:spPr>
          <a:xfrm>
            <a:off x="5409647" y="2598003"/>
            <a:ext cx="650303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En utilisant le matériel de géométrie, continue cette figure </a:t>
            </a:r>
            <a:r>
              <a:rPr lang="fr-FR" sz="3400" b="1" u="sng" dirty="0">
                <a:latin typeface="Comic Sans MS" panose="030F0702030302020204" pitchFamily="66" charset="0"/>
                <a:cs typeface="Arial" panose="020B0604020202020204" pitchFamily="34" charset="0"/>
              </a:rPr>
              <a:t>selon tes envies.</a:t>
            </a:r>
            <a:endParaRPr kumimoji="0" lang="fr-FR" sz="34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0B271E-BA7C-41D3-B921-B829487C35FB}"/>
              </a:ext>
            </a:extLst>
          </p:cNvPr>
          <p:cNvSpPr txBox="1"/>
          <p:nvPr/>
        </p:nvSpPr>
        <p:spPr>
          <a:xfrm>
            <a:off x="5409647" y="5175021"/>
            <a:ext cx="65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400" dirty="0">
                <a:latin typeface="Comic Sans MS" panose="030F0702030302020204" pitchFamily="66" charset="0"/>
                <a:cs typeface="Arial" panose="020B0604020202020204" pitchFamily="34" charset="0"/>
              </a:rPr>
              <a:t>Crée une figure ORIGINALE</a:t>
            </a:r>
            <a:endParaRPr kumimoji="0" lang="fr-FR" sz="34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05D4EF-3D97-46B0-8A4A-7875A0BD3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42" y="2366842"/>
            <a:ext cx="4381507" cy="41176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A9F725-61ED-49A7-9105-7C33380795F0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F07C1B9-910C-346E-EB71-C449C1B9C7D3}"/>
              </a:ext>
            </a:extLst>
          </p:cNvPr>
          <p:cNvSpPr/>
          <p:nvPr/>
        </p:nvSpPr>
        <p:spPr>
          <a:xfrm>
            <a:off x="10035604" y="409575"/>
            <a:ext cx="995680" cy="9448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28</a:t>
            </a:r>
          </a:p>
        </p:txBody>
      </p:sp>
    </p:spTree>
    <p:extLst>
      <p:ext uri="{BB962C8B-B14F-4D97-AF65-F5344CB8AC3E}">
        <p14:creationId xmlns:p14="http://schemas.microsoft.com/office/powerpoint/2010/main" val="55056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EA2287-AE6C-457A-9975-A3372EA73F4A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CEC17F-96B5-093D-61B9-666306E00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820" y="780174"/>
            <a:ext cx="4115470" cy="58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675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6" y="685042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1495E3-2FB9-4E3A-A59D-3816E51FA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576" y="3205605"/>
            <a:ext cx="28860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1720917" y="2195545"/>
            <a:ext cx="905496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Dans ce cas, je prends le matériel dans la pochette : un tableau et les petits dessins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051" name="Image 1">
            <a:extLst>
              <a:ext uri="{FF2B5EF4-FFF2-40B4-BE49-F238E27FC236}">
                <a16:creationId xmlns:a16="http://schemas.microsoft.com/office/drawing/2014/main" id="{1EC42697-F3C3-4D66-9A7F-A4A87BB0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4268">
            <a:off x="7631113" y="4724483"/>
            <a:ext cx="561975" cy="504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7">
            <a:extLst>
              <a:ext uri="{FF2B5EF4-FFF2-40B4-BE49-F238E27FC236}">
                <a16:creationId xmlns:a16="http://schemas.microsoft.com/office/drawing/2014/main" id="{EAADD536-323B-4A16-8BA7-C439BE9BF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9966">
            <a:off x="6909126" y="3948640"/>
            <a:ext cx="657225" cy="504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 13">
            <a:extLst>
              <a:ext uri="{FF2B5EF4-FFF2-40B4-BE49-F238E27FC236}">
                <a16:creationId xmlns:a16="http://schemas.microsoft.com/office/drawing/2014/main" id="{3A504073-321F-4892-9ABA-3E210B89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0168">
            <a:off x="8156576" y="3937264"/>
            <a:ext cx="590550" cy="504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28EE2C-4295-474E-A6C7-920C3867E563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04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5" y="768119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1495E3-2FB9-4E3A-A59D-3816E51FA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3203371"/>
            <a:ext cx="28860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6599194" y="2479586"/>
            <a:ext cx="438630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Dans le  fichier,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il est indiqué les cases dans lesquelles je dois mettre les dessins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051" name="Image 1">
            <a:extLst>
              <a:ext uri="{FF2B5EF4-FFF2-40B4-BE49-F238E27FC236}">
                <a16:creationId xmlns:a16="http://schemas.microsoft.com/office/drawing/2014/main" id="{1EC42697-F3C3-4D66-9A7F-A4A87BB0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0" y="3879734"/>
            <a:ext cx="392514" cy="31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7">
            <a:extLst>
              <a:ext uri="{FF2B5EF4-FFF2-40B4-BE49-F238E27FC236}">
                <a16:creationId xmlns:a16="http://schemas.microsoft.com/office/drawing/2014/main" id="{EAADD536-323B-4A16-8BA7-C439BE9BF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226" y="4708108"/>
            <a:ext cx="398201" cy="2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 13">
            <a:extLst>
              <a:ext uri="{FF2B5EF4-FFF2-40B4-BE49-F238E27FC236}">
                <a16:creationId xmlns:a16="http://schemas.microsoft.com/office/drawing/2014/main" id="{3A504073-321F-4892-9ABA-3E210B89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35" y="4708109"/>
            <a:ext cx="362581" cy="28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CE38F9-FA82-4BA3-A88C-FBBEE466A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757" y="4621993"/>
            <a:ext cx="4038600" cy="533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301B7-20B3-4EB9-AB43-3279E9C183ED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292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5" y="700117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1495E3-2FB9-4E3A-A59D-3816E51FA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3203371"/>
            <a:ext cx="28860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6599194" y="2479586"/>
            <a:ext cx="438630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Je dois maintenant coder le chemin qui part du chien, puis la viande, puis la niche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051" name="Image 1">
            <a:extLst>
              <a:ext uri="{FF2B5EF4-FFF2-40B4-BE49-F238E27FC236}">
                <a16:creationId xmlns:a16="http://schemas.microsoft.com/office/drawing/2014/main" id="{1EC42697-F3C3-4D66-9A7F-A4A87BB0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0" y="3879734"/>
            <a:ext cx="392514" cy="31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7">
            <a:extLst>
              <a:ext uri="{FF2B5EF4-FFF2-40B4-BE49-F238E27FC236}">
                <a16:creationId xmlns:a16="http://schemas.microsoft.com/office/drawing/2014/main" id="{EAADD536-323B-4A16-8BA7-C439BE9BF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226" y="4708108"/>
            <a:ext cx="398201" cy="2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 13">
            <a:extLst>
              <a:ext uri="{FF2B5EF4-FFF2-40B4-BE49-F238E27FC236}">
                <a16:creationId xmlns:a16="http://schemas.microsoft.com/office/drawing/2014/main" id="{3A504073-321F-4892-9ABA-3E210B89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35" y="4708109"/>
            <a:ext cx="362581" cy="28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CE38F9-FA82-4BA3-A88C-FBBEE466A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757" y="4621993"/>
            <a:ext cx="4038600" cy="533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00F123-9B84-49CB-B119-D0AE1BDC817A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463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5" y="635782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1495E3-2FB9-4E3A-A59D-3816E51FA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3203371"/>
            <a:ext cx="28860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6599194" y="2479586"/>
            <a:ext cx="438630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Je dois maintenant coder le chemin qui part du chien, puis la viande, puis la niche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051" name="Image 1">
            <a:extLst>
              <a:ext uri="{FF2B5EF4-FFF2-40B4-BE49-F238E27FC236}">
                <a16:creationId xmlns:a16="http://schemas.microsoft.com/office/drawing/2014/main" id="{1EC42697-F3C3-4D66-9A7F-A4A87BB0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0" y="3879734"/>
            <a:ext cx="392514" cy="31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7">
            <a:extLst>
              <a:ext uri="{FF2B5EF4-FFF2-40B4-BE49-F238E27FC236}">
                <a16:creationId xmlns:a16="http://schemas.microsoft.com/office/drawing/2014/main" id="{EAADD536-323B-4A16-8BA7-C439BE9BF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226" y="4708108"/>
            <a:ext cx="398201" cy="2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 13">
            <a:extLst>
              <a:ext uri="{FF2B5EF4-FFF2-40B4-BE49-F238E27FC236}">
                <a16:creationId xmlns:a16="http://schemas.microsoft.com/office/drawing/2014/main" id="{3A504073-321F-4892-9ABA-3E210B89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35" y="4708109"/>
            <a:ext cx="362581" cy="28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29067B2-5E1D-4A5E-89C6-D8ABC606218A}"/>
              </a:ext>
            </a:extLst>
          </p:cNvPr>
          <p:cNvSpPr txBox="1"/>
          <p:nvPr/>
        </p:nvSpPr>
        <p:spPr>
          <a:xfrm>
            <a:off x="6374738" y="4766125"/>
            <a:ext cx="43863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Ici, le code est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4C6622-D685-43E9-B096-80729F314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8650" y="5289346"/>
            <a:ext cx="5600700" cy="11144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56B85F4-DE51-4D7E-AB76-1D0F0EC64592}"/>
              </a:ext>
            </a:extLst>
          </p:cNvPr>
          <p:cNvSpPr txBox="1"/>
          <p:nvPr/>
        </p:nvSpPr>
        <p:spPr>
          <a:xfrm>
            <a:off x="5721350" y="5776186"/>
            <a:ext cx="4386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  <a:sym typeface="Wingdings" panose="05000000000000000000" pitchFamily="2" charset="2"/>
              </a:rPr>
              <a:t>        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CDC71A-C6F0-4A2D-9910-5A713CC0DBCA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1042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5" y="602246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DECODE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D977AA-037A-4DDD-A261-B0C41C32A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2576933"/>
            <a:ext cx="5359498" cy="36714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0" y="3049905"/>
            <a:ext cx="64818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Je prends la grille déjà complétée :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6F603D-7644-461C-A836-B3153A97EEB9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3059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47019" y="546100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DECODE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D977AA-037A-4DDD-A261-B0C41C32A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2640433"/>
            <a:ext cx="5359498" cy="36714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0" y="3049905"/>
            <a:ext cx="648180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J’observe le code qu’on me donne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Et je regarde où j’arrive.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396835-E317-40AE-9256-3AD6F6B3E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" y="4046097"/>
            <a:ext cx="4981575" cy="13335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C4EB197-2D06-4F2B-AE44-7A59E51F847E}"/>
              </a:ext>
            </a:extLst>
          </p:cNvPr>
          <p:cNvCxnSpPr>
            <a:cxnSpLocks/>
          </p:cNvCxnSpPr>
          <p:nvPr/>
        </p:nvCxnSpPr>
        <p:spPr>
          <a:xfrm>
            <a:off x="877888" y="4991100"/>
            <a:ext cx="0" cy="6223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4BE73C2-CD59-4B09-BE74-E92E90198526}"/>
              </a:ext>
            </a:extLst>
          </p:cNvPr>
          <p:cNvSpPr txBox="1"/>
          <p:nvPr/>
        </p:nvSpPr>
        <p:spPr>
          <a:xfrm>
            <a:off x="300038" y="5613400"/>
            <a:ext cx="11557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latin typeface="Comic Sans MS" panose="030F0702030302020204" pitchFamily="66" charset="0"/>
                <a:cs typeface="Arial" panose="020B0604020202020204" pitchFamily="34" charset="0"/>
              </a:rPr>
              <a:t>départ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839C1AE-987A-4297-B82A-721F5F340A2A}"/>
              </a:ext>
            </a:extLst>
          </p:cNvPr>
          <p:cNvSpPr/>
          <p:nvPr/>
        </p:nvSpPr>
        <p:spPr>
          <a:xfrm>
            <a:off x="7416800" y="4166486"/>
            <a:ext cx="508000" cy="4508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D96A778-C099-4A2E-9FFB-D924EE6335EA}"/>
              </a:ext>
            </a:extLst>
          </p:cNvPr>
          <p:cNvSpPr/>
          <p:nvPr/>
        </p:nvSpPr>
        <p:spPr>
          <a:xfrm>
            <a:off x="1219200" y="4648200"/>
            <a:ext cx="6248400" cy="1492764"/>
          </a:xfrm>
          <a:custGeom>
            <a:avLst/>
            <a:gdLst>
              <a:gd name="connsiteX0" fmla="*/ 0 w 6248400"/>
              <a:gd name="connsiteY0" fmla="*/ 1257300 h 1492764"/>
              <a:gd name="connsiteX1" fmla="*/ 3365500 w 6248400"/>
              <a:gd name="connsiteY1" fmla="*/ 1397000 h 1492764"/>
              <a:gd name="connsiteX2" fmla="*/ 6248400 w 6248400"/>
              <a:gd name="connsiteY2" fmla="*/ 0 h 149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48400" h="1492764">
                <a:moveTo>
                  <a:pt x="0" y="1257300"/>
                </a:moveTo>
                <a:cubicBezTo>
                  <a:pt x="1162050" y="1431925"/>
                  <a:pt x="2324100" y="1606550"/>
                  <a:pt x="3365500" y="1397000"/>
                </a:cubicBezTo>
                <a:cubicBezTo>
                  <a:pt x="4406900" y="1187450"/>
                  <a:pt x="5327650" y="593725"/>
                  <a:pt x="6248400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A1FC7-075E-4EBD-A62C-66D226BB0021}"/>
              </a:ext>
            </a:extLst>
          </p:cNvPr>
          <p:cNvSpPr/>
          <p:nvPr/>
        </p:nvSpPr>
        <p:spPr>
          <a:xfrm>
            <a:off x="1436688" y="4557712"/>
            <a:ext cx="220662" cy="306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82EB32-EF7C-4D4E-849D-72E30655E208}"/>
              </a:ext>
            </a:extLst>
          </p:cNvPr>
          <p:cNvSpPr/>
          <p:nvPr/>
        </p:nvSpPr>
        <p:spPr>
          <a:xfrm>
            <a:off x="2291984" y="4557711"/>
            <a:ext cx="220662" cy="306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1F0A8A-A08E-4B35-A132-A88D14F4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916" y="4783789"/>
            <a:ext cx="832034" cy="637893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9BF37F9F-CCB2-445E-A91B-5C493CD26C58}"/>
              </a:ext>
            </a:extLst>
          </p:cNvPr>
          <p:cNvSpPr/>
          <p:nvPr/>
        </p:nvSpPr>
        <p:spPr>
          <a:xfrm>
            <a:off x="7826233" y="4224848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D6C35EF0-AEA0-47F0-AF55-3A8C41A783A4}"/>
              </a:ext>
            </a:extLst>
          </p:cNvPr>
          <p:cNvSpPr/>
          <p:nvPr/>
        </p:nvSpPr>
        <p:spPr>
          <a:xfrm rot="16200000">
            <a:off x="8052626" y="3928136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08695C00-40E4-40BD-A046-F047151653BB}"/>
              </a:ext>
            </a:extLst>
          </p:cNvPr>
          <p:cNvSpPr/>
          <p:nvPr/>
        </p:nvSpPr>
        <p:spPr>
          <a:xfrm rot="16200000">
            <a:off x="8052626" y="3570363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3BF24F-9617-40E1-ADE1-ABEC914FBBD2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777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47019" y="735301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Découverte du ficher «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Code/Décode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0F0BA-342C-4D1E-B253-5D5FA80D4695}"/>
              </a:ext>
            </a:extLst>
          </p:cNvPr>
          <p:cNvSpPr txBox="1"/>
          <p:nvPr/>
        </p:nvSpPr>
        <p:spPr>
          <a:xfrm>
            <a:off x="1568516" y="1406964"/>
            <a:ext cx="9054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Si dans le fichier, on est dans une partie « DECODE »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D977AA-037A-4DDD-A261-B0C41C32A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2640433"/>
            <a:ext cx="5359498" cy="36714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B91908-2DB5-46CB-B482-68B768ED613D}"/>
              </a:ext>
            </a:extLst>
          </p:cNvPr>
          <p:cNvSpPr txBox="1"/>
          <p:nvPr/>
        </p:nvSpPr>
        <p:spPr>
          <a:xfrm>
            <a:off x="0" y="3049905"/>
            <a:ext cx="648180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J’arrive sur la niche, j’entoure donc la niche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396835-E317-40AE-9256-3AD6F6B3E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" y="4046097"/>
            <a:ext cx="4981575" cy="133350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839C1AE-987A-4297-B82A-721F5F340A2A}"/>
              </a:ext>
            </a:extLst>
          </p:cNvPr>
          <p:cNvSpPr/>
          <p:nvPr/>
        </p:nvSpPr>
        <p:spPr>
          <a:xfrm>
            <a:off x="7416800" y="4166486"/>
            <a:ext cx="508000" cy="4508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A1FC7-075E-4EBD-A62C-66D226BB0021}"/>
              </a:ext>
            </a:extLst>
          </p:cNvPr>
          <p:cNvSpPr/>
          <p:nvPr/>
        </p:nvSpPr>
        <p:spPr>
          <a:xfrm>
            <a:off x="1436688" y="4557712"/>
            <a:ext cx="220662" cy="306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82EB32-EF7C-4D4E-849D-72E30655E208}"/>
              </a:ext>
            </a:extLst>
          </p:cNvPr>
          <p:cNvSpPr/>
          <p:nvPr/>
        </p:nvSpPr>
        <p:spPr>
          <a:xfrm>
            <a:off x="2291984" y="4557711"/>
            <a:ext cx="220662" cy="306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1F0A8A-A08E-4B35-A132-A88D14F4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916" y="4783789"/>
            <a:ext cx="832034" cy="637893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9BF37F9F-CCB2-445E-A91B-5C493CD26C58}"/>
              </a:ext>
            </a:extLst>
          </p:cNvPr>
          <p:cNvSpPr/>
          <p:nvPr/>
        </p:nvSpPr>
        <p:spPr>
          <a:xfrm>
            <a:off x="7826233" y="4224848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D6C35EF0-AEA0-47F0-AF55-3A8C41A783A4}"/>
              </a:ext>
            </a:extLst>
          </p:cNvPr>
          <p:cNvSpPr/>
          <p:nvPr/>
        </p:nvSpPr>
        <p:spPr>
          <a:xfrm rot="16200000">
            <a:off x="8052626" y="3928136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08695C00-40E4-40BD-A046-F047151653BB}"/>
              </a:ext>
            </a:extLst>
          </p:cNvPr>
          <p:cNvSpPr/>
          <p:nvPr/>
        </p:nvSpPr>
        <p:spPr>
          <a:xfrm rot="16200000">
            <a:off x="8052626" y="3570363"/>
            <a:ext cx="357188" cy="391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890AEE3-3FD1-4526-88D1-34C4AD072DB3}"/>
              </a:ext>
            </a:extLst>
          </p:cNvPr>
          <p:cNvSpPr/>
          <p:nvPr/>
        </p:nvSpPr>
        <p:spPr>
          <a:xfrm>
            <a:off x="3765046" y="4708598"/>
            <a:ext cx="832033" cy="83495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616935-94C7-43CC-8D80-2199FDD92B63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691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7" y="2414877"/>
            <a:ext cx="9054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Travaille sur le fichier en autonomie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2BA6C-E770-4A04-9B50-9FBDE0247286}"/>
              </a:ext>
            </a:extLst>
          </p:cNvPr>
          <p:cNvSpPr/>
          <p:nvPr/>
        </p:nvSpPr>
        <p:spPr>
          <a:xfrm>
            <a:off x="-51207" y="47369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663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252926-05E6-4835-9532-84A28A21DA28}"/>
              </a:ext>
            </a:extLst>
          </p:cNvPr>
          <p:cNvSpPr txBox="1"/>
          <p:nvPr/>
        </p:nvSpPr>
        <p:spPr>
          <a:xfrm>
            <a:off x="1568516" y="1377493"/>
            <a:ext cx="905496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Tout le monde fait une partie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« la guerre du potager »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6B9B75-25E5-4466-B073-E596FB8D1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13" y="2331600"/>
            <a:ext cx="6043497" cy="430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68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4887</TotalTime>
  <Words>1137</Words>
  <Application>Microsoft Office PowerPoint</Application>
  <PresentationFormat>Grand écran</PresentationFormat>
  <Paragraphs>298</Paragraphs>
  <Slides>61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67" baseType="lpstr">
      <vt:lpstr>Arial</vt:lpstr>
      <vt:lpstr>Calibri</vt:lpstr>
      <vt:lpstr>Calibri Light</vt:lpstr>
      <vt:lpstr>Comic Sans MS</vt:lpstr>
      <vt:lpstr>Sketch Nice</vt:lpstr>
      <vt:lpstr>Thème Office</vt:lpstr>
      <vt:lpstr>Module 21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21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21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21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21  séance 6</vt:lpstr>
      <vt:lpstr>Présentation PowerPoint</vt:lpstr>
      <vt:lpstr>Présentation PowerPoint</vt:lpstr>
      <vt:lpstr>Présentation PowerPoint</vt:lpstr>
      <vt:lpstr>Présentation PowerPoint</vt:lpstr>
      <vt:lpstr>Module 21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21  séance 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473</cp:revision>
  <dcterms:created xsi:type="dcterms:W3CDTF">2018-07-28T07:30:27Z</dcterms:created>
  <dcterms:modified xsi:type="dcterms:W3CDTF">2022-05-15T10:50:58Z</dcterms:modified>
</cp:coreProperties>
</file>