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handoutMasterIdLst>
    <p:handoutMasterId r:id="rId8"/>
  </p:handoutMasterIdLst>
  <p:sldIdLst>
    <p:sldId id="256" r:id="rId2"/>
    <p:sldId id="280" r:id="rId3"/>
    <p:sldId id="285" r:id="rId4"/>
    <p:sldId id="292" r:id="rId5"/>
    <p:sldId id="293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36" autoAdjust="0"/>
    <p:restoredTop sz="86425" autoAdjust="0"/>
  </p:normalViewPr>
  <p:slideViewPr>
    <p:cSldViewPr>
      <p:cViewPr>
        <p:scale>
          <a:sx n="75" d="100"/>
          <a:sy n="75" d="100"/>
        </p:scale>
        <p:origin x="1032" y="17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Mrs Chocolat" charset="0"/>
                <a:ea typeface="Mrs Chocolat" charset="0"/>
                <a:cs typeface="Mrs Chocolat" charset="0"/>
              </a:rPr>
              <a:t>Les genres littéraires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46184" y="4132761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0B8D2E7-09BC-EC8C-73C3-40159AF46B1A}"/>
              </a:ext>
            </a:extLst>
          </p:cNvPr>
          <p:cNvSpPr txBox="1"/>
          <p:nvPr/>
        </p:nvSpPr>
        <p:spPr>
          <a:xfrm>
            <a:off x="1547664" y="2132856"/>
            <a:ext cx="66967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/>
              <a:t>Aujourd’hui nous allons travailler sur les genres littéraires, comment les reconnaître et les identifier.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2371" y="30058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Genres littéraires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459951" y="936959"/>
            <a:ext cx="7704856" cy="289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dirty="0"/>
              <a:t>Citez des genres littéraires que vous connaissez :</a:t>
            </a:r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1700808"/>
            <a:ext cx="2736304" cy="289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dirty="0"/>
              <a:t>A partir de ce tableau, nous allons reclasser les livres que nous avons distribué :</a:t>
            </a:r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A52DAB-2FD4-822F-2D5A-A9F92038D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3928" y="31502"/>
            <a:ext cx="4907298" cy="64929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925683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A52DAB-2FD4-822F-2D5A-A9F92038D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3928" y="31502"/>
            <a:ext cx="4907298" cy="6492958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AFB17E86-2EF5-1D14-0AC3-E88366358A4E}"/>
              </a:ext>
            </a:extLst>
          </p:cNvPr>
          <p:cNvSpPr/>
          <p:nvPr/>
        </p:nvSpPr>
        <p:spPr>
          <a:xfrm>
            <a:off x="2123728" y="2276872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p37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417388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3717</TotalTime>
  <Words>54</Words>
  <Application>Microsoft Office PowerPoint</Application>
  <PresentationFormat>Affichage à l'écran (4:3)</PresentationFormat>
  <Paragraphs>10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Always In My Heart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Genres littéraires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85</cp:revision>
  <dcterms:created xsi:type="dcterms:W3CDTF">2014-04-03T15:57:20Z</dcterms:created>
  <dcterms:modified xsi:type="dcterms:W3CDTF">2022-07-16T09:48:55Z</dcterms:modified>
</cp:coreProperties>
</file>