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handoutMasterIdLst>
    <p:handoutMasterId r:id="rId10"/>
  </p:handoutMasterIdLst>
  <p:sldIdLst>
    <p:sldId id="256" r:id="rId2"/>
    <p:sldId id="280" r:id="rId3"/>
    <p:sldId id="285" r:id="rId4"/>
    <p:sldId id="286" r:id="rId5"/>
    <p:sldId id="287" r:id="rId6"/>
    <p:sldId id="288" r:id="rId7"/>
    <p:sldId id="289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73"/>
    <a:srgbClr val="67AB0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36" autoAdjust="0"/>
    <p:restoredTop sz="86425" autoAdjust="0"/>
  </p:normalViewPr>
  <p:slideViewPr>
    <p:cSldViewPr>
      <p:cViewPr varScale="1">
        <p:scale>
          <a:sx n="81" d="100"/>
          <a:sy n="81" d="100"/>
        </p:scale>
        <p:origin x="867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Mrs Chocolat" charset="0"/>
                <a:ea typeface="Mrs Chocolat" charset="0"/>
                <a:cs typeface="Mrs Chocolat" charset="0"/>
              </a:rPr>
              <a:t>Les parties d’un livre</a:t>
            </a:r>
            <a:endParaRPr lang="fr-FR" sz="2800" dirty="0">
              <a:latin typeface="Always In My Heart" charset="0"/>
              <a:ea typeface="Always In My Heart" charset="0"/>
              <a:cs typeface="Always In My Hear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276">
            <a:off x="3191020" y="3120618"/>
            <a:ext cx="5177907" cy="87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4616">
        <p:cut/>
      </p:transition>
    </mc:Choice>
    <mc:Fallback xmlns="">
      <p:transition advTm="4616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Objectif de la séance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71600" y="1547049"/>
            <a:ext cx="7704856" cy="32689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Calibri" panose="020F0502020204030204" pitchFamily="34" charset="0"/>
              </a:rPr>
              <a:t>Dans un livre, on trouve des élément différents. Chacun de ces éléments donnent des informations qu’il faut savoir trouver et comprendre pour nous aider à choisir un livre ou nous donner une idée de ce que l’on va trouver à l’intérieur.</a:t>
            </a:r>
          </a:p>
          <a:p>
            <a:endParaRPr lang="fr-FR" sz="2800" dirty="0">
              <a:latin typeface="Calibri" panose="020F050202020403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</a:rPr>
              <a:t> Aujourd’hui, nous allons apprendre à reconnaitre les différentes parties d’un livre. 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194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51" y="4571714"/>
            <a:ext cx="180975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572902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Quelles sont les différentes parties d’un livre?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912371" y="2132856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Prenez un livre de votre choix et regardez les différentes parties du livre :</a:t>
            </a:r>
          </a:p>
          <a:p>
            <a:pPr algn="l"/>
            <a:endParaRPr lang="fr-FR" sz="2400" dirty="0"/>
          </a:p>
          <a:p>
            <a:pPr algn="l"/>
            <a:r>
              <a:rPr lang="fr-FR" sz="2400" dirty="0"/>
              <a:t>Réponses trouvées :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980606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Quelles sont les différentes parties d’un livre?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043608" y="2924944"/>
            <a:ext cx="7704856" cy="289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Prenez un livre de votre choix et regardez les différentes parties du livre :</a:t>
            </a:r>
          </a:p>
          <a:p>
            <a:pPr algn="l"/>
            <a:endParaRPr lang="fr-FR" sz="2400" dirty="0"/>
          </a:p>
          <a:p>
            <a:pPr algn="l"/>
            <a:r>
              <a:rPr lang="fr-FR" sz="2400" dirty="0"/>
              <a:t>Réponses trouvées :</a:t>
            </a:r>
          </a:p>
          <a:p>
            <a:pPr algn="l"/>
            <a:endParaRPr lang="fr-FR" sz="2400" dirty="0"/>
          </a:p>
          <a:p>
            <a:pPr algn="l"/>
            <a:r>
              <a:rPr lang="fr-FR" sz="2400" dirty="0"/>
              <a:t>-La première de couverture</a:t>
            </a:r>
          </a:p>
          <a:p>
            <a:pPr algn="l"/>
            <a:r>
              <a:rPr lang="fr-FR" sz="2400" dirty="0"/>
              <a:t>-la 2</a:t>
            </a:r>
            <a:r>
              <a:rPr lang="fr-FR" sz="2400" baseline="30000" dirty="0"/>
              <a:t>ème</a:t>
            </a:r>
            <a:r>
              <a:rPr lang="fr-FR" sz="2400" dirty="0"/>
              <a:t> de couverture </a:t>
            </a:r>
          </a:p>
          <a:p>
            <a:pPr algn="l"/>
            <a:r>
              <a:rPr lang="fr-FR" sz="2400" dirty="0"/>
              <a:t>-la 3</a:t>
            </a:r>
            <a:r>
              <a:rPr lang="fr-FR" sz="2400" baseline="30000" dirty="0"/>
              <a:t>ème</a:t>
            </a:r>
            <a:r>
              <a:rPr lang="fr-FR" sz="2400" dirty="0"/>
              <a:t> de couverture</a:t>
            </a:r>
          </a:p>
          <a:p>
            <a:pPr algn="l"/>
            <a:r>
              <a:rPr lang="fr-FR" sz="2400" dirty="0"/>
              <a:t>-La 4</a:t>
            </a:r>
            <a:r>
              <a:rPr lang="fr-FR" sz="2400" baseline="30000" dirty="0"/>
              <a:t>ème</a:t>
            </a:r>
            <a:r>
              <a:rPr lang="fr-FR" sz="2400" dirty="0"/>
              <a:t> de couverture</a:t>
            </a:r>
          </a:p>
          <a:p>
            <a:pPr algn="l"/>
            <a:r>
              <a:rPr lang="fr-FR" sz="2400" dirty="0"/>
              <a:t>-Le dos </a:t>
            </a:r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695781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2371" y="3005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La première de couverture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2230076" y="1916832"/>
            <a:ext cx="770485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Quelles informations donne-t-elle?</a:t>
            </a:r>
          </a:p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04" y="4850830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e retour chez les dinosaures – Lire c'est partir">
            <a:extLst>
              <a:ext uri="{FF2B5EF4-FFF2-40B4-BE49-F238E27FC236}">
                <a16:creationId xmlns:a16="http://schemas.microsoft.com/office/drawing/2014/main" id="{F7657473-B536-F920-9826-DA5A503A6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88840"/>
            <a:ext cx="2433315" cy="402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5772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-166382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La 4ème de couverture :</a:t>
            </a: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2483768" y="1459692"/>
            <a:ext cx="770485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dirty="0"/>
              <a:t>Quelles informations donne-t-elle?</a:t>
            </a:r>
          </a:p>
          <a:p>
            <a:pPr algn="l"/>
            <a:endParaRPr lang="fr-FR" sz="2400" dirty="0"/>
          </a:p>
          <a:p>
            <a:pPr algn="l"/>
            <a:br>
              <a:rPr lang="fr-FR" sz="1000" dirty="0"/>
            </a:br>
            <a:endParaRPr lang="fr-FR" sz="10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873407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e retour chez les dinosaures – Lire c'est partir">
            <a:extLst>
              <a:ext uri="{FF2B5EF4-FFF2-40B4-BE49-F238E27FC236}">
                <a16:creationId xmlns:a16="http://schemas.microsoft.com/office/drawing/2014/main" id="{AC9AD860-8413-587A-F335-31061DA8A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270153"/>
            <a:ext cx="3156464" cy="522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4500131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620688" y="-171400"/>
            <a:ext cx="7704856" cy="1442674"/>
          </a:xfrm>
        </p:spPr>
        <p:txBody>
          <a:bodyPr/>
          <a:lstStyle/>
          <a:p>
            <a:r>
              <a:rPr lang="fr-FR" dirty="0">
                <a:solidFill>
                  <a:srgbClr val="7030A0"/>
                </a:solidFill>
                <a:latin typeface="Mrs Chocolat" pitchFamily="2" charset="0"/>
              </a:rPr>
              <a:t>En bref :</a:t>
            </a:r>
          </a:p>
        </p:txBody>
      </p:sp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873407"/>
            <a:ext cx="1483367" cy="104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B30BD7-759D-125E-FDEB-D3896FBA7D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872" y="44623"/>
            <a:ext cx="3456384" cy="645576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5E8EA84-176F-FD7C-89B4-88A6AD6AC3A4}"/>
              </a:ext>
            </a:extLst>
          </p:cNvPr>
          <p:cNvSpPr/>
          <p:nvPr/>
        </p:nvSpPr>
        <p:spPr>
          <a:xfrm>
            <a:off x="1763688" y="2276872"/>
            <a:ext cx="864096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768660"/>
      </p:ext>
    </p:extLst>
  </p:cSld>
  <p:clrMapOvr>
    <a:masterClrMapping/>
  </p:clrMapOvr>
  <p:transition spd="slow" advTm="377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|2|4|1.9|3|5.8|4.1|5.1|0.7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3720</TotalTime>
  <Words>167</Words>
  <Application>Microsoft Office PowerPoint</Application>
  <PresentationFormat>Affichage à l'écran (4:3)</PresentationFormat>
  <Paragraphs>32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Always In My Heart</vt:lpstr>
      <vt:lpstr>Arial</vt:lpstr>
      <vt:lpstr>Calibri</vt:lpstr>
      <vt:lpstr>Cambria</vt:lpstr>
      <vt:lpstr>Mrs Chocolat</vt:lpstr>
      <vt:lpstr>Rage Italic</vt:lpstr>
      <vt:lpstr>Trebuchet MS</vt:lpstr>
      <vt:lpstr>Sketchbook</vt:lpstr>
      <vt:lpstr>Présentation PowerPoint</vt:lpstr>
      <vt:lpstr>Objectif de la séance</vt:lpstr>
      <vt:lpstr>Quelles sont les différentes parties d’un livre?</vt:lpstr>
      <vt:lpstr>Quelles sont les différentes parties d’un livre?</vt:lpstr>
      <vt:lpstr>La première de couverture :</vt:lpstr>
      <vt:lpstr>La 4ème de couverture :</vt:lpstr>
      <vt:lpstr>En bref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85</cp:revision>
  <dcterms:created xsi:type="dcterms:W3CDTF">2014-04-03T15:57:20Z</dcterms:created>
  <dcterms:modified xsi:type="dcterms:W3CDTF">2022-07-16T09:38:30Z</dcterms:modified>
</cp:coreProperties>
</file>