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handoutMasterIdLst>
    <p:handoutMasterId r:id="rId8"/>
  </p:handoutMasterIdLst>
  <p:sldIdLst>
    <p:sldId id="256" r:id="rId2"/>
    <p:sldId id="280" r:id="rId3"/>
    <p:sldId id="285" r:id="rId4"/>
    <p:sldId id="294" r:id="rId5"/>
    <p:sldId id="29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86425" autoAdjust="0"/>
  </p:normalViewPr>
  <p:slideViewPr>
    <p:cSldViewPr>
      <p:cViewPr varScale="1">
        <p:scale>
          <a:sx n="81" d="100"/>
          <a:sy n="81" d="100"/>
        </p:scale>
        <p:origin x="867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27:31.5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312 2133 3424 0 0,'0'0'3448'0'0,"1"2"-3226"0"0,-1-1-193 0 0,0-1 0 0 0,1 1-1 0 0,-1 0 1 0 0,1 0-1 0 0,-1 0 1 0 0,1 0-1 0 0,-1-1 1 0 0,1 1 0 0 0,-1 0-1 0 0,1-1 1 0 0,0 1-1 0 0,-1 0 1 0 0,1-1-1 0 0,0 1 1 0 0,0-1 0 0 0,-1 1-1 0 0,1-1 1 0 0,0 1-1 0 0,0-1 1 0 0,1 1-1 0 0,-1-1-14 0 0,-1 1-1 0 0,1-1 1 0 0,-1 0-1 0 0,1 0 1 0 0,-1 1-1 0 0,0-1 1 0 0,1 1-1 0 0,-1-1 1 0 0,1 0-1 0 0,-1 1 1 0 0,0-1-1 0 0,1 1 1 0 0,-1-1-1 0 0,0 1 1 0 0,0-1-1 0 0,1 1 0 0 0,-1-1 1 0 0,0 1-1 0 0,0 0 1 0 0,2 2 38 0 0,3 4 218 0 0,1-2 1 0 0,12 10 0 0 0,-12-10-195 0 0,3 8 85 0 0,-3-4-22 0 0,-1-5-57 0 0,-1-1-1 0 0,1 1 1 0 0,-1-1 0 0 0,1-1 0 0 0,0 1 0 0 0,0-1-1 0 0,0 0 1 0 0,1 0 0 0 0,-1 0 0 0 0,6 1 0 0 0,-10-3-70 0 0,0 0 0 0 0,0 1 0 0 0,0-1 0 0 0,0 1 0 0 0,0-1 0 0 0,0 1 1 0 0,-1-1-1 0 0,1 1 0 0 0,0 0 0 0 0,0-1 0 0 0,-1 1 0 0 0,1 0 0 0 0,0 0 0 0 0,-1-1 1 0 0,1 2-1 0 0,0-1 18 0 0,0 0 1 0 0,0 0 0 0 0,-1 0-1 0 0,1 0 1 0 0,0 0-1 0 0,0-1 1 0 0,0 1 0 0 0,0 0-1 0 0,0 0 1 0 0,0-1-1 0 0,0 1 1 0 0,1 0 0 0 0,8 4 164 0 0,7 2 42 0 0,31 8 309 0 0,-2 0-252 0 0,-1 1-126 0 0,-30-11-12 0 0,20 10 0 0 0,-34-15-148 0 0,0 1 1 0 0,0-1 0 0 0,0 0 0 0 0,0 1-1 0 0,0-1 1 0 0,0 0 0 0 0,0 0-1 0 0,0 0 1 0 0,0 0 0 0 0,-1 0 0 0 0,1 0-1 0 0,0 0 1 0 0,0 0 0 0 0,1 0 0 0 0,4-1 12 0 0,10 4 11 0 0,-14-3-28 0 0,0 0 1 0 0,0 0-1 0 0,0 0 1 0 0,0 1-1 0 0,0-1 0 0 0,0 1 1 0 0,0-1-1 0 0,0 1 1 0 0,0 0-1 0 0,0 0 1 0 0,-1 0-1 0 0,1 0 1 0 0,0 0-1 0 0,2 2 1 0 0,4 3 8 0 0,1-2 42 0 0,1-1 0 0 0,-1 0 0 0 0,1 0 0 0 0,11 2 1 0 0,-1-3 102 0 0,31-1 0 0 0,-50-1-149 0 0,0 0 0 0 0,0 0 0 0 0,0 1 0 0 0,0-1 0 0 0,0 0 0 0 0,0 0 1 0 0,0 0-1 0 0,0 1 0 0 0,0-1 0 0 0,0 1 0 0 0,0-1 0 0 0,1 1 0 0 0,5 2 6 0 0,1-2-8 0 0,-5-1 2 0 0,-1 0 0 0 0,1 0 0 0 0,0 0-1 0 0,-1 1 1 0 0,1-1 0 0 0,-1 1 0 0 0,5 1-1 0 0,-5-2 8 0 0,0 1-1 0 0,0-1 1 0 0,0 1-1 0 0,-1-1 1 0 0,1 0-1 0 0,0 0 0 0 0,0 0 1 0 0,0 0-1 0 0,1 0 1 0 0,27-2-3 0 0,-15 0 29 0 0,-11 1-40 0 0,-1 1 0 0 0,0-1 0 0 0,1 1 0 0 0,-1 0 0 0 0,1 0 0 0 0,-1 0 0 0 0,1 0 0 0 0,-1 1 0 0 0,1-1 0 0 0,5 3 0 0 0,-5-3 8 0 0,-1 1-1 0 0,1-1 0 0 0,0 0 0 0 0,0 0 1 0 0,-1 0-1 0 0,1 0 0 0 0,5-2 0 0 0,-5 1-1 0 0,-1 1-1 0 0,1-1 0 0 0,-1 1 0 0 0,1 0 0 0 0,5 0 1 0 0,-1 1-2 0 0,0-1 0 0 0,0 0 0 0 0,0 0 0 0 0,0-1 0 0 0,14-2 0 0 0,-11 1 7 0 0,1 0 0 0 0,12 0-1 0 0,-8 3 25 0 0,-11-1-29 0 0,0 1-1 0 0,1-1 1 0 0,-1 0-1 0 0,0-1 1 0 0,1 1 0 0 0,-1-1-1 0 0,0 0 1 0 0,0 0-1 0 0,0-1 1 0 0,0 0 0 0 0,9-4-1 0 0,-11 5 7 0 0,1-1 0 0 0,-1 1 0 0 0,1 0-1 0 0,-1 0 1 0 0,6-1 0 0 0,10-3 31 0 0,-17 4-40 0 0,0 0-1 0 0,1 0 1 0 0,-1 0-1 0 0,0 1 1 0 0,1-1-1 0 0,-1 1 1 0 0,0 0-1 0 0,1-1 1 0 0,-1 1-1 0 0,1 0 1 0 0,2 1-1 0 0,-4-1-1 0 0,0 0 0 0 0,0 0 0 0 0,0 0 0 0 0,0 0 0 0 0,0 0-1 0 0,0 0 1 0 0,0 0 0 0 0,0 0 0 0 0,0 0 0 0 0,0-1 0 0 0,0 1 0 0 0,1 0 0 0 0,-1-1-1 0 0,0 1 1 0 0,-1-1 0 0 0,1 1 0 0 0,0-1 0 0 0,0 0 0 0 0,0 1 0 0 0,0-1-1 0 0,0 0 1 0 0,0 0 0 0 0,1 0 2 0 0,5-5 56 0 0,14 2-18 0 0,-18 4-42 0 0,8-2-1 0 0,0 0 0 0 0,0-1 0 0 0,0 0 0 0 0,11-5 0 0 0,1 3 30 0 0,4-2 4 0 0,9-6-56 0 0,-33 12 9 0 0,1 0 1 0 0,-1 0 0 0 0,1 0-1 0 0,-1-1 1 0 0,6-3 0 0 0,4 0 12 0 0,39 2 0 0 0,-19 1 16 0 0,-23 2 13 0 0,1 0 0 0 0,-1-1 1 0 0,14-2-1 0 0,2-4-18 0 0,-22 8-11 0 0,-1 0 0 0 0,2-1-2 0 0,0 0 0 0 0,-1 0 0 0 0,1-1 0 0 0,0 0 0 0 0,0 0 1 0 0,-1 0-1 0 0,6-3 0 0 0,6-1-57 0 0,1 7 45 0 0,3-3 14 0 0,-17 0 0 0 0,0-1 0 0 0,0 1 0 0 0,0-1 0 0 0,0 0 0 0 0,0 0 0 0 0,0 0 0 0 0,0 0 0 0 0,-1 0 0 0 0,0-1 0 0 0,4-3 0 0 0,8-8 0 0 0,10 1 0 0 0,-17 10 0 0 0,23-8 0 0 0,-28 10 0 0 0,0 0 0 0 0,1 1 0 0 0,-1-1 0 0 0,1 0 0 0 0,0 1 0 0 0,-1 0 0 0 0,1-1 0 0 0,-1 1 0 0 0,6 1 0 0 0,-7-1 0 0 0,-1 0 0 0 0,1 0 0 0 0,0 0 0 0 0,0 0 0 0 0,0 0 0 0 0,-1 0 0 0 0,1-1 0 0 0,0 1 0 0 0,0 0 0 0 0,-1 0 0 0 0,1 0 0 0 0,0-1 0 0 0,0 1 0 0 0,-1 0 0 0 0,1-1 0 0 0,0 0 0 0 0,43-16 45 0 0,-18 8-26 0 0,-20 6-19 0 0,0 0 0 0 0,0-1 0 0 0,0 0 0 0 0,0 0 0 0 0,-1 0 0 0 0,7-6-1 0 0,6-6 12 0 0,9-5 103 0 0,-13 7-61 0 0,-8 9-40 0 0,-1 0 0 0 0,8-12 0 0 0,3-4-13 0 0,25-26 0 0 0,-37 43 0 0 0,-4 4 0 0 0,6-6 1 0 0,-1 0 0 0 0,0 0 0 0 0,0 0 0 0 0,0-1 1 0 0,-1 1-1 0 0,0-1 0 0 0,0 0 0 0 0,4-12 0 0 0,-5 9 26 0 0,1 0 1 0 0,0 1-1 0 0,0 0 0 0 0,1-1 1 0 0,0 1-1 0 0,1 1 0 0 0,0-1 0 0 0,9-9 1 0 0,-14 17-28 0 0,1 0 0 0 0,-1 0 1 0 0,1 0-1 0 0,-1-1 0 0 0,0 1 0 0 0,0 0 1 0 0,1-1-1 0 0,-1 1 0 0 0,0-1 1 0 0,0 0-1 0 0,-1 1 0 0 0,1-1 1 0 0,0 0-1 0 0,0 0 0 0 0,-1 1 1 0 0,1-1-1 0 0,-1 0 0 0 0,0 0 1 0 0,1 0-1 0 0,-1 0 0 0 0,0 0 1 0 0,0 0-1 0 0,0 1 0 0 0,0-1 1 0 0,-1 0-1 0 0,1 0 0 0 0,0 0 1 0 0,-1 0-1 0 0,1 0 0 0 0,-1 1 1 0 0,0-1-1 0 0,-1-2 0 0 0,2 4 3 0 0,0-1-1 0 0,-1 1 0 0 0,1-1 1 0 0,0 0-1 0 0,0 1 1 0 0,0-1-1 0 0,-1 1 1 0 0,1-1-1 0 0,0 0 0 0 0,0 1 1 0 0,0-1-1 0 0,0 0 1 0 0,0 1-1 0 0,0-1 1 0 0,0 1-1 0 0,0-1 0 0 0,0 0 1 0 0,0 1-1 0 0,1-1 1 0 0,-1 0-1 0 0,1-12 1 0 0,-2 12-3 0 0,1 0 0 0 0,0 0 0 0 0,0 0 0 0 0,-1 0 0 0 0,1 0 0 0 0,0 0 0 0 0,0 0 0 0 0,0 0 0 0 0,0 0 0 0 0,1 0 0 0 0,-1 0 0 0 0,0 0 0 0 0,0 0 0 0 0,1 0 0 0 0,-1 0 0 0 0,0 0 0 0 0,1-1 0 0 0,3-7 0 0 0,-4 9 0 0 0,0 0 0 0 0,0 0 0 0 0,0 0 0 0 0,0-1 0 0 0,0 1 0 0 0,0 0 0 0 0,0 0 0 0 0,0-1 0 0 0,0 1 0 0 0,0 0 0 0 0,0 0 0 0 0,0-1 0 0 0,0 1 0 0 0,0 0 0 0 0,0 0 0 0 0,0-1 0 0 0,0 1 0 0 0,0 0 0 0 0,0 0 0 0 0,0 0 0 0 0,0-1 0 0 0,0 1 0 0 0,0 0 0 0 0,0 0 0 0 0,-1-1 0 0 0,1 1 0 0 0,0 0 0 0 0,0 0 0 0 0,-3-6 0 0 0,8-11 0 0 0,13-53-88 0 0,-13 46 87 0 0,-5 22 5 0 0,0 0 1 0 0,0-1-1 0 0,1 1 1 0 0,-1 0-1 0 0,1-1 1 0 0,-1 1-1 0 0,1 0 1 0 0,0 0-1 0 0,0-1 1 0 0,0 1-1 0 0,2-3 1 0 0,-1 2-5 0 0,-1 0 0 0 0,1 1 0 0 0,-1-1 1 0 0,0 0-1 0 0,0 0 0 0 0,0 0 0 0 0,0 0 0 0 0,-1 0 1 0 0,1 0-1 0 0,-1-1 0 0 0,0 1 0 0 0,0-5 0 0 0,0 4-7 0 0,1-1-1 0 0,-1 1 1 0 0,1 0-1 0 0,-1-1 1 0 0,3-4-1 0 0,1-1 0 0 0,-3 7 8 0 0,1-1-1 0 0,-1 1 1 0 0,0-1 0 0 0,0 0-1 0 0,0 1 1 0 0,0-8 0 0 0,-1 7 0 0 0,1-1 0 0 0,0 0 0 0 0,0 1 0 0 0,3-9 0 0 0,2-7 0 0 0,15-75 0 0 0,-20 88 0 0 0,1 0 0 0 0,1 1 0 0 0,-1-1 0 0 0,5-8 0 0 0,-4 10 0 0 0,-1 1 0 0 0,0-1 0 0 0,0 0 0 0 0,0 0 0 0 0,0 0 0 0 0,-1 0 0 0 0,0 0 0 0 0,1-8 0 0 0,3-38 0 0 0,-5 39 3 0 0,-1-1 1 0 0,-3-15-1 0 0,-1-19 51 0 0,4 40-49 0 0,-1 0 1 0 0,1-1 0 0 0,1 1 0 0 0,0 0 0 0 0,0-1 0 0 0,0 1 0 0 0,0 0 0 0 0,3-8 0 0 0,-3 10-11 0 0,0-1 0 0 0,0 1-1 0 0,0 0 1 0 0,-1-6 0 0 0,0-16-46 0 0,1 19 51 0 0,0 0 0 0 0,-1 0 0 0 0,1 0 0 0 0,-1 0 0 0 0,-4-14 0 0 0,0-2 0 0 0,4 20 17 0 0,-1 0 0 0 0,1 0 0 0 0,-1 1 0 0 0,1-1 0 0 0,-1 0 0 0 0,-4-4 0 0 0,-6-16 50 0 0,4 0-8 0 0,-11-22 0 0 0,18 44-62 0 0,1 1 0 0 0,-1-1 1 0 0,1 1-1 0 0,0-1 1 0 0,0 1-1 0 0,-1-1 1 0 0,1 0-1 0 0,0 1 1 0 0,0-1-1 0 0,1 1 1 0 0,-1-1-1 0 0,0 1 0 0 0,0-1 1 0 0,1 1-1 0 0,-1-1 1 0 0,1 1-1 0 0,-1-1 1 0 0,1 1-1 0 0,-1 0 1 0 0,3-3-1 0 0,-2 3-7 0 0,-1-1 0 0 0,1 1 0 0 0,0 0 0 0 0,-1-1 0 0 0,1 1 0 0 0,-1-1 0 0 0,1 1 0 0 0,-1-1 0 0 0,1 1 0 0 0,-1-1 0 0 0,0 1 0 0 0,0-1 0 0 0,0 1 0 0 0,0-1 0 0 0,0 0 0 0 0,0 1 0 0 0,-1-1 0 0 0,1 1 0 0 0,0-1 0 0 0,-2-2 0 0 0,-30-48 178 0 0,25 40-144 0 0,0 1 1 0 0,0 0 0 0 0,-13-14 0 0 0,-8-12-28 0 0,17 20 88 0 0,-2 0 1 0 0,1 0 0 0 0,-22-19-1 0 0,31 33-49 0 0,-8-6 10 0 0,1-1 0 0 0,0 0 0 0 0,1-1 0 0 0,-9-13 0 0 0,15 21-54 0 0,1 0 0 0 0,-1 0 0 0 0,0 0 1 0 0,0 0-1 0 0,0 1 0 0 0,-6-5 1 0 0,-12-11-178 0 0,13 11 183 0 0,-1-1 1 0 0,0 2-1 0 0,0-1 0 0 0,0 1 1 0 0,0 0-1 0 0,-1 1 0 0 0,0 0 1 0 0,-17-5-1 0 0,-28-16 262 0 0,5 3-481 0 0,36 17 210 0 0,0 0 0 0 0,-15-9 0 0 0,17 8 11 0 0,-26-10 0 0 0,26 11 0 0 0,-23-12 0 0 0,27 14 14 0 0,0 1 1 0 0,0-1 0 0 0,0 1 0 0 0,0 1 0 0 0,-12-3-1 0 0,-14-5 90 0 0,21 6-37 0 0,-1 1 0 0 0,0 0 1 0 0,0 1-1 0 0,-25-1 1 0 0,-21-3 67 0 0,12-8-138 0 0,39 11 13 0 0,0 0-1 0 0,0 0 0 0 0,0 1 0 0 0,-1 0 1 0 0,-12-1-1 0 0,-35-4 119 0 0,7 3-105 0 0,39 2-15 0 0,0 1 1 0 0,-1 0 0 0 0,1 1-1 0 0,0 0 1 0 0,-19 3-1 0 0,27-2-8 0 0,-28 6 0 0 0,0-2 0 0 0,-49 3 0 0 0,-13-3 0 0 0,75-4 0 0 0,1 0 0 0 0,-1 2 0 0 0,1 0 0 0 0,-25 8 0 0 0,24-7 0 0 0,-6 0 0 0 0,19-3 0 0 0,0 0 0 0 0,0 0 0 0 0,-1 0 0 0 0,1 0 0 0 0,-6 3 0 0 0,5-2 0 0 0,1 0 0 0 0,0 0 0 0 0,-1 0 0 0 0,-10 0 0 0 0,11-1 0 0 0,0 0 0 0 0,0 0 0 0 0,0 0 0 0 0,0 1 0 0 0,-7 2 0 0 0,-75 31 0 0 0,77-31 0 0 0,1 0 1 0 0,-1-1-1 0 0,0 0 0 0 0,-15 2 0 0 0,0 1-1 0 0,20-5 1 0 0,-1 1 0 0 0,1 0 1 0 0,-9 5-1 0 0,-2 0-1 0 0,11-5 1 0 0,1 0 0 0 0,0 0 0 0 0,0 0 0 0 0,-7 5 1 0 0,-10 4-1 0 0,4-3 0 0 0,-25 16 0 0 0,27-15 0 0 0,0-1 0 0 0,-21 9 0 0 0,32-15 0 0 0,-1 0-1 0 0,1 0 1 0 0,-1 1 0 0 0,1 0 0 0 0,-5 3 0 0 0,-13 10 0 0 0,-14 6 807 0 0,33-19-504 0 0,-1-1-1 0 0,1 1 0 0 0,0-1 1 0 0,0 1-1 0 0,1 0 0 0 0,-1 0 1 0 0,1 0-1 0 0,-3 4 0 0 0,0 12-2131 0 0,5-18 1753 0 0,0 1 0 0 0,-1-1 0 0 0,1 0-1 0 0,0 0 1 0 0,-1 1 0 0 0,1-1 0 0 0,0 0-1 0 0,-1 0 1 0 0,0 0 0 0 0,1 1 0 0 0,-1-1-1 0 0,0 0 1 0 0,1 0 0 0 0,-1 0 0 0 0,0 0-1 0 0,-1 1 1 0 0,-17 19-293 0 0,-13 12 327 0 0,20-22 42 0 0,10-6 0 0 0,0 0 0 0 0,-2 0 0 0 0,-38 57 0 0 0,31-47 0 0 0,8-13 0 0 0,1 0 0 0 0,0 1 0 0 0,0 0 0 0 0,0-1 0 0 0,1 1 0 0 0,-3 3 0 0 0,3-1 0 0 0,-1 1 0 0 0,1-1 0 0 0,0 0 0 0 0,0 10 0 0 0,0-11 0 0 0,1 0 0 0 0,0 1 0 0 0,-1-1 0 0 0,0 0 0 0 0,0 0 0 0 0,0 0 0 0 0,0 0 0 0 0,-1 0 0 0 0,-3 6 0 0 0,4-9 0 0 0,0 1-1 0 0,-1-1 1 0 0,1 1-1 0 0,0 0 0 0 0,0 0 0 0 0,0 0 0 0 0,0 0 1 0 0,0 0-1 0 0,0 0 0 0 0,1 1 0 0 0,-1-1 0 0 0,0 0 0 0 0,1 0 1 0 0,0 1-1 0 0,0-1 0 0 0,0 4 0 0 0,-1-2-3 0 0,0 0-1 0 0,1 0 1 0 0,-1 0-1 0 0,-1 0 1 0 0,1 0-1 0 0,-1 0 1 0 0,1 0 0 0 0,-5 5-1 0 0,-6 21 43 0 0,-7 48-39 0 0,19-76 1 0 0,0 0 0 0 0,0-1 0 0 0,0 1 0 0 0,0 0 0 0 0,0-1 0 0 0,0 1 0 0 0,0-1 0 0 0,0 1 0 0 0,1 0 0 0 0,0 2 1 0 0,-1-3-1 0 0,1 1 0 0 0,-1-1 0 0 0,0 1 0 0 0,1-1 0 0 0,-1 1 0 0 0,0-1 0 0 0,0 1 0 0 0,0-1 0 0 0,0 1 0 0 0,0-1 0 0 0,-1 1 0 0 0,0 2-1 0 0,-8 18 2 0 0,6-17-1 0 0,1 0 0 0 0,0-1 0 0 0,0 1 0 0 0,0 0 0 0 0,0 0 0 0 0,1 0 0 0 0,0 0 0 0 0,0 7 0 0 0,0-7 0 0 0,1 1 0 0 0,-1-1-1 0 0,0 0 1 0 0,-1 0 0 0 0,-1 7 0 0 0,1-7 0 0 0,0 0 0 0 0,1 0 0 0 0,0 0 0 0 0,0 0 0 0 0,0 6 0 0 0,-8 53 0 0 0,8-28 0 0 0,0-23 0 0 0,1 1 0 0 0,0-1 0 0 0,1 1 0 0 0,0-1 0 0 0,4 18 0 0 0,-1-3 1 0 0,-4-24-1 0 0,0 1 0 0 0,0-1 0 0 0,1 0 0 0 0,0 0 0 0 0,-1 0 0 0 0,4 8-1 0 0,-2-7 1 0 0,0 0 0 0 0,-1 1 0 0 0,0-1 0 0 0,0 1 0 0 0,1 6 1 0 0,2 16-2 0 0,20 29 1 0 0,-15-30 1 0 0,5 17-1 0 0,-12-36 0 0 0,0-1 0 0 0,0-1 0 0 0,1 1 0 0 0,0 0 0 0 0,0-1 0 0 0,5 7-1 0 0,-4-6 8 0 0,-1 0 0 0 0,0 0 0 0 0,4 14 0 0 0,-6-16-4 0 0,1 0 0 0 0,-1 0 1 0 0,1 0-1 0 0,0 0 0 0 0,0 0 1 0 0,1-1-1 0 0,-1 1 0 0 0,1-1 1 0 0,0 0-1 0 0,5 6 0 0 0,-5-8-3 0 0,-1 0 0 0 0,-1 1 0 0 0,1-1 0 0 0,0 0 0 0 0,-1 1 0 0 0,3 4 0 0 0,-3-4 0 0 0,1-1 0 0 0,-1 1 0 0 0,1-1 0 0 0,-1 1 0 0 0,1-1 0 0 0,3 4 0 0 0,-3-4 0 0 0,0 0 0 0 0,0 1 0 0 0,0-1 0 0 0,-1 1 0 0 0,1 0 0 0 0,-1-1 0 0 0,2 4 0 0 0,-2-3 0 0 0,1 1 0 0 0,0-1 0 0 0,-1 0 0 0 0,1 0 0 0 0,3 3 0 0 0,2 0 1 0 0,-5-4 0 0 0,0 0 0 0 0,0 0 1 0 0,0 1-1 0 0,0-1 0 0 0,0 0 1 0 0,-1 1-1 0 0,3 3 0 0 0,-1-3 143 0 0,-1-1 0 0 0,1 1 0 0 0,-1-1 0 0 0,1 0 0 0 0,0 0 0 0 0,0 0-1 0 0,0-1 1 0 0,0 1 0 0 0,5 1 0 0 0,10 6 116 0 0,-14-7-403 0 0,-3 0 74 0 0,0-1 0 0 0,1 0 1 0 0,-1 0-1 0 0,1 0 0 0 0,0 0 0 0 0,-1 0 0 0 0,1-1 0 0 0,0 1 1 0 0,-1 0-1 0 0,1-1 0 0 0,0 1 0 0 0,0-1 0 0 0,-1 0 1 0 0,1 0-1 0 0,0 0 0 0 0,0 1 0 0 0,0-1 0 0 0,-1-1 0 0 0,1 1 1 0 0,3-1-1 0 0,-4 1 68 0 0,0-1 0 0 0,0 1 0 0 0,0 0 0 0 0,0-1 0 0 0,0 1 0 0 0,0 0 0 0 0,0 0 0 0 0,0-1 0 0 0,0 1 0 0 0,1 0 0 0 0,-1 0 0 0 0,0 0 0 0 0,0 0 0 0 0,0 1 0 0 0,0-1 0 0 0,2 0 0 0 0,1 1 0 0 0,6-1 1 0 0,0-1 0 0 0,0-1 0 0 0,1 0 0 0 0,9-3 0 0 0,-19 4 0 0 0,24-12 35 0 0,-23 13-71 0 0,0-1 1 0 0,0 1-1 0 0,0-1 0 0 0,-1 0 1 0 0,1 1-1 0 0,0-1 0 0 0,0 0 1 0 0,-1 0-1 0 0,1 0 0 0 0,-1-1 0 0 0,1 1 1 0 0,-1 0-1 0 0,1 0 0 0 0,-1-1 1 0 0,0 1-1 0 0,1-1 0 0 0,0-1 1 0 0,7-6-221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27:33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714 9 5872 0 0,'-11'4'629'0'0,"8"-2"-607"0"0,0-1 0 0 0,0 0 0 0 0,0 0 0 0 0,0 0 0 0 0,0 0 0 0 0,0-1 0 0 0,0 1-1 0 0,0-1 1 0 0,-6 0 0 0 0,-30-6 952 0 0,32 4-804 0 0,-33-2 1019 0 0,31 4-999 0 0,-1-1 0 0 0,-12-2 1 0 0,-2-1 145 0 0,21 3-158 0 0,1 1 46 0 0,-8 0-39 0 0,-7 0 256 0 0,0 1 0 0 0,-27 3 0 0 0,37-2-383 0 0,1-1 0 0 0,0 1 1 0 0,0 0-1 0 0,0 1 0 0 0,0-1 1 0 0,0 1-1 0 0,0 1 1 0 0,1-1-1 0 0,-1 1 0 0 0,-8 7 1 0 0,-5 6 10 0 0,8-8-46 0 0,0 1-1 0 0,-12 15 1 0 0,20-21 2 0 0,-1-1 0 0 0,1 1 0 0 0,-1-1 1 0 0,-4 3-1 0 0,5-5-16 0 0,1 1-1 0 0,0-1 1 0 0,0 1 0 0 0,0-1 0 0 0,1 1-1 0 0,-1 0 1 0 0,0 0 0 0 0,0-1 0 0 0,1 1-1 0 0,-1 0 1 0 0,1 1 0 0 0,0-1 0 0 0,0 0-1 0 0,0 0 1 0 0,0 0 0 0 0,-1 4 0 0 0,3 8 5 0 0,-1-12-14 0 0,0 0 0 0 0,1 0-1 0 0,-1-1 1 0 0,0 1 0 0 0,0 0 0 0 0,0 0 0 0 0,0 0-1 0 0,0 0 1 0 0,-1-1 0 0 0,0 4 0 0 0,-25 41 85 0 0,20-36-5 0 0,0 0-1 0 0,-1-1 1 0 0,0 1 0 0 0,0-2 0 0 0,-15 15 0 0 0,17-17-71 0 0,1 0 0 0 0,0 0 0 0 0,1 0 0 0 0,0 0 1 0 0,0 1-1 0 0,0-1 0 0 0,-3 12 0 0 0,-5 11 44 0 0,-8 13 21 0 0,2 1 0 0 0,-13 49 0 0 0,26-79-27 0 0,1-6-26 0 0,1-1-1 0 0,1 0 1 0 0,-1 1-1 0 0,1-1 1 0 0,0 11-1 0 0,1-6 11 0 0,0 0-5 0 0,0-1 0 0 0,0 1-1 0 0,-1 0 1 0 0,-4 14 0 0 0,-1-4-3 0 0,2 0 0 0 0,-5 40 1 0 0,6-26-20 0 0,1-17 6 0 0,1 1 0 0 0,0 0-1 0 0,2 0 1 0 0,2 21 0 0 0,12 112 65 0 0,-13-127-70 0 0,1-1 1 0 0,10 34 0 0 0,1 10 41 0 0,4 15-24 0 0,0 1 18 0 0,-14-66-32 0 0,8 26 1 0 0,1 8 45 0 0,-11-43-34 0 0,1 1 0 0 0,6 16 0 0 0,1 1 23 0 0,-3-8-21 0 0,12 24 0 0 0,5 13 98 0 0,-22-48-86 0 0,0 0 0 0 0,-1 0 1 0 0,1 17-1 0 0,-1-17-24 0 0,-1-1 0 0 0,1 1 0 0 0,1 0 0 0 0,2 8 0 0 0,-1-8-11 0 0,0-1 0 0 0,8 13 0 0 0,4 9 0 0 0,-8-15 0 0 0,1-1 0 0 0,0 1 0 0 0,1-2 0 0 0,16 20 0 0 0,3 3 0 0 0,-16-20 2 0 0,1-1 0 0 0,1 0 0 0 0,0-1 0 0 0,1 0 0 0 0,24 15 0 0 0,85 58 202 0 0,-67-43-119 0 0,-34-28-30 0 0,-1-2-1 0 0,2 0 1 0 0,0-1 0 0 0,0-1-1 0 0,43 12 1 0 0,-51-18-10 0 0,0 0 1 0 0,21 11-1 0 0,-24-10-55 0 0,2 0 1 0 0,-1 0-1 0 0,29 5 0 0 0,39-3 22 0 0,-47-5 115 0 0,-5 2 0 0 0,-24-3-98 0 0,0-1 0 0 0,0 0-1 0 0,1 0 1 0 0,11 0 0 0 0,108-13-229 0 0,-114 10 207 0 0,-1 0 1 0 0,19-5 0 0 0,7-2 45 0 0,-22 5-8 0 0,0 0 1 0 0,0-1 0 0 0,15-8 0 0 0,24-7 198 0 0,-38 14-229 0 0,1 0 0 0 0,27-17 0 0 0,10-4-43 0 0,-42 22 28 0 0,18-12 0 0 0,14-7-1 0 0,109-42 2899 0 0,-142 61-2874 0 0,1-2 1 0 0,-1 1 0 0 0,-1-2 0 0 0,1 1-1 0 0,-1-1 1 0 0,0-1 0 0 0,8-9 0 0 0,2-1-1666 0 0,17-11 450 0 0,-22 17 1191 0 0,-11 10 2 0 0,0 0 0 0 0,0 0 0 0 0,-1 0 0 0 0,0 0-1 0 0,5-6 1 0 0,-6 5 11 0 0,1 1-1 0 0,0 0 1 0 0,0 0 0 0 0,0 0-1 0 0,0 1 1 0 0,0-1-1 0 0,1 1 1 0 0,5-4-1 0 0,1-2 407 0 0,0 0-1 0 0,0-1 1 0 0,-1 0-1 0 0,13-18 1 0 0,-18 22-385 0 0,12-9 24 0 0,-15 13-60 0 0,1 0 1 0 0,-1 0-1 0 0,0 0 0 0 0,1 0 1 0 0,-1 0-1 0 0,0-1 0 0 0,0 1 1 0 0,1 0-1 0 0,-1-1 0 0 0,0 1 0 0 0,-1-1 1 0 0,3-2-1 0 0,4-14-236 0 0,-2 4-40 0 0,0 1 1 0 0,1 0 0 0 0,9-13-1 0 0,1-4 1202 0 0,4-6-687 0 0,-9 19-843 0 0,12-22-1 0 0,0-1 1450 0 0,-21 37-803 0 0,-1 0 0 0 0,0 0 1 0 0,0 0-1 0 0,0 0 0 0 0,0 0 1 0 0,0-1-1 0 0,0-2 0 0 0,6-18-310 0 0,2 8 48 0 0,-7 12 183 0 0,0 0 0 0 0,1 0 0 0 0,-2 0 0 0 0,1 0 0 0 0,0 0 0 0 0,-1 0 0 0 0,2-7 0 0 0,-1 0 70 0 0,1 0 0 0 0,6-16-1 0 0,2-4 736 0 0,-10 27-614 0 0,1 0 1 0 0,0-1 0 0 0,1 1 0 0 0,3-5-1 0 0,8-16 68 0 0,-14 23-227 0 0,1 1 0 0 0,-1-1 0 0 0,1 1 0 0 0,-1-1 1 0 0,0 1-1 0 0,0-1 0 0 0,0 1 0 0 0,0-1 0 0 0,0 1 0 0 0,0-1 0 0 0,0 1 1 0 0,0-1-1 0 0,-1 1 0 0 0,1-1 0 0 0,-1-2 0 0 0,-1 0-8 0 0,1-1 1 0 0,0 1-1 0 0,0-1 0 0 0,0 1 0 0 0,1-1 0 0 0,-1 1 1 0 0,1-1-1 0 0,0 1 0 0 0,1-1 0 0 0,-1 1 1 0 0,2-7-1 0 0,2-6-572 0 0,10-27-1 0 0,-9 28 80 0 0,8-30 1215 0 0,11-72 0 0 0,-13 59-256 0 0,-7 38-445 0 0,-2 10-222 0 0,1-1 0 0 0,-2 0 0 0 0,1-16 0 0 0,-6-60 588 0 0,1 61 17 0 0,3 18-594 0 0,-1 0 1 0 0,0 0-1 0 0,0 0 0 0 0,-4-11 0 0 0,-4-7 19 0 0,0-2 0 0 0,-5-38-1 0 0,2 19 199 0 0,5 24 67 0 0,4 15-54 0 0,-1 0 0 0 0,0-1 0 0 0,-1 1-1 0 0,0 1 1 0 0,0-1 0 0 0,-11-12 0 0 0,-2-4-2 0 0,11 16-23 0 0,0-1 0 0 0,0 1 0 0 0,-1 0 0 0 0,-13-11 0 0 0,-8-9-1 0 0,21 21 16 0 0,1 1 1 0 0,-1 0-1 0 0,-12-9 0 0 0,-31-24 33 0 0,37 28-36 0 0,0 1 0 0 0,0 1-1 0 0,-21-12 1 0 0,8 7 31 0 0,10 6-39 0 0,-1 0-1 0 0,-21-8 0 0 0,-221-54 328 0 0,225 65-214 0 0,-48-3-1 0 0,27 4-20 0 0,7-2-56 0 0,21 3 4 0 0,-1 1 0 0 0,-52 0 0 0 0,-6 7-46 0 0,-30 1 58 0 0,91 0-38 0 0,0 0 0 0 0,-35 12 0 0 0,19-4 13 0 0,27-9 0 0 0,1 1 0 0 0,-1 0 0 0 0,1 1 0 0 0,-27 16 0 0 0,31-17 17 0 0,-1 0-1 0 0,0-1 1 0 0,-19 6 0 0 0,-19 7-99 0 0,25-7-69 0 0,9-4-361 0 0,1 0 0 0 0,0 1 0 0 0,-16 10 0 0 0,20-7-397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27:36.4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42 2304 0 0,'0'0'2473'0'0,"-1"1"-1742"0"0,-5 4 1715 0 0,12 0-1520 0 0,-5-4-574 0 0,12 3-32 0 0,3-1 232 0 0,-1-1-1 0 0,1-1 1 0 0,-1-1 0 0 0,31-2 0 0 0,7-1 191 0 0,-39 3-512 0 0,24-6 0 0 0,-24 4-33 0 0,26-2 0 0 0,-31 4-120 0 0,0-1 1 0 0,1-1-1 0 0,-1 0 1 0 0,13-4 0 0 0,-13 3-25 0 0,1 1 0 0 0,-1 0 0 0 0,1 0 0 0 0,15 0 1 0 0,-18 1-27 0 0,0 1 0 0 0,-1-1 1 0 0,1 0-1 0 0,0-1 1 0 0,0 0-1 0 0,7-2 1 0 0,0-1 1 0 0,-4 3-3 0 0,-1 0 0 0 0,1 1 0 0 0,-1 0 0 0 0,15 0 1 0 0,8 0 49 0 0,-15 0-21 0 0,-1 1 0 0 0,1 1 0 0 0,0 0 0 0 0,21 5 0 0 0,-34-5-38 0 0,-1 0-1 0 0,0-1 1 0 0,1 1-1 0 0,-1-1 0 0 0,0 0 1 0 0,4-1-1 0 0,32 0 112 0 0,-16-1-118 0 0,-20 1-9 0 0,0 0 0 0 0,0 1 0 0 0,0 0 0 0 0,0-1 0 0 0,0 1 0 0 0,5 1 0 0 0,3 0 61 0 0,1 0-1 0 0,-1-1 0 0 0,19-2 1 0 0,-21 1-46 0 0,0 1 1 0 0,0 1 0 0 0,0-1 0 0 0,12 3 0 0 0,21 2 34 0 0,-19-4 31 0 0,0 1-1 0 0,0 1 1 0 0,25 8 0 0 0,31 5 77 0 0,-69-13-142 0 0,1-1 0 0 0,0 1 0 0 0,-1 1 0 0 0,16 7 1 0 0,-14-6 14 0 0,-8-3-25 0 0,1 0 1 0 0,-1-1 0 0 0,1 0-1 0 0,-1 0 1 0 0,1-1 0 0 0,6 1-1 0 0,-6-1 6 0 0,1 1 0 0 0,-1 0-1 0 0,1 0 1 0 0,9 3 0 0 0,24 14 60 0 0,-32-13-42 0 0,0-2 1 0 0,1 1-1 0 0,-1-1 1 0 0,1 0-1 0 0,0 0 1 0 0,13 2-1 0 0,-13-4 53 0 0,1 0 0 0 0,-1 0 0 0 0,0 1-1 0 0,16 6 1 0 0,-13-5-24 0 0,1-1 1 0 0,-1 1-1 0 0,1-2 0 0 0,-1 0 1 0 0,1 0-1 0 0,-1-1 0 0 0,15-2 0 0 0,10 1-10 0 0,-3 0-51 0 0,33-7 0 0 0,11-1 0 0 0,54-3 262 0 0,-10 9-252 0 0,-108 3-10 0 0,12 5-16 0 0,-23-4 10 0 0,1-1 1 0 0,-1 1-1 0 0,1 0 1 0 0,-1-1-1 0 0,1 0 1 0 0,-1 1-1 0 0,1-1 0 0 0,-1 0 1 0 0,4-1-1 0 0,8-2 6 0 0,-1 3 0 0 0,-6 3 0 0 0,1 0 0 0 0,0-1 0 0 0,8 2 0 0 0,-3 0 0 0 0,-5-1 11 0 0,-5-2 32 0 0,4 3-47 0 0,-7-4-2 0 0,1 0 1 0 0,-1 0 0 0 0,0 0 0 0 0,1 0-1 0 0,-1 0 1 0 0,1 0 0 0 0,-1 0-1 0 0,1 0 1 0 0,-1 0 0 0 0,1 0-1 0 0,-1 0 1 0 0,0-1 0 0 0,1 1-1 0 0,-1 0 1 0 0,1 0 0 0 0,-1 0 0 0 0,0 0-1 0 0,1-1 1 0 0,0 1 0 0 0,1-2-59 0 0,-1 2-29 0 0,0 0 0 0 0,0 0-1 0 0,0 0 1 0 0,0 0 0 0 0,0 0-1 0 0,0 0 1 0 0,0 0 0 0 0,0-1-1 0 0,0 1 1 0 0,0 0 0 0 0,1-1-1 0 0,-2-10-545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27:37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1 7112 0 0,'-12'1'241'0'0,"10"-1"-189"0"0,-1 0 1 0 0,0 1 0 0 0,1-1 0 0 0,-1 0-1 0 0,0 1 1 0 0,1 0 0 0 0,-1 0-1 0 0,1 0 1 0 0,-5 2 0 0 0,6-2 5 0 0,-1 0 1 0 0,0 0 0 0 0,0 0-1 0 0,0 0 1 0 0,0 0-1 0 0,1-1 1 0 0,-1 1-1 0 0,0-1 1 0 0,-4 1 0 0 0,4 0 11 0 0,0-1 1 0 0,0 1 0 0 0,0-1 0 0 0,0 1 0 0 0,0 0 0 0 0,0-1-1 0 0,0 1 1 0 0,1 0 0 0 0,-1 0 0 0 0,0 1 0 0 0,-2 1 0 0 0,1 0 576 0 0,-6 5-350 0 0,8-7-291 0 0,1-1 1 0 0,0 0-1 0 0,0 1 1 0 0,-1-1-1 0 0,1 0 1 0 0,0 0 0 0 0,0 1-1 0 0,0-1 1 0 0,0 0-1 0 0,0 1 1 0 0,-1-1 0 0 0,1 1-1 0 0,0-1 1 0 0,0 0-1 0 0,0 1 1 0 0,0-1-1 0 0,0 0 1 0 0,0 1 0 0 0,0-1-1 0 0,0 0 1 0 0,0 1-1 0 0,0-1 1 0 0,1 0 0 0 0,-1 1-1 0 0,0-1 1 0 0,0 0-1 0 0,0 1 1 0 0,0-1-1 0 0,1 1 1 0 0,4 3 8 0 0,-3-3-13 0 0,-1-1-1 0 0,0 0 1 0 0,0 0 0 0 0,0 1 0 0 0,0-1 0 0 0,0 1 0 0 0,0-1 0 0 0,0 1-1 0 0,0-1 1 0 0,0 1 0 0 0,0-1 0 0 0,0 1 0 0 0,0 0 0 0 0,0 0 0 0 0,0 0-1 0 0,-1-1 1 0 0,1 1 0 0 0,0 0 0 0 0,0 1 0 0 0,-1-1 1 0 0,0-1 1 0 0,1 0-1 0 0,-1 1 1 0 0,0-1-1 0 0,0 1 1 0 0,1-1-1 0 0,-1 0 1 0 0,0 1-1 0 0,1-1 0 0 0,-1 0 1 0 0,0 0-1 0 0,1 1 1 0 0,-1-1-1 0 0,1 0 1 0 0,-1 0-1 0 0,0 1 1 0 0,1-1-1 0 0,-1 0 1 0 0,1 0-1 0 0,-1 0 1 0 0,1 0-1 0 0,6 4 79 0 0,0-1 1 0 0,0 1-1 0 0,-1 1 0 0 0,1-1 0 0 0,-1 1 1 0 0,0 0-1 0 0,-1 0 0 0 0,6 7 1 0 0,25 20 440 0 0,8 3 142 0 0,22 16 45 0 0,-62-48-669 0 0,73 49 510 0 0,-63-42-492 0 0,1-1 0 0 0,0 0 0 0 0,1-2 0 0 0,26 11 0 0 0,-20-10 9 0 0,30 17 1 0 0,-25-9-53 0 0,-8-6 20 0 0,-1 1 0 0 0,0 1 0 0 0,17 14 0 0 0,-33-24-29 0 0,0 1 0 0 0,1 0 0 0 0,-1-1 1 0 0,0 1-1 0 0,0 0 0 0 0,0 0 0 0 0,1 4 1 0 0,10 14 14 0 0,-1-6-23 0 0,-7-9 29 0 0,1 1 0 0 0,-1-1-1 0 0,7 13 1 0 0,1 6 127 0 0,-10-20-113 0 0,0-1-1 0 0,0 1 1 0 0,0 0-1 0 0,-1 0 1 0 0,0 0 0 0 0,0 0-1 0 0,0 1 1 0 0,-1-1-1 0 0,1 0 1 0 0,-1 1 0 0 0,-1-1-1 0 0,1 1 1 0 0,-1 7 0 0 0,1 21 243 0 0,-1-27-187 0 0,1 0 0 0 0,-1 0 0 0 0,-1 0 0 0 0,-1 12 1 0 0,1-15-48 0 0,0 4 39 0 0,-1 1 0 0 0,0-1 0 0 0,0 0 1 0 0,-1 0-1 0 0,0 0 0 0 0,-1 0 0 0 0,0 0 0 0 0,-8 11 0 0 0,4-9 57 0 0,0 0 0 0 0,-12 20 0 0 0,14-20-71 0 0,0-1 0 0 0,-1 0-1 0 0,0 0 1 0 0,-10 11-1 0 0,-14 16 150 0 0,19-23-114 0 0,0 0-1 0 0,0-1 1 0 0,-1 0-1 0 0,-20 13 1 0 0,30-22-101 0 0,-113 77 232 0 0,78-58-178 0 0,33-19-59 0 0,-1 1 1 0 0,-1-1-1 0 0,1 0 0 0 0,0 0 0 0 0,-9 1 0 0 0,1 1 28 0 0,13-4-43 0 0,-1-1 0 0 0,1 1 0 0 0,0-1 0 0 0,0 0 0 0 0,0 0 0 0 0,0 0 0 0 0,0 0-1 0 0,-1 1 1 0 0,1-2 0 0 0,0 1 0 0 0,0 0 0 0 0,0 0 0 0 0,0 0 0 0 0,-1 0 0 0 0,1-1-1 0 0,0 1 1 0 0,0 0 0 0 0,0-1 0 0 0,-1 0 0 0 0,-7-2-782 0 0,-6 0-2116 0 0,5 3-2669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27:38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1840 0 0,'0'0'83'0'0,"-1"2"-6"0"0,0-2 177 0 0,1 1 1 0 0,-1 0 0 0 0,1 0-1 0 0,-1 0 1 0 0,1 0-1 0 0,0 0 1 0 0,-1-1-1 0 0,1 1 1 0 0,0 0-1 0 0,-1 0 1 0 0,1 0 0 0 0,0 0-1 0 0,0 0 1 0 0,0 0-1 0 0,0 0 1 0 0,0 0-1 0 0,0 0 1 0 0,0 0-1 0 0,0 0 1 0 0,1 2 0 0 0,7 5 3078 0 0,2-2-4439 0 0,-5-5 1356 0 0,-1 1 1 0 0,0-1-1 0 0,1 0 0 0 0,8 1 0 0 0,2 0-34 0 0,-10-1-145 0 0,-1-1-1 0 0,0 1 1 0 0,0-1 0 0 0,1 0 0 0 0,3-1 0 0 0,-4 1-5 0 0,-1 0-1 0 0,1-1 1 0 0,-1 1-1 0 0,0 1 1 0 0,1-1 0 0 0,-1 0-1 0 0,0 1 1 0 0,1 0-1 0 0,3 1 1 0 0,14 5 118 0 0,-16-6-104 0 0,1 1-1 0 0,-1 0 0 0 0,10 5 0 0 0,-15-7-63 0 0,1 0-1 0 0,-1 1 0 0 0,1-1 1 0 0,0 0-1 0 0,-1 0 1 0 0,1 1-1 0 0,0-1 0 0 0,-1 0 1 0 0,1 0-1 0 0,-1 0 0 0 0,1 0 1 0 0,0 0-1 0 0,0 0 0 0 0,-1 0 1 0 0,1 0-1 0 0,1 0 1 0 0,3 0 36 0 0,177 32 869 0 0,-66-24-495 0 0,-17-3-293 0 0,32-1-53 0 0,-115-3-80 0 0,0 0 0 0 0,0 1 0 0 0,0 0 0 0 0,-1 2 0 0 0,1-1 0 0 0,15 8 0 0 0,-21-8 7 0 0,1-1 0 0 0,-1 0 1 0 0,1 0-1 0 0,10 0 0 0 0,9 1 35 0 0,11 2 13 0 0,0-2-1 0 0,0-1 0 0 0,79-8 1 0 0,91-19-55 0 0,-154 18 42 0 0,51-4 114 0 0,-38 5 44 0 0,-48 3-107 0 0,-1 1 0 0 0,1 0-1 0 0,32 4 1 0 0,-10 0 129 0 0,52-2-1 0 0,-26-2-89 0 0,-19 2-60 0 0,10-1 12 0 0,1 2-1 0 0,70 12 0 0 0,-114-8-65 0 0,0 0 0 0 0,0 1 1 0 0,-1 1-1 0 0,21 11 0 0 0,22 9 38 0 0,-59-26-57 0 0,7 2-40 0 0,1 0 0 0 0,-1 0 1 0 0,0 1-1 0 0,-1 0 0 0 0,1 0 0 0 0,8 7 0 0 0,-15-9-183 0 0,6-2-2825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27:38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8784 0 0,'0'0'793'0'0,"6"4"-634"0"0,-5-3-141 0 0,1 0 1 0 0,0-1 0 0 0,-1 1 0 0 0,1-1 0 0 0,0 0-1 0 0,-1 0 1 0 0,1 0 0 0 0,0 0 0 0 0,-1 0 0 0 0,3 0-1 0 0,13 1 198 0 0,10 4 348 0 0,-23-5-491 0 0,0 1 1 0 0,0-1 0 0 0,-1 1 0 0 0,1 0-1 0 0,-1 0 1 0 0,1 0 0 0 0,4 2 0 0 0,17 8 285 0 0,-16-7-205 0 0,0 0 0 0 0,0 0 0 0 0,13 10 1 0 0,11 5-33 0 0,-27-16-107 0 0,0 0 1 0 0,0 0-1 0 0,0 1 0 0 0,7 5 0 0 0,28 23 94 0 0,-30-25-59 0 0,0 2 0 0 0,0-1 0 0 0,9 11 1 0 0,20 19 219 0 0,-27-27-153 0 0,21 23 1 0 0,-12-10 49 0 0,35 30 1 0 0,6 5 268 0 0,-34-31-272 0 0,-21-21-146 0 0,0 1 0 0 0,-1-1 1 0 0,14 18-1 0 0,-2 8 163 0 0,29 66 1 0 0,-46-92-131 0 0,0 0 0 0 0,0 1 0 0 0,0-1 0 0 0,-1 0 1 0 0,0 10-1 0 0,2 6 90 0 0,-3-20-122 0 0,0 1 0 0 0,-1-1 1 0 0,1 1-1 0 0,-1-1 0 0 0,1 1 1 0 0,-1-1-1 0 0,0 0 0 0 0,-1 1 1 0 0,1-1-1 0 0,0 0 1 0 0,-1 0-1 0 0,-2 4 0 0 0,1-2 24 0 0,1 0 0 0 0,-1 0 0 0 0,-2 11 1 0 0,4-12-13 0 0,-1 0 1 0 0,1 0-1 0 0,-1 0 1 0 0,0 0 0 0 0,0 0-1 0 0,-1 0 1 0 0,1-1 0 0 0,-1 1-1 0 0,-5 5 1 0 0,-33 28 267 0 0,18-17-130 0 0,-2 0 54 0 0,-1-1 1 0 0,-51 30 0 0 0,0-2 194 0 0,-25 20 76 0 0,101-66-491 0 0,-12 7 49 0 0,0 0 0 0 0,1 1-1 0 0,0 0 1 0 0,-12 13 0 0 0,-15 13-111 0 0,32-29-81 0 0,6-5-109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customXml" Target="../ink/ink4.xml"/><Relationship Id="rId18" Type="http://schemas.openxmlformats.org/officeDocument/2006/relationships/image" Target="../media/image20.png"/><Relationship Id="rId3" Type="http://schemas.openxmlformats.org/officeDocument/2006/relationships/image" Target="../media/image10.jpg"/><Relationship Id="rId7" Type="http://schemas.openxmlformats.org/officeDocument/2006/relationships/customXml" Target="../ink/ink1.xml"/><Relationship Id="rId12" Type="http://schemas.openxmlformats.org/officeDocument/2006/relationships/image" Target="../media/image17.png"/><Relationship Id="rId17" Type="http://schemas.openxmlformats.org/officeDocument/2006/relationships/customXml" Target="../ink/ink6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png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11" Type="http://schemas.openxmlformats.org/officeDocument/2006/relationships/customXml" Target="../ink/ink3.xml"/><Relationship Id="rId5" Type="http://schemas.openxmlformats.org/officeDocument/2006/relationships/image" Target="../media/image13.png"/><Relationship Id="rId15" Type="http://schemas.openxmlformats.org/officeDocument/2006/relationships/customXml" Target="../ink/ink5.xml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customXml" Target="../ink/ink2.xml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Always In My Heart" charset="0"/>
                <a:ea typeface="Always In My Heart" charset="0"/>
                <a:cs typeface="Always In My Heart" charset="0"/>
              </a:rPr>
              <a:t>Essayer différents sons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CE76D6C-3B2F-98CA-472F-0FE73AEAF1E7}"/>
              </a:ext>
            </a:extLst>
          </p:cNvPr>
          <p:cNvSpPr txBox="1"/>
          <p:nvPr/>
        </p:nvSpPr>
        <p:spPr>
          <a:xfrm>
            <a:off x="1984350" y="1951672"/>
            <a:ext cx="57560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Aujourd'hui, nous allons apprendre une stratégie nous permettant de déchiffrer les mots inconnus ou</a:t>
            </a:r>
          </a:p>
          <a:p>
            <a:pPr algn="ctr"/>
            <a:r>
              <a:rPr lang="fr-FR" sz="2800" dirty="0"/>
              <a:t>difficiles.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-27384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Lecture de mots difficiles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259632" y="116633"/>
            <a:ext cx="7704856" cy="12986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400" dirty="0"/>
          </a:p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C1FB85-C7F8-8B8C-6903-9E5CD05244E9}"/>
              </a:ext>
            </a:extLst>
          </p:cNvPr>
          <p:cNvSpPr txBox="1"/>
          <p:nvPr/>
        </p:nvSpPr>
        <p:spPr>
          <a:xfrm>
            <a:off x="3419872" y="2564904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ECHOS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7C210D-DC01-A0DD-55C5-5DF47F74A379}"/>
              </a:ext>
            </a:extLst>
          </p:cNvPr>
          <p:cNvSpPr txBox="1"/>
          <p:nvPr/>
        </p:nvSpPr>
        <p:spPr>
          <a:xfrm>
            <a:off x="1691680" y="1031457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Essayez de lire ce mot. Quelles confusions de sons peut-on faire?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-27384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Lecture de mots difficiles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259632" y="116633"/>
            <a:ext cx="7704856" cy="12986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400" dirty="0"/>
          </a:p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C1FB85-C7F8-8B8C-6903-9E5CD05244E9}"/>
              </a:ext>
            </a:extLst>
          </p:cNvPr>
          <p:cNvSpPr txBox="1"/>
          <p:nvPr/>
        </p:nvSpPr>
        <p:spPr>
          <a:xfrm>
            <a:off x="1843901" y="3429000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ECHOS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7C210D-DC01-A0DD-55C5-5DF47F74A379}"/>
              </a:ext>
            </a:extLst>
          </p:cNvPr>
          <p:cNvSpPr txBox="1"/>
          <p:nvPr/>
        </p:nvSpPr>
        <p:spPr>
          <a:xfrm>
            <a:off x="1331640" y="1620764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Pour lire un mot inconnu, on peut essayer différents sons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836764-07FA-72E7-BC7A-6CBF146E8F31}"/>
              </a:ext>
            </a:extLst>
          </p:cNvPr>
          <p:cNvSpPr txBox="1"/>
          <p:nvPr/>
        </p:nvSpPr>
        <p:spPr>
          <a:xfrm>
            <a:off x="1844080" y="2365633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ECHOS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A1700C-D0AF-4A86-0642-6223CC533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060" y="2487368"/>
            <a:ext cx="1971675" cy="6858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79DAF3-EE03-FAD9-3349-1E23A4774B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064" y="3511022"/>
            <a:ext cx="1733550" cy="7239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43DF90A3-8B8B-B75B-4A1B-92373770EE06}"/>
              </a:ext>
            </a:extLst>
          </p:cNvPr>
          <p:cNvGrpSpPr/>
          <p:nvPr/>
        </p:nvGrpSpPr>
        <p:grpSpPr>
          <a:xfrm>
            <a:off x="2325646" y="2397310"/>
            <a:ext cx="924480" cy="1988640"/>
            <a:chOff x="2325646" y="2397310"/>
            <a:chExt cx="924480" cy="198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8EBD54A8-F36E-4490-9A3D-A99D1EA2959C}"/>
                    </a:ext>
                  </a:extLst>
                </p14:cNvPr>
                <p14:cNvContentPartPr/>
                <p14:nvPr/>
              </p14:nvContentPartPr>
              <p14:xfrm>
                <a:off x="2325646" y="2397310"/>
                <a:ext cx="924480" cy="8643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8EBD54A8-F36E-4490-9A3D-A99D1EA2959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17006" y="2388310"/>
                  <a:ext cx="942120" cy="88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BE7F5BBD-ED3B-74DC-7BBB-131CAD685797}"/>
                    </a:ext>
                  </a:extLst>
                </p14:cNvPr>
                <p14:cNvContentPartPr/>
                <p14:nvPr/>
              </p14:nvContentPartPr>
              <p14:xfrm>
                <a:off x="2338966" y="3507190"/>
                <a:ext cx="892800" cy="87876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BE7F5BBD-ED3B-74DC-7BBB-131CAD68579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29966" y="3498190"/>
                  <a:ext cx="910440" cy="89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72E2B45-F9B4-8961-8966-0D169C739F30}"/>
              </a:ext>
            </a:extLst>
          </p:cNvPr>
          <p:cNvGrpSpPr/>
          <p:nvPr/>
        </p:nvGrpSpPr>
        <p:grpSpPr>
          <a:xfrm>
            <a:off x="4190446" y="2673430"/>
            <a:ext cx="925200" cy="425160"/>
            <a:chOff x="4190446" y="2673430"/>
            <a:chExt cx="925200" cy="42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CCA3A6AD-0019-A3FD-C2CE-6BB95DF20E7A}"/>
                    </a:ext>
                  </a:extLst>
                </p14:cNvPr>
                <p14:cNvContentPartPr/>
                <p14:nvPr/>
              </p14:nvContentPartPr>
              <p14:xfrm>
                <a:off x="4190446" y="2866030"/>
                <a:ext cx="801360" cy="5688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CCA3A6AD-0019-A3FD-C2CE-6BB95DF20E7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81446" y="2857030"/>
                  <a:ext cx="8190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98E2CB00-2B05-FFD0-E759-2D8E220F51F6}"/>
                    </a:ext>
                  </a:extLst>
                </p14:cNvPr>
                <p14:cNvContentPartPr/>
                <p14:nvPr/>
              </p14:nvContentPartPr>
              <p14:xfrm>
                <a:off x="4853206" y="2673430"/>
                <a:ext cx="262440" cy="42516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98E2CB00-2B05-FFD0-E759-2D8E220F51F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44206" y="2664790"/>
                  <a:ext cx="280080" cy="44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9290EFC-7F37-EC97-B3F1-5BDB8558D690}"/>
              </a:ext>
            </a:extLst>
          </p:cNvPr>
          <p:cNvGrpSpPr/>
          <p:nvPr/>
        </p:nvGrpSpPr>
        <p:grpSpPr>
          <a:xfrm>
            <a:off x="4128526" y="3740110"/>
            <a:ext cx="1019160" cy="417240"/>
            <a:chOff x="4128526" y="3740110"/>
            <a:chExt cx="1019160" cy="41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D46BC5C6-0EC4-FF1D-3EAE-4F2B812D7B45}"/>
                    </a:ext>
                  </a:extLst>
                </p14:cNvPr>
                <p14:cNvContentPartPr/>
                <p14:nvPr/>
              </p14:nvContentPartPr>
              <p14:xfrm>
                <a:off x="4128526" y="3888070"/>
                <a:ext cx="905760" cy="8100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D46BC5C6-0EC4-FF1D-3EAE-4F2B812D7B4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19886" y="3879070"/>
                  <a:ext cx="923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B3098C53-887B-3548-C71C-5529B7301602}"/>
                    </a:ext>
                  </a:extLst>
                </p14:cNvPr>
                <p14:cNvContentPartPr/>
                <p14:nvPr/>
              </p14:nvContentPartPr>
              <p14:xfrm>
                <a:off x="4886686" y="3740110"/>
                <a:ext cx="261000" cy="41724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B3098C53-887B-3548-C71C-5529B730160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878046" y="3731470"/>
                  <a:ext cx="278640" cy="43488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23076874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Entraine toi !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DA3D2FA-BE01-A9FD-49E5-B33923769DB3}"/>
              </a:ext>
            </a:extLst>
          </p:cNvPr>
          <p:cNvSpPr/>
          <p:nvPr/>
        </p:nvSpPr>
        <p:spPr>
          <a:xfrm>
            <a:off x="7417522" y="360893"/>
            <a:ext cx="9361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4E99CC-0BDA-B0E9-4988-AEFFB7745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24" y="1898812"/>
            <a:ext cx="8100392" cy="38211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8634CC-11CD-C2AA-8AB4-F401F4ABB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40" y="836712"/>
            <a:ext cx="3184829" cy="11964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1628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3740</TotalTime>
  <Words>68</Words>
  <Application>Microsoft Office PowerPoint</Application>
  <PresentationFormat>Affichage à l'écran (4:3)</PresentationFormat>
  <Paragraphs>21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Always In My Heart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Lecture de mots difficiles</vt:lpstr>
      <vt:lpstr>Lecture de mots difficiles</vt:lpstr>
      <vt:lpstr>Entraine toi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88</cp:revision>
  <dcterms:created xsi:type="dcterms:W3CDTF">2014-04-03T15:57:20Z</dcterms:created>
  <dcterms:modified xsi:type="dcterms:W3CDTF">2022-07-17T12:29:37Z</dcterms:modified>
</cp:coreProperties>
</file>