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80" r:id="rId3"/>
    <p:sldId id="285" r:id="rId4"/>
    <p:sldId id="293" r:id="rId5"/>
    <p:sldId id="29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>
        <p:scale>
          <a:sx n="97" d="100"/>
          <a:sy n="97" d="100"/>
        </p:scale>
        <p:origin x="402" y="1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0.2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1 8752 0 0,'-45'2'998'0'0,"44"-1"-914"0"0,0-1 1 0 0,0 0-1 0 0,1 0 0 0 0,-1 1 0 0 0,0-1 0 0 0,1 0 0 0 0,-1 1 0 0 0,0-1 0 0 0,1 1 0 0 0,-1-1 0 0 0,0 1 0 0 0,1-1 1 0 0,-1 1-1 0 0,1-1 0 0 0,-1 1 0 0 0,1 0 0 0 0,-1-1 0 0 0,1 1 0 0 0,0 0 0 0 0,-1 0 0 0 0,1-1 0 0 0,0 1 0 0 0,-1 0 1 0 0,1-1-1 0 0,0 1 0 0 0,0 0 0 0 0,0 0 0 0 0,0 1 0 0 0,0-1-84 0 0,-1 0-1 0 0,2 0 1 0 0,-1 0 0 0 0,0 0-1 0 0,0 1 1 0 0,0-1 0 0 0,0 0-1 0 0,1 0 1 0 0,-1 0 0 0 0,1 0-1 0 0,-1 0 1 0 0,1 0 0 0 0,-1 0 0 0 0,2 2-1 0 0,-2-3-1 0 0,1 1-1 0 0,-1 0 1 0 0,0-1-1 0 0,1 1 1 0 0,-1-1 0 0 0,0 1-1 0 0,0 0 1 0 0,1-1-1 0 0,-1 1 1 0 0,0-1-1 0 0,0 1 1 0 0,0 0-1 0 0,0-1 1 0 0,0 1 0 0 0,0 0-1 0 0,0-1 1 0 0,0 1-1 0 0,0 0 1 0 0,0-1-1 0 0,0 2 1 0 0,-1 0 0 0 0,1 0-1 0 0,0 0 1 0 0,-1 0-1 0 0,1 0 1 0 0,0 0-1 0 0,0 0 1 0 0,0 0 0 0 0,1 0-1 0 0,-1 0 1 0 0,0 0-1 0 0,1 0 1 0 0,-1 0-1 0 0,1-1 1 0 0,0 1 0 0 0,0 0-1 0 0,0 0 1 0 0,0 0-1 0 0,0-1 1 0 0,0 1-1 0 0,0 0 1 0 0,2 1 0 0 0,-2-2 2 0 0,0 0-1 0 0,-1 0 1 0 0,1 0 0 0 0,-1 0 0 0 0,1 0 0 0 0,-1 0 0 0 0,1 0 0 0 0,-1 0 0 0 0,1 0-1 0 0,-1 0 1 0 0,0 0 0 0 0,0 0 0 0 0,1 1 0 0 0,-1-1 0 0 0,0 0 0 0 0,0 0 0 0 0,0 0 0 0 0,0 0-1 0 0,-1 0 1 0 0,1 2 0 0 0,0-1 2 0 0,-1-1-1 0 0,1 1 1 0 0,0 0-1 0 0,0 0 0 0 0,0-1 1 0 0,1 1-1 0 0,-1 0 1 0 0,1 3-1 0 0,6 10 35 0 0,-5-11-30 0 0,-1-1 0 0 0,1 1-1 0 0,-1-1 1 0 0,0 1 0 0 0,2 6 0 0 0,-1 25 87 0 0,-2-26-57 0 0,0 0-1 0 0,1 0 1 0 0,0 0-1 0 0,4 14 1 0 0,8 9 75 0 0,-10-26-71 0 0,0 1 0 0 0,0-1 0 0 0,-1 1 0 0 0,0-1 0 0 0,0 1 1 0 0,0 8-1 0 0,-1-5 19 0 0,0 0 0 0 0,0 0 1 0 0,1-1-1 0 0,0 1 1 0 0,1-1-1 0 0,6 17 1 0 0,-5-16-18 0 0,-1 0 0 0 0,0 0 1 0 0,-1 1-1 0 0,0-1 0 0 0,1 21 1 0 0,1 8 28 0 0,2-15-52 0 0,-3-10 22 0 0,3 23 0 0 0,-6 4-6 0 0,-4 46 0 0 0,3-62-35 0 0,0-15-1 0 0,1 0 1 0 0,1 0 0 0 0,0 0-1 0 0,0 0 1 0 0,5 15 0 0 0,-3-15 9 0 0,-1 0 0 0 0,1 17 0 0 0,-1-1 65 0 0,-1 3 116 0 0,8 48 1 0 0,15 139-10 0 0,-11-79-130 0 0,2-44-51 0 0,-14-82 0 0 0,0 0 0 0 0,-1-1 0 0 0,0 1 0 0 0,0 0 0 0 0,-4 19 0 0 0,2-20 0 0 0,1 0 0 0 0,-1 21 0 0 0,7 20-2 0 0,-3-28 6 0 0,0-1 0 0 0,-3 39 0 0 0,-19 125 50 0 0,19-166-54 0 0,0-1 0 0 0,3 22 0 0 0,-1-26 0 0 0,-1 27 0 0 0,-2-21-1 0 0,0-12-2 0 0,1 1 0 0 0,1-1 1 0 0,0 0-1 0 0,1 13 0 0 0,8 25-56 0 0,-4-31-1 0 0,-2 1-1 0 0,2 21 1 0 0,-3-19-35 0 0,1 1 0 0 0,1-1 1 0 0,1 0-1 0 0,8 18 0 0 0,-7-18-53 0 0,0 1 0 0 0,-1 0-1 0 0,3 24 1 0 0,-7-27 22 0 0,-1-12 70 0 0,1 1 0 0 0,-1-1 0 0 0,1 0-1 0 0,0 1 1 0 0,0-1 0 0 0,0 0 0 0 0,1 0 0 0 0,0 0-1 0 0,4 10 1 0 0,14 9-358 0 0,-15-18 205 0 0,0 0 0 0 0,-1 0 1 0 0,8 12-1 0 0,-1 8-484 0 0,0-3-3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1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1 5840 0 0,'0'0'533'0'0,"0"1"-437"0"0,0 1-95 0 0,0-1 0 0 0,-1 0 0 0 0,1 1 0 0 0,-1-1 0 0 0,1 0 0 0 0,-1 0 0 0 0,1 1 0 0 0,-1-1 0 0 0,0 0 0 0 0,1 0 0 0 0,-1 0 0 0 0,0 0 0 0 0,-1 1 0 0 0,1 0 9 0 0,0-1-1 0 0,0 0 1 0 0,0 1-1 0 0,0-1 1 0 0,0 1-1 0 0,0-1 1 0 0,0 1-1 0 0,1-1 1 0 0,-1 1-1 0 0,0 0 0 0 0,1-1 1 0 0,0 1-1 0 0,-1 3 1 0 0,1-2 22 0 0,-1-1 1 0 0,1 1 0 0 0,-1 0-1 0 0,0 0 1 0 0,1 0 0 0 0,-3 3-1 0 0,2-4 5 0 0,0 0 0 0 0,0 0 0 0 0,1 1 0 0 0,-1-1 0 0 0,1 0 0 0 0,-1 0 0 0 0,1 0 0 0 0,0 1 0 0 0,0-1 0 0 0,0 0 0 0 0,0 3 0 0 0,1 0 50 0 0,-1-1 1 0 0,0 1 0 0 0,0 0-1 0 0,-1 5 1 0 0,1 18 234 0 0,2-11-53 0 0,-2 0 0 0 0,-2 32 1 0 0,2-36-120 0 0,0 0 0 0 0,2 18 0 0 0,2 13 112 0 0,-4 2 93 0 0,9 65 0 0 0,1 30 193 0 0,-4-26 67 0 0,6 26 76 0 0,6 50-15 0 0,-2-47-363 0 0,-4-23-253 0 0,63 486 4 0 0,-39-425-54 0 0,-15-87 1 0 0,30 81-191 0 0,-20-78-264 0 0,17 74-1161 0 0,-42-137 880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8:52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2760 0 0,'0'0'3212'0'0,"2"0"-3086"0"0,22 0 530 0 0,-22 0-226 0 0,0 1-209 0 0,-1 0-106 0 0,1 0-1 0 0,-1 0 0 0 0,1 0 1 0 0,-1 1-1 0 0,1-1 1 0 0,-1 0-1 0 0,0 1 1 0 0,0-1-1 0 0,1 1 1 0 0,-1-1-1 0 0,0 1 1 0 0,0 0-1 0 0,-1-1 1 0 0,1 1-1 0 0,0 0 1 0 0,0-1-1 0 0,-1 1 0 0 0,1 0 1 0 0,-1 2-1 0 0,1 1-9 0 0,0-1-1 0 0,1 0 1 0 0,-1 0-1 0 0,1 0 0 0 0,0 0 1 0 0,0 0-1 0 0,0 0 1 0 0,0 0-1 0 0,4 4 0 0 0,-4-5-50 0 0,4 16 1 0 0,-4-12-46 0 0,-2-7-7 0 0,0 1-1 0 0,1-1 1 0 0,-1 1 0 0 0,0-1 0 0 0,0 1 0 0 0,0-1 0 0 0,1 1-1 0 0,-1-1 1 0 0,0 1 0 0 0,0-1 0 0 0,0 1 0 0 0,0 0 0 0 0,0-1 0 0 0,0 1-1 0 0,0-1 1 0 0,0 1 0 0 0,0-1 0 0 0,0 1 0 0 0,0 0 0 0 0,0-1-1 0 0,0 1 1 0 0,-1-1 0 0 0,1 1 0 0 0,-1 0 0 0 0,1 0 1 0 0,0 0 0 0 0,-1 0 1 0 0,1 0-1 0 0,0 0 0 0 0,-1 0 0 0 0,1 0 1 0 0,0 0-1 0 0,0 0 0 0 0,0 0 0 0 0,0 0 0 0 0,0-1 1 0 0,0 1-1 0 0,0 0 0 0 0,0 0 0 0 0,0 0 1 0 0,1 0-1 0 0,-1 0 0 0 0,0 0 0 0 0,0 0 1 0 0,1 0-1 0 0,0 1 0 0 0,10 42 290 0 0,1-14-22 0 0,-9-22-227 0 0,0 0 0 0 0,0 0-1 0 0,0 0 1 0 0,-1 1 0 0 0,2 10 0 0 0,-4-8 41 0 0,2-1 0 0 0,0 1 1 0 0,0 0-1 0 0,0-1 0 0 0,6 13 1 0 0,-6-19-37 0 0,-1 1 0 0 0,1-1 0 0 0,-1 1 1 0 0,0 0-1 0 0,-1 0 0 0 0,1-1 0 0 0,-1 1 0 0 0,0 0 1 0 0,0 0-1 0 0,0 0 0 0 0,-1-1 0 0 0,-1 9 1 0 0,1-6 14 0 0,0 0 1 0 0,0 1-1 0 0,1 10 1 0 0,-1 14 97 0 0,-2-8-88 0 0,2 46 0 0 0,1-43-72 0 0,1-15 17 0 0,0 0-1 0 0,1 0 0 0 0,0 0 1 0 0,5 13-1 0 0,3 21 256 0 0,-8-39-194 0 0,0-1 0 0 0,0 1 1 0 0,5 8-1 0 0,-4-7-32 0 0,0-1 1 0 0,0 1-1 0 0,2 12 0 0 0,8 58 22 0 0,-13-51-70 0 0,-1 13 0 0 0,8 17 192 0 0,-7-45-92 0 0,-1 0 0 0 0,0 0 0 0 0,-3 14 0 0 0,6 9 286 0 0,-5-4-21 0 0,2-21-395 0 0,0-1 0 0 0,0 0 0 0 0,-5 14 1 0 0,5-15 33 0 0,1-7 1 0 0,0 1 0 0 0,0 0 0 0 0,0-1 0 0 0,-1 1 0 0 0,1 0 0 0 0,-1-1 0 0 0,1 1 0 0 0,-1-1 0 0 0,1 1 0 0 0,-1-1 0 0 0,-1 2 0 0 0,-3 13 2 0 0,4-13 45 0 0,0 0 0 0 0,0 0 0 0 0,0 0 0 0 0,0 0 0 0 0,-1 0 0 0 0,1 0 0 0 0,-3 3 1 0 0,-6 18-52 0 0,8-12-145 0 0,2-9 130 0 0,-1-1 0 0 0,1 1 1 0 0,0-1-1 0 0,-1 1 0 0 0,0-1 0 0 0,1 1 0 0 0,-3 3 0 0 0,-1 2 8 0 0,-4 8-3 0 0,7-8 23 0 0,0 1 1 0 0,0-1-1 0 0,1 12 1 0 0,-3 11-4 0 0,1-17-11 0 0,2-5 0 0 0,1 14 0 0 0,-1-21 5 0 0,1 0 1 0 0,-1 1 0 0 0,1-1 0 0 0,0 0 0 0 0,0 1 0 0 0,0-1-1 0 0,2 4 1 0 0,0 3-72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8:54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5928 0 0,'0'0'2017'0'0,"1"1"-1666"0"0,3 3-32 0 0,-1 1 1 0 0,0 0 0 0 0,6 10-1 0 0,5 8 369 0 0,-14-22-430 0 0,0 1-243 0 0,0-1 0 0 0,0 0 0 0 0,0 1 0 0 0,1-1 1 0 0,-1 0-1 0 0,0 0 0 0 0,0 1 0 0 0,1-1 0 0 0,-1 0 1 0 0,1 0-1 0 0,0 2 0 0 0,7 15 89 0 0,-4-8-16 0 0,-2-6-18 0 0,-1 0-1 0 0,1-1 0 0 0,1 1 0 0 0,-1-1 1 0 0,0 0-1 0 0,1 0 0 0 0,0 0 0 0 0,0 0 0 0 0,0 0 1 0 0,4 3-1 0 0,-5-4-29 0 0,0-1 112 0 0,-1 1 63 0 0,0-1-204 0 0,0-1 0 0 0,0 1-1 0 0,0-1 1 0 0,0 1-1 0 0,0-1 1 0 0,0 1 0 0 0,-1 0-1 0 0,1 0 1 0 0,0-1-1 0 0,0 1 1 0 0,0 0 0 0 0,-1 0-1 0 0,1 0 1 0 0,0 0 0 0 0,-1 0-1 0 0,1 0 1 0 0,-1 0-1 0 0,1 0 1 0 0,0 1 0 0 0,2 3 0 0 0,2 3 33 0 0,0-1 1 0 0,1 1 0 0 0,0-1 0 0 0,0 0-1 0 0,0 0 1 0 0,9 6 0 0 0,2 6-45 0 0,-10-11 0 0 0,-7-8 0 0 0,1 0 0 0 0,-1 1 0 0 0,0-1 0 0 0,1 0 0 0 0,-1 1 0 0 0,1-1 0 0 0,-1 1 0 0 0,0-1 0 0 0,1 1 0 0 0,-1-1 0 0 0,0 1 0 0 0,1-1 0 0 0,-1 1 0 0 0,0-1 0 0 0,0 1 0 0 0,0 0 0 0 0,0-1 0 0 0,1 1 0 0 0,-1-1 0 0 0,0 1 0 0 0,0-1 0 0 0,0 1 0 0 0,0 0 0 0 0,0-1 0 0 0,0 1 0 0 0,-1 1 0 0 0,1 0 0 0 0,0-2 0 0 0,0 1 1 0 0,0 0 0 0 0,0-1 0 0 0,0 1 0 0 0,1 0 0 0 0,-1-1 0 0 0,0 1-1 0 0,0-1 1 0 0,1 1 0 0 0,-1-1 0 0 0,0 1 0 0 0,1-1 0 0 0,-1 1-1 0 0,1-1 1 0 0,-1 1 0 0 0,1 0 0 0 0,0 0 2 0 0,0 0 1 0 0,-1 0-1 0 0,1-1 1 0 0,0 1-1 0 0,-1 0 1 0 0,1 0-1 0 0,-1 0 1 0 0,1 1-1 0 0,-1-1 0 0 0,1 0 1 0 0,-1 0-1 0 0,0 0 1 0 0,0 0-1 0 0,1 0 1 0 0,-1 0-1 0 0,0 1 1 0 0,0-1-1 0 0,0 0 0 0 0,0 0 1 0 0,-1 2-1 0 0,4 15 111 0 0,0 6 3 0 0,-5 7-19 0 0,2-19-22 0 0,-1 0 0 0 0,-2 12 1 0 0,1-16-30 0 0,2-6-34 0 0,0 0 0 0 0,-1-1 0 0 0,1 1 0 0 0,-1 0 0 0 0,1 0 0 0 0,-1 0 0 0 0,0-1 0 0 0,1 1 0 0 0,-1 0 0 0 0,0-1 1 0 0,-2 4-1 0 0,0-2 16 0 0,1 1 0 0 0,0 0 0 0 0,0 0 1 0 0,0 0-1 0 0,0 0 0 0 0,1 0 0 0 0,-2 8 0 0 0,-2 4 26 0 0,1 3 4 0 0,2-14-37 0 0,1 1 1 0 0,0-1-1 0 0,-1 0 1 0 0,0 0 0 0 0,0 0-1 0 0,-1 0 1 0 0,-3 6 0 0 0,-2 20-23 0 0,-12 21 0 0 0,16-44 27 0 0,3-8-22 0 0,0 1-1 0 0,1 0 1 0 0,-1 0 0 0 0,1-1-1 0 0,-1 1 1 0 0,1 0-1 0 0,-1 0 1 0 0,1 0 0 0 0,0-1-1 0 0,-1 1 1 0 0,1 0-1 0 0,0 0 1 0 0,0 0 0 0 0,-1 0-1 0 0,1 0 1 0 0,0 0-1 0 0,0 0 1 0 0,0 0 0 0 0,0 0-1 0 0,0-1 1 0 0,1 1-1 0 0,-1 2 1 0 0,1-1 1 0 0,-1-1-2 0 0,0 11-3 0 0,0-9 0 0 0,0-1 0 0 0,1 0 0 0 0,-1 1 0 0 0,1-1 1 0 0,0 0-1 0 0,-1 0 0 0 0,1 0 0 0 0,0 0 0 0 0,0 1 1 0 0,2 1-1 0 0,-2-1 52 0 0,0 12-39 0 0,3-10-11 0 0,-3-4-3 0 0,0-1 0 0 0,0 1-1 0 0,0 0 1 0 0,-1 0 0 0 0,1 0 0 0 0,0 0 0 0 0,-1 0-1 0 0,1 0 1 0 0,-1 0 0 0 0,1 0 0 0 0,-1 0 0 0 0,1 0 0 0 0,-1 0-1 0 0,0 0 1 0 0,0 0 0 0 0,1 0 0 0 0,-1 0 0 0 0,0 2 0 0 0,0 10 30 0 0,0-10-23 0 0,-1 0-1 0 0,1 0 0 0 0,0 0 0 0 0,0 0 0 0 0,1 0 0 0 0,-1 0 0 0 0,1 5 1 0 0,1 15-7 0 0,-1-16 0 0 0,-1-1 0 0 0,1 1 0 0 0,2 9 0 0 0,-2-13 0 0 0,1 0 0 0 0,-2 1 0 0 0,1-1 0 0 0,0 1 0 0 0,0-1 0 0 0,-1 0 0 0 0,0 1 0 0 0,0-1 0 0 0,0 8 0 0 0,-1 2 0 0 0,4 12 0 0 0,-2-16 0 0 0,0-1 0 0 0,0 1 0 0 0,-1 0 0 0 0,0 0 0 0 0,0 0 0 0 0,-3 12 0 0 0,2-15 9 0 0,1 1 0 0 0,-1-1 0 0 0,1 1 0 0 0,0 0 0 0 0,0-1 0 0 0,3 9 0 0 0,-3-11 8 0 0,2 7 47 0 0,-2-8-50 0 0,1 0 0 0 0,-1-1-1 0 0,1 1 1 0 0,-1 0-1 0 0,0 0 1 0 0,-1 5 0 0 0,1-3 8 0 0,-1-1 1 0 0,1 1-1 0 0,0-1 1 0 0,0 0 0 0 0,1 1-1 0 0,0-1 1 0 0,1 6-1 0 0,-1-6 2 0 0,0 0-1 0 0,-1-1 1 0 0,1 1 0 0 0,-1 0-1 0 0,0 0 1 0 0,0-1-1 0 0,0 1 1 0 0,0 0-1 0 0,0-1 1 0 0,-2 6 0 0 0,0-3 4 0 0,1 0 0 0 0,0 0 1 0 0,1 0-1 0 0,-1 9 0 0 0,-2 20 95 0 0,-21 143 82 0 0,22-159-181 0 0,0 11 91 0 0,2-1 1 0 0,4 35-1 0 0,0 17-209 0 0,2-13 44 0 0,0 2 83 0 0,-5-45-33 0 0,-2-24 10 0 0,1 0 0 0 0,0 0 0 0 0,0 0 0 0 0,0 0 0 0 0,0 0 0 0 0,0-1 0 0 0,1 1 1 0 0,-1 0-1 0 0,0 0 0 0 0,0 0 0 0 0,0 0 0 0 0,1 0 0 0 0,-1 0 0 0 0,1 1 1 0 0,-1 1 49 0 0,-2 4-67 0 0,1-5-97 0 0,-2 28-2317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8:56.1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178 4 6704 0 0,'-2'-4'577'0'0,"2"6"-218"0"0,4 13-45 0 0,2 5 68 0 0,-6-18-339 0 0,0 0 0 0 0,0 1 0 0 0,1-1 0 0 0,0 0 0 0 0,-1 0 0 0 0,1 0-1 0 0,0 0 1 0 0,0 0 0 0 0,0 0 0 0 0,1 2 0 0 0,4 7 77 0 0,-2 3 41 0 0,-1 0 1 0 0,0 0 0 0 0,1 22 0 0 0,3 17 87 0 0,-2-26-43 0 0,-3 0 1 0 0,0 0 0 0 0,-3 39-1 0 0,1-23 144 0 0,-13 145 818 0 0,-1-123-1092 0 0,-1 29 43 0 0,2-14-38 0 0,-14 65 165 0 0,22-118-152 0 0,-1-1-1 0 0,-16 45 1 0 0,-2 5 259 0 0,21-65-241 0 0,2 1 0 0 0,-1 11 0 0 0,-2 12 69 0 0,1-15-172 0 0,-9 46-73 0 0,-7 131 0 0 0,18-157 89 0 0,1 30 4 0 0,1-49-9 0 0,-3 26 1 0 0,0-2 2 0 0,0-5 74 0 0,-9 51 0 0 0,0 4 41 0 0,10-73-130 0 0,-4 87-4 0 0,3-80 14 0 0,1-23-12 0 0,1 0 1 0 0,-1 0-1 0 0,1 0 1 0 0,1 0-1 0 0,-1 0 1 0 0,2 7 0 0 0,-1-11-6 0 0,-1-1 1 0 0,0 1-1 0 0,1-1 1 0 0,-1 0-1 0 0,0 1 1 0 0,0-1-1 0 0,0 1 1 0 0,0-1-1 0 0,0 1 1 0 0,-1-1-1 0 0,1 0 0 0 0,0 1 1 0 0,-1 1-1 0 0,0 0 5 0 0,0 1-1 0 0,0-1 1 0 0,1 0-1 0 0,-1 1 0 0 0,1 4 1 0 0,-7 6-1054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8:57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0 6448 0 0,'2'3'184'0'0,"-1"-2"-155"0"0,-1 0 1 0 0,1 0 0 0 0,0 0-1 0 0,-1 0 1 0 0,0 0 0 0 0,1-1-1 0 0,-1 1 1 0 0,1 0-1 0 0,-1 0 1 0 0,0 0 0 0 0,0 0-1 0 0,0 0 1 0 0,0 0-1 0 0,0 0 1 0 0,0 0 0 0 0,0 0-1 0 0,0 0 1 0 0,0 2-1 0 0,5 23 1450 0 0,13 39-456 0 0,-8-19-1023 0 0,-5-23 0 0 0,0 1 0 0 0,2 46 0 0 0,-2 66 306 0 0,-5-109-192 0 0,-4 111 492 0 0,-2-28-138 0 0,4-60-214 0 0,-1 0 0 0 0,-15 68 0 0 0,14-93-88 0 0,1 1 1 0 0,2-1-1 0 0,2 48 1 0 0,0-21-65 0 0,-12 174-31 0 0,5-149-62 0 0,-5 11-9 0 0,0-22 0 0 0,7-44 0 0 0,-3 32 0 0 0,-5 64 66 0 0,0-1 69 0 0,9-33 170 0 0,-6 77 385 0 0,1 15-134 0 0,7-150-495 0 0,0-18-50 0 0,1 0-1 0 0,0 0 1 0 0,1 12 0 0 0,0 1-361 0 0,-2-18 195 0 0,1-1-1 0 0,0 0 1 0 0,0 0 0 0 0,0 0-1 0 0,0 0 1 0 0,0 1 0 0 0,0-1-1 0 0,1 0 1 0 0,-1 0 0 0 0,1 0-1 0 0,-1 0 1 0 0,1 0 0 0 0,0 0 0 0 0,0 0-1 0 0,1 2 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8:59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0 3680 0 0,'0'0'284'0'0,"-13"10"3196"0"0,13-10-3452 0 0,-1 0 0 0 0,1 0 0 0 0,0 0 1 0 0,-1 0-1 0 0,1 0 0 0 0,-1 1 0 0 0,1-1 1 0 0,0 0-1 0 0,-1 0 0 0 0,1 0 0 0 0,0 0 0 0 0,-1 0 1 0 0,1 1-1 0 0,0-1 0 0 0,-1 0 0 0 0,1 0 0 0 0,0 0 1 0 0,-1 1-1 0 0,1-1 0 0 0,0 0 0 0 0,-1 1 1 0 0,1 0-1 0 0,-10 19 311 0 0,3-4-214 0 0,6-15-10 0 0,0 1-3 0 0,-6 26 506 0 0,5-22-577 0 0,1-1 0 0 0,-1 0 0 0 0,1 0 0 0 0,0 1 0 0 0,1-1 0 0 0,-1 1-1 0 0,1-1 1 0 0,0 0 0 0 0,1 1 0 0 0,1 8 0 0 0,0 16 72 0 0,-3-10 39 0 0,1-5 3 0 0,0 1 1 0 0,4 23 0 0 0,-1-12 54 0 0,0 1 0 0 0,-4 38 0 0 0,3 31 73 0 0,2-55-94 0 0,5 36 6 0 0,-6-58-157 0 0,-1 1 1 0 0,-1 0-1 0 0,-2 25 1 0 0,0-6 19 0 0,5 89 27 0 0,-1 28 41 0 0,-3 116 271 0 0,-15-129-104 0 0,11-111-223 0 0,-31 200 122 0 0,21-159 408 0 0,4-4 152 0 0,5-45-673 0 0,0 0 0 0 0,-1 35 0 0 0,3-29-10 0 0,0 21 11 0 0,1-16-29 0 0,0 13-48 0 0,1 36 57 0 0,-2-28-46 0 0,1-31 34 0 0,2-22-65 0 0,-1 0 0 0 0,1 0 0 0 0,-1 0 0 0 0,1 0 1 0 0,0 0-1 0 0,1 0 0 0 0,-1 0 0 0 0,1-1 0 0 0,0 1 0 0 0,0 0 0 0 0,2 6 1 0 0,-3-2-2310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00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 3224 0 0,'0'0'143'0'0,"0"1"-3"0"0,-8 13-50 0 0,5-6 613 0 0,3-8-666 0 0,0 0-1 0 0,0 0 1 0 0,0 1 0 0 0,0-1-1 0 0,0 0 1 0 0,0 0 0 0 0,0 0-1 0 0,0 1 1 0 0,0-1 0 0 0,0 0-1 0 0,0 0 1 0 0,0 0 0 0 0,0 0-1 0 0,-1 1 1 0 0,1-1 0 0 0,0 0-1 0 0,0 0 1 0 0,0 0 0 0 0,0 0-1 0 0,0 0 1 0 0,0 1 0 0 0,0-1-1 0 0,-1 0 1 0 0,1 0 0 0 0,0 0 0 0 0,0 0-1 0 0,0 0 1 0 0,0 0 0 0 0,0 0-1 0 0,-1 0 1 0 0,1 0 0 0 0,0 1-1 0 0,0-1 1 0 0,-1 0 0 0 0,1 0-2 0 0,0 0 1 0 0,0 0 0 0 0,0 0-1 0 0,-1 0 1 0 0,1 0 0 0 0,0 0 0 0 0,0 0-1 0 0,0 0 1 0 0,0 0 0 0 0,-1 1-1 0 0,1-1 1 0 0,0 0 0 0 0,0 0-1 0 0,0 0 1 0 0,0 0 0 0 0,0 0 0 0 0,-1 1-1 0 0,1-1 1 0 0,0 0 0 0 0,0 0-1 0 0,0 0 1 0 0,0 0 0 0 0,0 1-1 0 0,0-1 1 0 0,0 0 0 0 0,0 0 0 0 0,0 0-1 0 0,0 1 1 0 0,0-1 0 0 0,0 0-1 0 0,0 0 1 0 0,0 0 0 0 0,0 1-1 0 0,0-1 1 0 0,-1 11 595 0 0,-1-1-1 0 0,0 1 1 0 0,-5 17 0 0 0,3-12-386 0 0,1 0-1 0 0,1 1 1 0 0,0-1 0 0 0,1 0 0 0 0,1 1 0 0 0,2 17-1 0 0,0 10-83 0 0,2 165 459 0 0,-2-164-555 0 0,3 0 1 0 0,12 54-1 0 0,5 47 57 0 0,-6 1-64 0 0,0 21 37 0 0,-10-122-50 0 0,-4-29-14 0 0,1 24 0 0 0,-2 76 66 0 0,-6 174 478 0 0,1-240-273 0 0,-10 84 664 0 0,6-80-714 0 0,1 65 0 0 0,-2 21-86 0 0,-18 100 340 0 0,27-240-504 0 0,0 7-98 0 0,-1 0-1 0 0,-1 0 1 0 0,1 0-1 0 0,-4 8 1 0 0,2 0-458 0 0,3-15 116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01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 9216 0 0,'0'0'421'0'0,"-4"11"150"0"0,-2-1-561 0 0,6-7 13 0 0,0 0 4 0 0,-10 24 297 0 0,4-13-108 0 0,5-13-197 0 0,1-1 0 0 0,-1 1 0 0 0,1 0 0 0 0,-1 0 0 0 0,1 0 0 0 0,-1 1 0 0 0,1-1 0 0 0,0 0 0 0 0,-1 0 0 0 0,1 0 0 0 0,0 0 0 0 0,0 0 0 0 0,0 0 0 0 0,0 0 0 0 0,0 2 0 0 0,0-2-5 0 0,1 0 0 0 0,-1 0 1 0 0,0 0-1 0 0,0 0 1 0 0,0 0-1 0 0,0 0 1 0 0,0 0-1 0 0,0 0 0 0 0,0 0 1 0 0,0 0-1 0 0,0 0 1 0 0,-1 0-1 0 0,1 0 0 0 0,0 0 1 0 0,-1 0-1 0 0,1-1 1 0 0,0 1-1 0 0,-1 1 1 0 0,-4 7 68 0 0,5-8-73 0 0,0 1 0 0 0,0-1 1 0 0,0 1-1 0 0,0-1 0 0 0,0 1 0 0 0,0-1 0 0 0,0 1 1 0 0,0-1-1 0 0,1 0 0 0 0,-1 1 0 0 0,0-1 0 0 0,2 3 1 0 0,1 13 81 0 0,-1 18 153 0 0,5 35 0 0 0,1-3-168 0 0,-1-22-1 0 0,-4-34-42 0 0,-1 1 0 0 0,1 22 1 0 0,3 31 93 0 0,0 0-14 0 0,-7-55-71 0 0,1 0 0 0 0,1 1 0 0 0,0-1 0 0 0,1 0 1 0 0,0 1-1 0 0,3 10 0 0 0,1-3 25 0 0,4 36 1 0 0,2 3-20 0 0,-6-28-21 0 0,5 42 0 0 0,0 8-30 0 0,2-32 2 0 0,-8-27 0 0 0,7 39 0 0 0,-7 26 0 0 0,-2-62 16 0 0,-1 0 0 0 0,-1 1 0 0 0,-3 38 0 0 0,-3 50-16 0 0,5-67 0 0 0,-12 81 0 0 0,6-90 21 0 0,1 1 0 0 0,1 42 1 0 0,-3 29-22 0 0,1-1 0 0 0,7-23 0 0 0,0 52 0 0 0,2-62 0 0 0,-1-55 0 0 0,-2-1 0 0 0,-1 33 0 0 0,-2 22-5 0 0,3-49-1408 0 0,-3 23 0 0 0,3-21-1284 0 0,6-3-135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03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1 9384 0 0,'0'0'852'0'0,"-1"2"-704"0"0,1 0-131 0 0,-8 9-18 0 0,5-9 1 0 0,2 0 0 0 0,0 0 0 0 0,1-1 0 0 0,-1 1 0 0 0,0-1 0 0 0,1 1 0 0 0,-1 0 0 0 0,1 0 0 0 0,0-1 0 0 0,-1 1 0 0 0,1 0 0 0 0,0 0 0 0 0,0-1 0 0 0,0 1 0 0 0,0 0 0 0 0,0 0 0 0 0,1 2 0 0 0,0 16 0 0 0,-1-15-1 0 0,0 0 1 0 0,1-1-1 0 0,-1 1 1 0 0,1 0-1 0 0,2 8 1 0 0,-1 2 15 0 0,-1-1 50 0 0,-1 2-17 0 0,-8 36 80 0 0,-23 93-54 0 0,8-46 359 0 0,18-80-329 0 0,3-12-20 0 0,1 0 0 0 0,-1 1 0 0 0,0 13 0 0 0,0 22 201 0 0,1-27-160 0 0,1 30-1 0 0,4 91 258 0 0,2 33 46 0 0,-4-155-386 0 0,9 89 73 0 0,-1 133 0 0 0,-16 68 261 0 0,5-172-134 0 0,0 4 20 0 0,1 26-174 0 0,4-76-86 0 0,0 28 284 0 0,-2-71-208 0 0,12 65 1 0 0,-3-32-292 0 0,-11-76 172 0 0,0 0 18 0 0,0 0 0 0 0,0 0 0 0 0,0 0 0 0 0,0 0-1 0 0,0 0 1 0 0,0 0 0 0 0,0 0 0 0 0,1 0 0 0 0,-1 0-1 0 0,0 0 1 0 0,1 0 0 0 0,-1 0 0 0 0,1 0 0 0 0,-1 0-1 0 0,1 0 1 0 0,0 1 0 0 0,-3 2-158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08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0 3680 0 0,'0'0'284'0'0,"-1"8"-176"0"0,-2 3 252 0 0,-2 12 1217 0 0,5-22-1537 0 0,0 0-1 0 0,0-1 1 0 0,0 1 0 0 0,0 0-1 0 0,0-1 1 0 0,-1 1 0 0 0,1 0-1 0 0,0-1 1 0 0,-1 1 0 0 0,1-1-1 0 0,0 1 1 0 0,-1 0 0 0 0,1-1-1 0 0,-1 1 1 0 0,1-1 0 0 0,-1 1-1 0 0,1-1 1 0 0,-1 0 0 0 0,1 1-1 0 0,-2 0 1 0 0,1-1 5 0 0,1 1 1 0 0,-1-1-1 0 0,0 1 0 0 0,1-1 1 0 0,-1 1-1 0 0,0-1 0 0 0,1 1 1 0 0,-1 0-1 0 0,1-1 0 0 0,-1 1 1 0 0,1 0-1 0 0,-1-1 1 0 0,1 1-1 0 0,0 0 0 0 0,-1 0 1 0 0,1-1-1 0 0,0 1 0 0 0,-1 0 1 0 0,1 0-1 0 0,0 0 0 0 0,0 1 1 0 0,-7 42 1047 0 0,1-24-592 0 0,5-17-432 0 0,0 0 0 0 0,0-1 1 0 0,0 1-1 0 0,1 0 0 0 0,-1 0 0 0 0,0 5 0 0 0,-8 48 755 0 0,0 15-412 0 0,0 8-64 0 0,9-69-298 0 0,-2 16 57 0 0,1-1 1 0 0,1 0-1 0 0,1 1 1 0 0,8 40-1 0 0,0-27-68 0 0,-4-15 13 0 0,13 37 0 0 0,-9-37-11 0 0,-2 2 1 0 0,-1-1-1 0 0,6 46 0 0 0,-6-31 26 0 0,25 111 299 0 0,-13-66-258 0 0,19 137-57 0 0,-12-57 5 0 0,21 174 83 0 0,-45-320-491 0 0,-1-1 0 0 0,-1 1 0 0 0,-1 0 1 0 0,-4 20-1 0 0,3-32-2488 0 0,-1 1-857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09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0 7832 0 0,'0'1'24'0'0,"0"0"-1"0"0,0 0 1 0 0,0 0 0 0 0,0 0 0 0 0,0 0-1 0 0,0 0 1 0 0,0-1 0 0 0,0 1 0 0 0,0 0-1 0 0,0 0 1 0 0,-1 0 0 0 0,1 0 0 0 0,0 0 0 0 0,0 0-1 0 0,-1-1 1 0 0,1 1 0 0 0,-1 0 0 0 0,1 0-1 0 0,-1 0 1 0 0,1-1 0 0 0,-1 1 0 0 0,0 0-1 0 0,1-1 1 0 0,-1 1 0 0 0,0 0 0 0 0,1-1 0 0 0,-1 1-1 0 0,0-1 1 0 0,0 1 0 0 0,1-1 0 0 0,-1 1-1 0 0,0-1 1 0 0,0 0 0 0 0,-1 1 0 0 0,-4 4 616 0 0,0 0-1 0 0,0 1 1 0 0,1 0 0 0 0,0 0 0 0 0,-5 8-1 0 0,9-13-595 0 0,-1 3 1 0 0,0 0-1 0 0,0-1 1 0 0,1 1-1 0 0,-1 0 1 0 0,1 0-1 0 0,0 0 1 0 0,-2 8-1 0 0,-2 8-42 0 0,5-17-2 0 0,-1-1 0 0 0,1 1 0 0 0,0 0 0 0 0,-1-1 0 0 0,1 1 0 0 0,0-1 0 0 0,1 5 0 0 0,0 13 0 0 0,-2-13 0 0 0,0 0 0 0 0,1-1 0 0 0,0 1 0 0 0,1 0 0 0 0,-1-1 0 0 0,1 1 0 0 0,3 9 0 0 0,1 7 224 0 0,-1 0 1 0 0,1 32 0 0 0,2 9 13 0 0,0-29-203 0 0,-3-20-33 0 0,-1 0-1 0 0,1 18 1 0 0,5 47 27 0 0,1 40 6 0 0,-6-53-36 0 0,-1-44 7 0 0,-2 36-1 0 0,0 141 65 0 0,1-16-22 0 0,-8-133-14 0 0,4-37-10 0 0,0-1-1 0 0,1 0 0 0 0,0 21 1 0 0,2-17 29 0 0,-5 31 0 0 0,1 5 65 0 0,0 108 54 0 0,4-139-140 0 0,2 0 1 0 0,9 39-1 0 0,-2-11-5 0 0,-6-29-321 0 0,13 35 0 0 0,-3-11-118 0 0,-12-40 243 0 0,0 0 1 0 0,0 0-1 0 0,1-1 1 0 0,0 1-1 0 0,2 4 1 0 0,1-1-312 0 0,2 10-781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3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1 5984 0 0,'0'0'464'0'0,"-1"2"-306"0"0,-2 4-50 0 0,3-4 359 0 0,-2-1-249 0 0,0 1-1 0 0,1-1 0 0 0,-1 1 1 0 0,1 0-1 0 0,-1 0 1 0 0,1-1-1 0 0,0 1 1 0 0,0 0-1 0 0,0 0 1 0 0,-2 4-1 0 0,2-5-173 0 0,0 1 1 0 0,0 0-1 0 0,0-1 0 0 0,0 1 1 0 0,0-1-1 0 0,0 1 0 0 0,-1-1 1 0 0,-1 3-1 0 0,1-4-32 0 0,1 1-1 0 0,0 0 1 0 0,0 0 0 0 0,0 0 0 0 0,0 0 0 0 0,0 0-1 0 0,1 0 1 0 0,-1 0 0 0 0,0 1 0 0 0,0-1 0 0 0,1 0-1 0 0,-1 0 1 0 0,1 1 0 0 0,-1-1 0 0 0,1 0 0 0 0,-1 1-1 0 0,1-1 1 0 0,0 0 0 0 0,-1 2 0 0 0,2 0 4 0 0,-1 0 1 0 0,-1 0 0 0 0,1 0-1 0 0,0 0 1 0 0,-1 0 0 0 0,1 0-1 0 0,-1 0 1 0 0,-1 2-1 0 0,1-4-12 0 0,1 0-1 0 0,0 0 0 0 0,-1 1 0 0 0,1-1 0 0 0,0 0 0 0 0,0 0 0 0 0,0 0 0 0 0,-1 0 0 0 0,1 0 0 0 0,0 0 0 0 0,1 1 0 0 0,-1 0 0 0 0,1 8 23 0 0,-1-1 1 0 0,0 1-1 0 0,-3 16 1 0 0,0 12 75 0 0,3-20 27 0 0,-1 1 0 0 0,-5 27 0 0 0,5-38-74 0 0,0 0 0 0 0,1 15 0 0 0,0-15-26 0 0,0-1-1 0 0,0 0 1 0 0,-3 12 0 0 0,-6 17 50 0 0,4-20-28 0 0,-4 26 0 0 0,2 10 37 0 0,-18 206 123 0 0,19-82-57 0 0,4-74 11 0 0,1-27 6 0 0,2 1 1 0 0,12 79-1 0 0,4 1 173 0 0,9 47 23 0 0,-12-111-228 0 0,-10-58-68 0 0,1-1 0 0 0,11 36 0 0 0,19 61 83 0 0,-28-108-206 0 0,1 0 0 0 0,15 31 0 0 0,5 12-1826 0 0,-17-40-2426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4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299 0 920 0 0,'-1'2'67'0'0,"-18"21"2567"0"0,18-21-2557 0 0,1 0 1 0 0,0 1-1 0 0,-1-1 0 0 0,0 0 0 0 0,0 1 1 0 0,1-1-1 0 0,-1 0 0 0 0,-1 0 0 0 0,1 0 0 0 0,0 0 1 0 0,0 0-1 0 0,-1 0 0 0 0,1 0 0 0 0,-1 0 0 0 0,1-1 1 0 0,-1 1-1 0 0,-2 1 0 0 0,1 0 43 0 0,0 0-1 0 0,1-1 1 0 0,-1 1-1 0 0,1 0 1 0 0,0 0-1 0 0,-3 4 1 0 0,-13 29 1100 0 0,11-25-985 0 0,1 0-1 0 0,0 1 1 0 0,1 0-1 0 0,0 0 1 0 0,-2 14 0 0 0,-6 28-25 0 0,-6 34 12 0 0,17-75-210 0 0,0 2 16 0 0,-1 0 0 0 0,0 0 0 0 0,-10 27 0 0 0,5-20-1 0 0,2-1 0 0 0,-8 46 1 0 0,-2 5 28 0 0,5-20-24 0 0,1 0 0 0 0,-3 84 1 0 0,4-28 68 0 0,-24 276 427 0 0,30-321-467 0 0,-1 146 425 0 0,17 2-153 0 0,-1-116-297 0 0,-5-22 35 0 0,29 116-1 0 0,-12-82-1265 0 0,15 149 1 0 0,-39-251 1120 0 0,1 3-177 0 0,0 0 0 0 0,0 0-1 0 0,-2 8 1 0 0,-1-2-346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4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1 6912 0 0,'0'0'528'0'0,"-3"7"-320"0"0,-1 3 248 0 0,2 0-1 0 0,-1 1 1 0 0,0 10 0 0 0,0-5-103 0 0,1-3-342 0 0,1 0-1 0 0,1 22 1 0 0,-2 17 97 0 0,-10 166 381 0 0,5-46-268 0 0,-4 196 186 0 0,11-10 173 0 0,0 34 4 0 0,12-202-437 0 0,-4-99-121 0 0,-1-21-12 0 0,7 56-245 0 0,-2-29-125 0 0,-7-52-83 0 0,7 87-285 0 0,-9-47-3593 0 0,-3-58 2024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7-17T12:19:16.1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1 1376 0 0,'1'1'5'0'0,"-1"1"1"0"0,0 0-1 0 0,1 0 0 0 0,-1-1 0 0 0,0 1 1 0 0,0 0-1 0 0,0 0 0 0 0,0-1 1 0 0,0 1-1 0 0,-1 0 0 0 0,1 0 1 0 0,-1-1-1 0 0,1 1 0 0 0,-1 0 1 0 0,1 0-1 0 0,-1-1 0 0 0,0 1 0 0 0,0-1 1 0 0,0 1-1 0 0,0-1 0 0 0,0 1 1 0 0,0-1-1 0 0,0 0 0 0 0,0 1 1 0 0,-2 0-1 0 0,2-1-7 0 0,0 1 0 0 0,0-1 1 0 0,0 1 0 0 0,0-1-1 0 0,0 1 1 0 0,0 0-1 0 0,1-1 1 0 0,-1 1-1 0 0,1-1 1 0 0,-1 1-1 0 0,1 0 1 0 0,0 0-1 0 0,-1-1 1 0 0,1 1 0 0 0,0 0-1 0 0,0 2 1 0 0,-2 17 333 0 0,-4-3 802 0 0,3-12-474 0 0,1-1 0 0 0,0 1 1 0 0,-2 12-1 0 0,3-1 747 0 0,1 1 0 0 0,2 23 0 0 0,0 26-540 0 0,-3-52-865 0 0,1 0 0 0 0,1 0 1 0 0,0-1-1 0 0,5 21 1 0 0,-5-30-3 0 0,-1 0 0 0 0,0-1 0 0 0,0 1 0 0 0,0 0 0 0 0,-1-1 0 0 0,1 1 0 0 0,-1 0 0 0 0,-2 5 0 0 0,2-3 0 0 0,-1 0 0 0 0,1 0 0 0 0,-1 11 0 0 0,2 8 80 0 0,-8 44 0 0 0,4-44-11 0 0,0 1 0 0 0,1 45 1 0 0,3-70-68 0 0,1 29 63 0 0,-4 56 0 0 0,-1-56-53 0 0,0-10-12 0 0,2 0 0 0 0,-1 24 0 0 0,15 126 219 0 0,-5-76-28 0 0,18 155 584 0 0,-22-212-566 0 0,-2 42 1 0 0,2 29 168 0 0,6-43-219 0 0,2 26 18 0 0,-6-8-34 0 0,15 150 164 0 0,-14-171-230 0 0,-3 72 0 0 0,6-21-21 0 0,0-17-5 0 0,-8-62-42 0 0,-1-4-67 0 0,2-1 0 0 0,6 37 1 0 0,8 36-375 0 0,-7-36-707 0 0,-1-32-1958 0 0,6 0-956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9.png"/><Relationship Id="rId26" Type="http://schemas.openxmlformats.org/officeDocument/2006/relationships/image" Target="../media/image23.png"/><Relationship Id="rId3" Type="http://schemas.openxmlformats.org/officeDocument/2006/relationships/image" Target="../media/image10.jpg"/><Relationship Id="rId21" Type="http://schemas.openxmlformats.org/officeDocument/2006/relationships/customXml" Target="../ink/ink9.xml"/><Relationship Id="rId34" Type="http://schemas.openxmlformats.org/officeDocument/2006/relationships/image" Target="../media/image27.png"/><Relationship Id="rId7" Type="http://schemas.openxmlformats.org/officeDocument/2006/relationships/customXml" Target="../ink/ink2.xml"/><Relationship Id="rId12" Type="http://schemas.openxmlformats.org/officeDocument/2006/relationships/image" Target="../media/image16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29" Type="http://schemas.openxmlformats.org/officeDocument/2006/relationships/customXml" Target="../ink/ink13.xm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11" Type="http://schemas.openxmlformats.org/officeDocument/2006/relationships/customXml" Target="../ink/ink4.xml"/><Relationship Id="rId24" Type="http://schemas.openxmlformats.org/officeDocument/2006/relationships/image" Target="../media/image22.png"/><Relationship Id="rId32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4.png"/><Relationship Id="rId36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12.png"/><Relationship Id="rId9" Type="http://schemas.openxmlformats.org/officeDocument/2006/relationships/customXml" Target="../ink/ink3.xml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customXml" Target="../ink/ink12.xml"/><Relationship Id="rId30" Type="http://schemas.openxmlformats.org/officeDocument/2006/relationships/image" Target="../media/image25.png"/><Relationship Id="rId35" Type="http://schemas.openxmlformats.org/officeDocument/2006/relationships/customXml" Target="../ink/ink16.xml"/><Relationship Id="rId8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Always In My Heart" charset="0"/>
                <a:ea typeface="Always In My Heart" charset="0"/>
                <a:cs typeface="Always In My Heart" charset="0"/>
              </a:rPr>
              <a:t>Etirer les sons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3"/>
            <a:ext cx="7704856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/>
              <a:t>Aujourd'hui, nous allons apprendre une stratégie qui va nous permettre de déchiffrer des mots longs ou complexes. </a:t>
            </a:r>
          </a:p>
          <a:p>
            <a:endParaRPr lang="fr-FR" sz="2800" dirty="0"/>
          </a:p>
          <a:p>
            <a:r>
              <a:rPr lang="fr-FR" sz="2800" dirty="0"/>
              <a:t>Cette stratégie s'appelle "Etirer les sons et relire".</a:t>
            </a:r>
            <a:r>
              <a:rPr lang="fr-FR" sz="1400" dirty="0"/>
              <a:t> </a:t>
            </a:r>
            <a:br>
              <a:rPr lang="fr-FR" sz="2800" dirty="0"/>
            </a:b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Lecture de mots difficiles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259632" y="116633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C1FB85-C7F8-8B8C-6903-9E5CD05244E9}"/>
              </a:ext>
            </a:extLst>
          </p:cNvPr>
          <p:cNvSpPr txBox="1"/>
          <p:nvPr/>
        </p:nvSpPr>
        <p:spPr>
          <a:xfrm>
            <a:off x="2915816" y="1567000"/>
            <a:ext cx="3816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Un grammairien</a:t>
            </a:r>
          </a:p>
          <a:p>
            <a:endParaRPr lang="fr-FR" sz="2800" dirty="0"/>
          </a:p>
          <a:p>
            <a:r>
              <a:rPr lang="fr-FR" sz="2800" dirty="0"/>
              <a:t>Un hémisphère</a:t>
            </a:r>
          </a:p>
          <a:p>
            <a:endParaRPr lang="fr-FR" sz="2800" dirty="0"/>
          </a:p>
          <a:p>
            <a:r>
              <a:rPr lang="fr-FR" sz="2800" dirty="0"/>
              <a:t>Un thermopliage</a:t>
            </a:r>
          </a:p>
          <a:p>
            <a:endParaRPr lang="fr-FR" sz="2800" dirty="0"/>
          </a:p>
          <a:p>
            <a:r>
              <a:rPr lang="fr-FR" sz="2800" dirty="0"/>
              <a:t>La proportionnalité</a:t>
            </a:r>
          </a:p>
          <a:p>
            <a:endParaRPr lang="fr-FR" sz="2800" dirty="0"/>
          </a:p>
          <a:p>
            <a:r>
              <a:rPr lang="fr-FR" sz="2800" dirty="0"/>
              <a:t>Une encyclopédie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7C210D-DC01-A0DD-55C5-5DF47F74A379}"/>
              </a:ext>
            </a:extLst>
          </p:cNvPr>
          <p:cNvSpPr txBox="1"/>
          <p:nvPr/>
        </p:nvSpPr>
        <p:spPr>
          <a:xfrm>
            <a:off x="1691680" y="1031457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Quelle stratégie utilisez-vous pour lire ces mots difficiles?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Lecture de mots difficiles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259632" y="116633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C1FB85-C7F8-8B8C-6903-9E5CD05244E9}"/>
              </a:ext>
            </a:extLst>
          </p:cNvPr>
          <p:cNvSpPr txBox="1"/>
          <p:nvPr/>
        </p:nvSpPr>
        <p:spPr>
          <a:xfrm>
            <a:off x="2915816" y="1567000"/>
            <a:ext cx="3816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Un grammairien</a:t>
            </a:r>
          </a:p>
          <a:p>
            <a:endParaRPr lang="fr-FR" sz="2800" dirty="0"/>
          </a:p>
          <a:p>
            <a:r>
              <a:rPr lang="fr-FR" sz="2800" dirty="0"/>
              <a:t>Un hémisphère</a:t>
            </a:r>
          </a:p>
          <a:p>
            <a:endParaRPr lang="fr-FR" sz="2800" dirty="0"/>
          </a:p>
          <a:p>
            <a:r>
              <a:rPr lang="fr-FR" sz="2800" dirty="0"/>
              <a:t>Un thermopliage</a:t>
            </a:r>
          </a:p>
          <a:p>
            <a:endParaRPr lang="fr-FR" sz="2800" dirty="0"/>
          </a:p>
          <a:p>
            <a:r>
              <a:rPr lang="fr-FR" sz="2800" dirty="0"/>
              <a:t>La proportionnalité</a:t>
            </a:r>
          </a:p>
          <a:p>
            <a:endParaRPr lang="fr-FR" sz="2800" dirty="0"/>
          </a:p>
          <a:p>
            <a:r>
              <a:rPr lang="fr-FR" sz="2800" dirty="0"/>
              <a:t>Une encyclopédie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7C210D-DC01-A0DD-55C5-5DF47F74A379}"/>
              </a:ext>
            </a:extLst>
          </p:cNvPr>
          <p:cNvSpPr txBox="1"/>
          <p:nvPr/>
        </p:nvSpPr>
        <p:spPr>
          <a:xfrm>
            <a:off x="1691680" y="1031457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Quelle stratégie utilisez-vous pour lire ces mots difficiles?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761C6D8-463A-0222-4850-1679D67FF431}"/>
              </a:ext>
            </a:extLst>
          </p:cNvPr>
          <p:cNvGrpSpPr/>
          <p:nvPr/>
        </p:nvGrpSpPr>
        <p:grpSpPr>
          <a:xfrm>
            <a:off x="3894879" y="1563368"/>
            <a:ext cx="1953000" cy="4267800"/>
            <a:chOff x="3894879" y="1563368"/>
            <a:chExt cx="1953000" cy="426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A67DDCFF-FF3E-A1AC-FD7A-AE212C1E1322}"/>
                    </a:ext>
                  </a:extLst>
                </p14:cNvPr>
                <p14:cNvContentPartPr/>
                <p14:nvPr/>
              </p14:nvContentPartPr>
              <p14:xfrm>
                <a:off x="5465919" y="3925688"/>
                <a:ext cx="125640" cy="976680"/>
              </p14:xfrm>
            </p:contentPart>
          </mc:Choice>
          <mc:Fallback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A67DDCFF-FF3E-A1AC-FD7A-AE212C1E132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56919" y="3917048"/>
                  <a:ext cx="143280" cy="9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F3CA2A8C-5851-3918-FB0A-05FECE2490E8}"/>
                    </a:ext>
                  </a:extLst>
                </p14:cNvPr>
                <p14:cNvContentPartPr/>
                <p14:nvPr/>
              </p14:nvContentPartPr>
              <p14:xfrm>
                <a:off x="5718639" y="3861968"/>
                <a:ext cx="129240" cy="97668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F3CA2A8C-5851-3918-FB0A-05FECE2490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09999" y="3853328"/>
                  <a:ext cx="146880" cy="9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AC15F014-3A25-B230-0D76-087DCFDF5B01}"/>
                    </a:ext>
                  </a:extLst>
                </p14:cNvPr>
                <p14:cNvContentPartPr/>
                <p14:nvPr/>
              </p14:nvContentPartPr>
              <p14:xfrm>
                <a:off x="3950679" y="1590728"/>
                <a:ext cx="74520" cy="540720"/>
              </p14:xfrm>
            </p:contentPart>
          </mc:Choice>
          <mc:Fallback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AC15F014-3A25-B230-0D76-087DCFDF5B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41679" y="1582088"/>
                  <a:ext cx="9216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1F809055-7A11-65CA-DF9A-4616D8A54C9E}"/>
                    </a:ext>
                  </a:extLst>
                </p14:cNvPr>
                <p14:cNvContentPartPr/>
                <p14:nvPr/>
              </p14:nvContentPartPr>
              <p14:xfrm>
                <a:off x="4866879" y="1563368"/>
                <a:ext cx="72720" cy="684720"/>
              </p14:xfrm>
            </p:contentPart>
          </mc:Choice>
          <mc:Fallback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1F809055-7A11-65CA-DF9A-4616D8A54C9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58239" y="1554728"/>
                  <a:ext cx="90360" cy="70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2472A607-DBF1-AE04-E184-B8EC67C8412A}"/>
                    </a:ext>
                  </a:extLst>
                </p14:cNvPr>
                <p14:cNvContentPartPr/>
                <p14:nvPr/>
              </p14:nvContentPartPr>
              <p14:xfrm>
                <a:off x="3894879" y="2263208"/>
                <a:ext cx="83160" cy="809640"/>
              </p14:xfrm>
            </p:contentPart>
          </mc:Choice>
          <mc:Fallback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2472A607-DBF1-AE04-E184-B8EC67C841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85879" y="2254208"/>
                  <a:ext cx="100800" cy="82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532E9F38-5F9D-847A-EF76-9FD90E7B65DA}"/>
                    </a:ext>
                  </a:extLst>
                </p14:cNvPr>
                <p14:cNvContentPartPr/>
                <p14:nvPr/>
              </p14:nvContentPartPr>
              <p14:xfrm>
                <a:off x="4402119" y="2270768"/>
                <a:ext cx="48960" cy="872640"/>
              </p14:xfrm>
            </p:contentPart>
          </mc:Choice>
          <mc:Fallback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532E9F38-5F9D-847A-EF76-9FD90E7B65D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93479" y="2261768"/>
                  <a:ext cx="66600" cy="89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9BAE8140-4C48-C422-25BB-B490ABB70BCC}"/>
                    </a:ext>
                  </a:extLst>
                </p14:cNvPr>
                <p14:cNvContentPartPr/>
                <p14:nvPr/>
              </p14:nvContentPartPr>
              <p14:xfrm>
                <a:off x="4174959" y="3013088"/>
                <a:ext cx="46440" cy="855720"/>
              </p14:xfrm>
            </p:contentPart>
          </mc:Choice>
          <mc:Fallback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9BAE8140-4C48-C422-25BB-B490ABB70B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65959" y="3004088"/>
                  <a:ext cx="64080" cy="87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E51C0253-67FE-40E8-A886-4E61E255FD8F}"/>
                    </a:ext>
                  </a:extLst>
                </p14:cNvPr>
                <p14:cNvContentPartPr/>
                <p14:nvPr/>
              </p14:nvContentPartPr>
              <p14:xfrm>
                <a:off x="4624599" y="3076088"/>
                <a:ext cx="35640" cy="882000"/>
              </p14:xfrm>
            </p:contentPart>
          </mc:Choice>
          <mc:Fallback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E51C0253-67FE-40E8-A886-4E61E255FD8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15599" y="3067448"/>
                  <a:ext cx="53280" cy="89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14A5CB07-64C1-5E58-0006-6E534D0DA064}"/>
                    </a:ext>
                  </a:extLst>
                </p14:cNvPr>
                <p14:cNvContentPartPr/>
                <p14:nvPr/>
              </p14:nvContentPartPr>
              <p14:xfrm>
                <a:off x="5037879" y="3068888"/>
                <a:ext cx="56880" cy="905760"/>
              </p14:xfrm>
            </p:contentPart>
          </mc:Choice>
          <mc:Fallback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14A5CB07-64C1-5E58-0006-6E534D0DA06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29239" y="3060248"/>
                  <a:ext cx="74520" cy="9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A9B05C78-4579-A5A8-E789-4391B6BB52C4}"/>
                    </a:ext>
                  </a:extLst>
                </p14:cNvPr>
                <p14:cNvContentPartPr/>
                <p14:nvPr/>
              </p14:nvContentPartPr>
              <p14:xfrm>
                <a:off x="3992799" y="3917768"/>
                <a:ext cx="31320" cy="889560"/>
              </p14:xfrm>
            </p:contentPart>
          </mc:Choice>
          <mc:Fallback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A9B05C78-4579-A5A8-E789-4391B6BB52C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84159" y="3909128"/>
                  <a:ext cx="48960" cy="90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3924133C-6C62-8D7D-0F39-9A7F7A240CA7}"/>
                    </a:ext>
                  </a:extLst>
                </p14:cNvPr>
                <p14:cNvContentPartPr/>
                <p14:nvPr/>
              </p14:nvContentPartPr>
              <p14:xfrm>
                <a:off x="4526679" y="4107488"/>
                <a:ext cx="86760" cy="700200"/>
              </p14:xfrm>
            </p:contentPart>
          </mc:Choice>
          <mc:Fallback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3924133C-6C62-8D7D-0F39-9A7F7A240CA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518039" y="4098488"/>
                  <a:ext cx="104400" cy="71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F2666BE6-58C0-5089-1C21-E41DB66B82F3}"/>
                    </a:ext>
                  </a:extLst>
                </p14:cNvPr>
                <p14:cNvContentPartPr/>
                <p14:nvPr/>
              </p14:nvContentPartPr>
              <p14:xfrm>
                <a:off x="4969839" y="4058888"/>
                <a:ext cx="52920" cy="710280"/>
              </p14:xfrm>
            </p:contentPart>
          </mc:Choice>
          <mc:Fallback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F2666BE6-58C0-5089-1C21-E41DB66B82F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60839" y="4049888"/>
                  <a:ext cx="70560" cy="72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5AD7DE3E-B0B9-8143-7434-45593990E5DC}"/>
                    </a:ext>
                  </a:extLst>
                </p14:cNvPr>
                <p14:cNvContentPartPr/>
                <p14:nvPr/>
              </p14:nvContentPartPr>
              <p14:xfrm>
                <a:off x="4072719" y="4774568"/>
                <a:ext cx="75600" cy="816120"/>
              </p14:xfrm>
            </p:contentPart>
          </mc:Choice>
          <mc:Fallback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5AD7DE3E-B0B9-8143-7434-45593990E5D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64079" y="4765928"/>
                  <a:ext cx="93240" cy="83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FEE15833-A43C-D463-3EDA-43061447AB32}"/>
                    </a:ext>
                  </a:extLst>
                </p14:cNvPr>
                <p14:cNvContentPartPr/>
                <p14:nvPr/>
              </p14:nvContentPartPr>
              <p14:xfrm>
                <a:off x="4428759" y="4755128"/>
                <a:ext cx="107640" cy="945000"/>
              </p14:xfrm>
            </p:contentPart>
          </mc:Choice>
          <mc:Fallback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FEE15833-A43C-D463-3EDA-43061447AB3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420119" y="4746128"/>
                  <a:ext cx="125280" cy="9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ACE674CA-4A9A-116B-72EA-391446808E62}"/>
                    </a:ext>
                  </a:extLst>
                </p14:cNvPr>
                <p14:cNvContentPartPr/>
                <p14:nvPr/>
              </p14:nvContentPartPr>
              <p14:xfrm>
                <a:off x="4843119" y="4722368"/>
                <a:ext cx="26640" cy="921960"/>
              </p14:xfrm>
            </p:contentPart>
          </mc:Choice>
          <mc:Fallback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ACE674CA-4A9A-116B-72EA-391446808E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34479" y="4713728"/>
                  <a:ext cx="44280" cy="9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86F0A0EE-8150-D690-A601-1EED0A038BFD}"/>
                    </a:ext>
                  </a:extLst>
                </p14:cNvPr>
                <p14:cNvContentPartPr/>
                <p14:nvPr/>
              </p14:nvContentPartPr>
              <p14:xfrm>
                <a:off x="5237319" y="4764848"/>
                <a:ext cx="65520" cy="1066320"/>
              </p14:xfrm>
            </p:contentPart>
          </mc:Choice>
          <mc:Fallback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86F0A0EE-8150-D690-A601-1EED0A038BF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28319" y="4756208"/>
                  <a:ext cx="83160" cy="108396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9060425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Entraine toi !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DA3D2FA-BE01-A9FD-49E5-B33923769DB3}"/>
              </a:ext>
            </a:extLst>
          </p:cNvPr>
          <p:cNvSpPr/>
          <p:nvPr/>
        </p:nvSpPr>
        <p:spPr>
          <a:xfrm>
            <a:off x="7417522" y="360893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p4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10642D-CED0-F561-A53A-054A599AA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540" y="1878443"/>
            <a:ext cx="7176959" cy="40737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3735</TotalTime>
  <Words>91</Words>
  <Application>Microsoft Office PowerPoint</Application>
  <PresentationFormat>Affichage à l'écran (4:3)</PresentationFormat>
  <Paragraphs>37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Lecture de mots difficiles</vt:lpstr>
      <vt:lpstr>Lecture de mots difficiles</vt:lpstr>
      <vt:lpstr>Entraine toi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86</cp:revision>
  <dcterms:created xsi:type="dcterms:W3CDTF">2014-04-03T15:57:20Z</dcterms:created>
  <dcterms:modified xsi:type="dcterms:W3CDTF">2022-07-17T12:21:19Z</dcterms:modified>
</cp:coreProperties>
</file>