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handoutMasterIdLst>
    <p:handoutMasterId r:id="rId8"/>
  </p:handoutMasterIdLst>
  <p:sldIdLst>
    <p:sldId id="256" r:id="rId2"/>
    <p:sldId id="280" r:id="rId3"/>
    <p:sldId id="285" r:id="rId4"/>
    <p:sldId id="295" r:id="rId5"/>
    <p:sldId id="291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0773"/>
    <a:srgbClr val="67AB0D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36" autoAdjust="0"/>
    <p:restoredTop sz="86425" autoAdjust="0"/>
  </p:normalViewPr>
  <p:slideViewPr>
    <p:cSldViewPr>
      <p:cViewPr varScale="1">
        <p:scale>
          <a:sx n="81" d="100"/>
          <a:sy n="81" d="100"/>
        </p:scale>
        <p:origin x="867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17/07/2022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1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latin typeface="Always In My Heart" charset="0"/>
                <a:ea typeface="Always In My Heart" charset="0"/>
                <a:cs typeface="Always In My Heart" charset="0"/>
              </a:rPr>
              <a:t>Comment comprendre le sens d’un mot nouveau</a:t>
            </a: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15670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Trebuchet MS" panose="020B0603020202020204" pitchFamily="34" charset="0"/>
              </a:rPr>
              <a:t>CM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</p:txBody>
      </p:sp>
      <p:pic>
        <p:nvPicPr>
          <p:cNvPr id="1026" name="Picture 2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9276">
            <a:off x="3191020" y="3120618"/>
            <a:ext cx="5177907" cy="87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616">
        <p:cut/>
      </p:transition>
    </mc:Choice>
    <mc:Fallback xmlns="">
      <p:transition advTm="4616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Objectif de la séance</a:t>
            </a:r>
          </a:p>
        </p:txBody>
      </p:sp>
      <p:pic>
        <p:nvPicPr>
          <p:cNvPr id="819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51" y="4571714"/>
            <a:ext cx="180975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CE76D6C-3B2F-98CA-472F-0FE73AEAF1E7}"/>
              </a:ext>
            </a:extLst>
          </p:cNvPr>
          <p:cNvSpPr txBox="1"/>
          <p:nvPr/>
        </p:nvSpPr>
        <p:spPr>
          <a:xfrm>
            <a:off x="1984350" y="1951672"/>
            <a:ext cx="575600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dirty="0"/>
              <a:t>Aujourd'hui, nous allons réfléchir  aux différentes façons de trouver le sens d’un mot nouveau.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45729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5656" y="-135671"/>
            <a:ext cx="6733115" cy="1190921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Quelles stratégies?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763688" y="-243408"/>
            <a:ext cx="7704856" cy="12986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endParaRPr lang="fr-FR" sz="2400" dirty="0"/>
          </a:p>
          <a:p>
            <a:pPr algn="l"/>
            <a:br>
              <a:rPr lang="fr-FR" sz="1000" dirty="0"/>
            </a:br>
            <a:endParaRPr lang="fr-FR" sz="10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2052" name="Picture 4" descr="Afficher l'image d'origi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504" y="4850830"/>
            <a:ext cx="1483367" cy="104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A2E3600-3D8B-8F96-4670-6F824CED5D38}"/>
              </a:ext>
            </a:extLst>
          </p:cNvPr>
          <p:cNvSpPr txBox="1"/>
          <p:nvPr/>
        </p:nvSpPr>
        <p:spPr>
          <a:xfrm>
            <a:off x="1205809" y="836712"/>
            <a:ext cx="718261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Je suivis le capitaine Nemo à travers les coursives et j’arrivais au centre du navire. Là, se trouvait une sorte d’échelle de fer, cramponnée à la paroi. Je demandais au capitaine à quel usage servait cette échelle.</a:t>
            </a:r>
          </a:p>
          <a:p>
            <a:r>
              <a:rPr lang="fr-FR" sz="2400" dirty="0"/>
              <a:t>«-Elle aboutit au </a:t>
            </a:r>
            <a:r>
              <a:rPr lang="fr-FR" sz="2400" b="1" u="sng" dirty="0"/>
              <a:t>canot</a:t>
            </a:r>
            <a:r>
              <a:rPr lang="fr-FR" sz="2400" dirty="0"/>
              <a:t>, répondit-t-il.</a:t>
            </a:r>
          </a:p>
          <a:p>
            <a:r>
              <a:rPr lang="fr-FR" sz="2400" dirty="0"/>
              <a:t>-Quoi ! Vous avez un </a:t>
            </a:r>
            <a:r>
              <a:rPr lang="fr-FR" sz="2400" b="1" u="sng" dirty="0"/>
              <a:t>canot</a:t>
            </a:r>
            <a:r>
              <a:rPr lang="fr-FR" sz="2400" dirty="0"/>
              <a:t>? Répliquais-je, assez étonné.</a:t>
            </a:r>
          </a:p>
          <a:p>
            <a:r>
              <a:rPr lang="fr-FR" sz="2400" dirty="0"/>
              <a:t>-Sans doute. Une excellente embarcation, légère, qui sert à la promenade en pêche. »</a:t>
            </a:r>
          </a:p>
        </p:txBody>
      </p:sp>
      <p:pic>
        <p:nvPicPr>
          <p:cNvPr id="1028" name="Picture 4" descr="Capitaine Nemo — Wikipédia">
            <a:extLst>
              <a:ext uri="{FF2B5EF4-FFF2-40B4-BE49-F238E27FC236}">
                <a16:creationId xmlns:a16="http://schemas.microsoft.com/office/drawing/2014/main" id="{E9E8B5AB-7140-8DA9-3170-9A62B1F9A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861048"/>
            <a:ext cx="1774642" cy="2583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998060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5656" y="-135671"/>
            <a:ext cx="6733115" cy="1190921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Quelles stratégies?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763688" y="-243408"/>
            <a:ext cx="7704856" cy="12986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endParaRPr lang="fr-FR" sz="2400" dirty="0"/>
          </a:p>
          <a:p>
            <a:pPr algn="l"/>
            <a:br>
              <a:rPr lang="fr-FR" sz="1000" dirty="0"/>
            </a:br>
            <a:endParaRPr lang="fr-FR" sz="10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2052" name="Picture 4" descr="Afficher l'image d'origi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504" y="4850830"/>
            <a:ext cx="1483367" cy="104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A2E3600-3D8B-8F96-4670-6F824CED5D38}"/>
              </a:ext>
            </a:extLst>
          </p:cNvPr>
          <p:cNvSpPr txBox="1"/>
          <p:nvPr/>
        </p:nvSpPr>
        <p:spPr>
          <a:xfrm>
            <a:off x="1205809" y="793485"/>
            <a:ext cx="72728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Je suivis le capitaine Nemo à travers les coursives et j’arrivais au centre du navire. Là, se trouvait une sorte d’échelle de fer, cramponnée à la paroi. Je demandais au capitaine à quel usage servait cette échelle.</a:t>
            </a:r>
          </a:p>
          <a:p>
            <a:r>
              <a:rPr lang="fr-FR" sz="2400" dirty="0"/>
              <a:t>«-Elle aboutit au </a:t>
            </a:r>
            <a:r>
              <a:rPr lang="fr-FR" sz="2400" b="1" u="sng" dirty="0"/>
              <a:t>canot</a:t>
            </a:r>
            <a:r>
              <a:rPr lang="fr-FR" sz="2400" dirty="0"/>
              <a:t>, répondit-t-il.</a:t>
            </a:r>
          </a:p>
          <a:p>
            <a:r>
              <a:rPr lang="fr-FR" sz="2400" dirty="0"/>
              <a:t>-Quoi ! Vous avez un </a:t>
            </a:r>
            <a:r>
              <a:rPr lang="fr-FR" sz="2400" b="1" u="sng" dirty="0"/>
              <a:t>canot</a:t>
            </a:r>
            <a:r>
              <a:rPr lang="fr-FR" sz="2400" dirty="0"/>
              <a:t>? Répliquais-je, assez étonné.</a:t>
            </a:r>
          </a:p>
          <a:p>
            <a:r>
              <a:rPr lang="fr-FR" sz="2400" dirty="0"/>
              <a:t>-Sans doute. Une excellente embarcation, légère, qui sert à la promenade en pêche. »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8A70794-B01E-8D21-F554-E6B4B170AD99}"/>
              </a:ext>
            </a:extLst>
          </p:cNvPr>
          <p:cNvSpPr txBox="1"/>
          <p:nvPr/>
        </p:nvSpPr>
        <p:spPr>
          <a:xfrm>
            <a:off x="1188968" y="4494879"/>
            <a:ext cx="44463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-Remplacer le mot par un autre.</a:t>
            </a:r>
          </a:p>
          <a:p>
            <a:r>
              <a:rPr lang="fr-FR" dirty="0"/>
              <a:t>-Je poursuis ma lecture après l’avoir noté.</a:t>
            </a:r>
          </a:p>
          <a:p>
            <a:r>
              <a:rPr lang="fr-FR" dirty="0"/>
              <a:t>-Je m’aide du contexte de la phrase.</a:t>
            </a:r>
          </a:p>
          <a:p>
            <a:r>
              <a:rPr lang="fr-FR" dirty="0"/>
              <a:t>-Je demande le sens à quelqu’un.</a:t>
            </a:r>
          </a:p>
          <a:p>
            <a:r>
              <a:rPr lang="fr-FR" dirty="0"/>
              <a:t>-Je cherche dans le dictionnaire.</a:t>
            </a:r>
          </a:p>
          <a:p>
            <a:r>
              <a:rPr lang="fr-FR" dirty="0"/>
              <a:t>-Je m’aide d’une image.</a:t>
            </a:r>
          </a:p>
        </p:txBody>
      </p:sp>
      <p:pic>
        <p:nvPicPr>
          <p:cNvPr id="7" name="Picture 4" descr="Capitaine Nemo — Wikipédia">
            <a:extLst>
              <a:ext uri="{FF2B5EF4-FFF2-40B4-BE49-F238E27FC236}">
                <a16:creationId xmlns:a16="http://schemas.microsoft.com/office/drawing/2014/main" id="{4900BF22-4E12-AA1F-08B4-9F37CF12C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948040"/>
            <a:ext cx="1754636" cy="255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9463135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7924" y="-24092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Mrs Chocolat" pitchFamily="2" charset="0"/>
              </a:rPr>
              <a:t>En bref :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899592" y="1111728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23629" y="5111872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20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8DA3D2FA-BE01-A9FD-49E5-B33923769DB3}"/>
              </a:ext>
            </a:extLst>
          </p:cNvPr>
          <p:cNvSpPr/>
          <p:nvPr/>
        </p:nvSpPr>
        <p:spPr>
          <a:xfrm>
            <a:off x="7417522" y="360893"/>
            <a:ext cx="936104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p9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67EAAB9-A72F-6BCE-D9F0-3EEC40B406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575" y="1092894"/>
            <a:ext cx="5390729" cy="54777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162854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3779</TotalTime>
  <Words>252</Words>
  <Application>Microsoft Office PowerPoint</Application>
  <PresentationFormat>Affichage à l'écran (4:3)</PresentationFormat>
  <Paragraphs>29</Paragraphs>
  <Slides>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3" baseType="lpstr">
      <vt:lpstr>Always In My Heart</vt:lpstr>
      <vt:lpstr>Arial</vt:lpstr>
      <vt:lpstr>Calibri</vt:lpstr>
      <vt:lpstr>Cambria</vt:lpstr>
      <vt:lpstr>Mrs Chocolat</vt:lpstr>
      <vt:lpstr>Rage Italic</vt:lpstr>
      <vt:lpstr>Trebuchet MS</vt:lpstr>
      <vt:lpstr>Sketchbook</vt:lpstr>
      <vt:lpstr>Présentation PowerPoint</vt:lpstr>
      <vt:lpstr>Objectif de la séance</vt:lpstr>
      <vt:lpstr>Quelles stratégies?</vt:lpstr>
      <vt:lpstr>Quelles stratégies?</vt:lpstr>
      <vt:lpstr>En bref 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Solène Ezingeard</cp:lastModifiedBy>
  <cp:revision>89</cp:revision>
  <dcterms:created xsi:type="dcterms:W3CDTF">2014-04-03T15:57:20Z</dcterms:created>
  <dcterms:modified xsi:type="dcterms:W3CDTF">2022-07-17T13:10:55Z</dcterms:modified>
</cp:coreProperties>
</file>