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71" r:id="rId4"/>
    <p:sldId id="258" r:id="rId5"/>
    <p:sldId id="260" r:id="rId6"/>
    <p:sldId id="261" r:id="rId7"/>
    <p:sldId id="273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2" r:id="rId16"/>
    <p:sldId id="269" r:id="rId17"/>
    <p:sldId id="270" r:id="rId18"/>
    <p:sldId id="256" r:id="rId19"/>
  </p:sldIdLst>
  <p:sldSz cx="10691813" cy="7559675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687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8238-7CD7-B67F-DC0B-9AE56A7BD07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801883" y="1237201"/>
            <a:ext cx="9088038" cy="2631890"/>
          </a:xfrm>
        </p:spPr>
        <p:txBody>
          <a:bodyPr anchor="b" anchorCtr="1"/>
          <a:lstStyle>
            <a:lvl1pPr algn="ctr">
              <a:defRPr sz="6614"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32EB25-3D7D-596B-9080-8CF9C33EC30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36477" y="3970580"/>
            <a:ext cx="8018858" cy="1825169"/>
          </a:xfrm>
        </p:spPr>
        <p:txBody>
          <a:bodyPr anchorCtr="1"/>
          <a:lstStyle>
            <a:lvl1pPr marL="0" indent="0" algn="ctr">
              <a:buNone/>
              <a:defRPr sz="2646"/>
            </a:lvl1pPr>
          </a:lstStyle>
          <a:p>
            <a:pPr lvl="0"/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B14FC-91F8-85D7-3D7B-1923086EA56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313B94-EDD3-48D9-95F8-8247BD00EB83}" type="datetime1">
              <a:rPr lang="fr-FR"/>
              <a:pPr lvl="0"/>
              <a:t>23/08/2022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DA92B-A551-9606-4AF5-7523AB77414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142DD-EA55-6D77-F4E7-73C498482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08760E7-4B74-4A1B-9FF0-220CD979C9E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28624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E7914-2575-D572-2FC1-4A1E79D757A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09696-EE8F-34C0-E728-A0F070C751EA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264875-69C4-68A8-9B19-7CE94CD918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65D988D-88F2-4FF5-97AC-205EA0E54E2B}" type="datetime1">
              <a:rPr lang="fr-FR"/>
              <a:pPr lvl="0"/>
              <a:t>23/08/2022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47AE0-6C43-FF75-E08C-7961D930BCC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54F59-8A30-2ACC-15C2-76D0E731CB9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1E11DE3-E6D3-4346-A864-CA2E2724D1B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0148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7BE1A-BD09-127F-5035-0F480F0283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9490" y="1884669"/>
            <a:ext cx="9221687" cy="3144612"/>
          </a:xfrm>
        </p:spPr>
        <p:txBody>
          <a:bodyPr anchor="b"/>
          <a:lstStyle>
            <a:lvl1pPr>
              <a:defRPr sz="6614"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0C153C-E7A5-E78A-5FE3-62DEF6DD70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9490" y="5059036"/>
            <a:ext cx="9221687" cy="1653674"/>
          </a:xfrm>
        </p:spPr>
        <p:txBody>
          <a:bodyPr/>
          <a:lstStyle>
            <a:lvl1pPr marL="0" indent="0">
              <a:buNone/>
              <a:defRPr sz="2646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853042-F100-A0F4-0ADB-60BB3B4DDA1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DABD370-B7BC-4255-8681-5C2C7F9B1DB4}" type="datetime1">
              <a:rPr lang="fr-FR"/>
              <a:pPr lvl="0"/>
              <a:t>23/08/2022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0ABBF-63E9-8640-3536-EC5D743C39C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21D4E-2FFB-D930-2999-EC16381742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07F82F5-DC29-46B3-9061-300995B735B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416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827D2-5A1C-83CA-715F-D6C89BEEC5C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48E38-C1DC-BBEF-B68F-DAD1C55A880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35058" y="2012411"/>
            <a:ext cx="4544019" cy="479654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96C2E0-3AEE-91F4-85A0-7F628D529AAD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5412726" y="2012411"/>
            <a:ext cx="4544019" cy="479654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025A6C-BC40-961B-57F7-B0B2BE514E9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676EA22-F8A7-4219-B8EB-C540B89DC046}" type="datetime1">
              <a:rPr lang="fr-FR"/>
              <a:pPr lvl="0"/>
              <a:t>23/08/2022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876865-53B4-584A-C6E2-CA2CD87097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25D12A-CE29-6A05-84BA-38D6A288ABD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3A1B232-C4D1-4C13-BEB0-315DD3E1B62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713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B1DBE-460A-F980-116D-E9FC8ED2C5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6457" y="402482"/>
            <a:ext cx="9221687" cy="14611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55F3E1-31BE-E42A-4379-49E9736D78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6457" y="1853168"/>
            <a:ext cx="4523134" cy="908209"/>
          </a:xfrm>
        </p:spPr>
        <p:txBody>
          <a:bodyPr anchor="b"/>
          <a:lstStyle>
            <a:lvl1pPr marL="0" indent="0">
              <a:buNone/>
              <a:defRPr sz="2646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A50D5D-C22F-C23A-DB3B-CC4D9E3AE61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736457" y="2761378"/>
            <a:ext cx="4523134" cy="406157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1CDEFE-F399-F790-55B6-BCACCFA02CF8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5412726" y="1853168"/>
            <a:ext cx="4545409" cy="908209"/>
          </a:xfrm>
        </p:spPr>
        <p:txBody>
          <a:bodyPr anchor="b"/>
          <a:lstStyle>
            <a:lvl1pPr marL="0" indent="0">
              <a:buNone/>
              <a:defRPr sz="2646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5C05DE-2E2F-E35C-D061-95C8D293EF3B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5412726" y="2761378"/>
            <a:ext cx="4545409" cy="406157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3705A7-61D2-F639-48CA-8709A891F0B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DDCF033-5E61-4F51-BE39-36B65259417B}" type="datetime1">
              <a:rPr lang="fr-FR"/>
              <a:pPr lvl="0"/>
              <a:t>23/08/2022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D6F595-546C-7F0A-DB7E-6B6D406CE31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5944A3-3F2B-B463-21E4-33AC220E02A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2A88F2A-98CA-4FE5-A0B4-430C41366CD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6264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C7D63-0C54-03F3-5C82-902B3011B10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5A5A8D-8AF5-46E9-DF7D-7523F64A802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907402F-E79D-4CF7-8379-8FBFA65577AB}" type="datetime1">
              <a:rPr lang="fr-FR"/>
              <a:pPr lvl="0"/>
              <a:t>23/08/2022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11A8AD-11B0-21F1-E096-09A46C5CEFD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6AFC90-A427-4D0D-4D83-7941C0ECD87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9426909-6217-4073-A370-97B597903C6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4074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E7C98F-652E-976E-2873-451290D03B0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C23F63D-65A6-44F8-AEDF-31B41D3FE66E}" type="datetime1">
              <a:rPr lang="fr-FR"/>
              <a:pPr lvl="0"/>
              <a:t>23/08/2022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05B122-046D-C862-04A8-979F62BC43E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AFCBE4-D338-EF72-1D5A-0950F842E98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A3DB44D-521E-4E4C-88DA-80BF74538D7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861595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8A7E4-ADBB-0119-A4C8-F463026F4A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6457" y="503980"/>
            <a:ext cx="3448385" cy="1763923"/>
          </a:xfrm>
        </p:spPr>
        <p:txBody>
          <a:bodyPr anchor="b"/>
          <a:lstStyle>
            <a:lvl1pPr>
              <a:defRPr sz="3527"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AB25F-267B-60F2-CF34-26849AE6F13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45409" y="1088456"/>
            <a:ext cx="5412726" cy="5372264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E5B0C-7AC1-A587-A687-53B28DB0EAE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736457" y="2267904"/>
            <a:ext cx="3448385" cy="4201567"/>
          </a:xfrm>
        </p:spPr>
        <p:txBody>
          <a:bodyPr/>
          <a:lstStyle>
            <a:lvl1pPr marL="0" indent="0">
              <a:buNone/>
              <a:defRPr sz="1764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C808DA-E789-717F-12AE-E40D0E7E723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B4161C1-E870-4AD8-ACF9-0A5BBC7C1024}" type="datetime1">
              <a:rPr lang="fr-FR"/>
              <a:pPr lvl="0"/>
              <a:t>23/08/2022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B3312A-FC3C-EA2A-BBF6-ED8E7C241A4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D5DB46-963C-8C9C-974C-97B8F7218B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4797841-C0A6-4212-8726-A255ACDF664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3597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71CD0-A0C2-F935-4414-B521C855E6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6457" y="503980"/>
            <a:ext cx="3448385" cy="1763923"/>
          </a:xfrm>
        </p:spPr>
        <p:txBody>
          <a:bodyPr anchor="b"/>
          <a:lstStyle>
            <a:lvl1pPr>
              <a:defRPr sz="3527"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560EBD-599D-8A37-0821-6737BC356CED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4545409" y="1088456"/>
            <a:ext cx="5412726" cy="5372264"/>
          </a:xfrm>
        </p:spPr>
        <p:txBody>
          <a:bodyPr/>
          <a:lstStyle>
            <a:lvl1pPr marL="0" indent="0">
              <a:buNone/>
              <a:defRPr sz="3527"/>
            </a:lvl1pPr>
          </a:lstStyle>
          <a:p>
            <a:pPr lvl="0"/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C1C35-3BEE-8A3E-0F44-D6CA22FB453E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736457" y="2267904"/>
            <a:ext cx="3448385" cy="4201567"/>
          </a:xfrm>
        </p:spPr>
        <p:txBody>
          <a:bodyPr/>
          <a:lstStyle>
            <a:lvl1pPr marL="0" indent="0">
              <a:buNone/>
              <a:defRPr sz="1764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8095F-E81A-4035-FEF0-0C0CA845F3D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D9ED368-927D-4D29-8997-3C348310404D}" type="datetime1">
              <a:rPr lang="fr-FR"/>
              <a:pPr lvl="0"/>
              <a:t>23/08/2022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314F3-981D-9DA1-0C0E-82B1FCC27D0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B97928-9EFB-3473-6C91-93901F8DED8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FDFFFA0-AEC5-4708-B49E-94B48A2CE4D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4792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99371-0254-F485-3607-8B13D590EB7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06BB61-6D64-AD45-6786-1E647D58086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2ABAA-BBC9-91E0-61D0-314AB59A76A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95505F-D395-4961-971C-D042B96CF27C}" type="datetime1">
              <a:rPr lang="fr-FR"/>
              <a:pPr lvl="0"/>
              <a:t>23/08/2022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71346-8E03-EBAF-CFBD-F44773A965E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8A1B5-BDEA-936F-ACFD-1FBC501039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A4BCBC-93A7-4B3D-85D8-0E4A9EAF121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2804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4EB45B-CA75-CB5C-28AD-5704C1F4E04C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7651333" y="402482"/>
            <a:ext cx="2305421" cy="6406478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72849D-C229-2752-2914-C5C1E0208B4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735058" y="402482"/>
            <a:ext cx="6782616" cy="640647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64105-59D8-B554-3831-BAB29368B22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8965D9D-04A4-4051-9D16-D3A6798906BC}" type="datetime1">
              <a:rPr lang="fr-FR"/>
              <a:pPr lvl="0"/>
              <a:t>23/08/2022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3252E-6A95-5B9A-EF5E-34103FC31FF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F43DC-BCFA-CAA0-1757-694FD9D4B83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4318CF8-2F92-48F3-AA92-FE9F26E365C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2942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63906-4FD4-C91E-8153-68D1661F5F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5058" y="402482"/>
            <a:ext cx="9221687" cy="146118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9EBBA0-32AF-5E24-8CB9-9A3949090F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5058" y="2012411"/>
            <a:ext cx="9221687" cy="47965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33009-7147-73D7-C643-F77519884718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735058" y="7006699"/>
            <a:ext cx="2405658" cy="40248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323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BE85794-86B2-4ACB-A10F-52C8A370C7F2}" type="datetime1">
              <a:rPr lang="fr-FR"/>
              <a:pPr lvl="0"/>
              <a:t>23/08/2022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B0670-14EE-E8A4-8B75-1D85F829B34F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541663" y="7006699"/>
            <a:ext cx="3608487" cy="40248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323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E19CB-4C68-E9E1-1297-00206BC0B5E3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551096" y="7006699"/>
            <a:ext cx="2405658" cy="40248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323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0B2CF18-8385-4A11-8FA1-587DBCA757D4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1007943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85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51990" marR="0" lvl="0" indent="-251990" algn="l" defTabSz="1007943" rtl="0" fontAlgn="auto" hangingPunct="1">
        <a:lnSpc>
          <a:spcPct val="90000"/>
        </a:lnSpc>
        <a:spcBef>
          <a:spcPts val="1100"/>
        </a:spcBef>
        <a:spcAft>
          <a:spcPts val="0"/>
        </a:spcAft>
        <a:buSzPct val="100000"/>
        <a:buFont typeface="Arial" pitchFamily="34"/>
        <a:buChar char="•"/>
        <a:tabLst/>
        <a:defRPr lang="fr-FR" sz="3086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755952" marR="0" lvl="1" indent="-251990" algn="l" defTabSz="1007943" rtl="0" fontAlgn="auto" hangingPunct="1">
        <a:lnSpc>
          <a:spcPct val="90000"/>
        </a:lnSpc>
        <a:spcBef>
          <a:spcPts val="550"/>
        </a:spcBef>
        <a:spcAft>
          <a:spcPts val="0"/>
        </a:spcAft>
        <a:buSzPct val="100000"/>
        <a:buFont typeface="Arial" pitchFamily="34"/>
        <a:buChar char="•"/>
        <a:tabLst/>
        <a:defRPr lang="fr-FR" sz="2646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259933" marR="0" lvl="2" indent="-251990" algn="l" defTabSz="1007943" rtl="0" fontAlgn="auto" hangingPunct="1">
        <a:lnSpc>
          <a:spcPct val="90000"/>
        </a:lnSpc>
        <a:spcBef>
          <a:spcPts val="550"/>
        </a:spcBef>
        <a:spcAft>
          <a:spcPts val="0"/>
        </a:spcAft>
        <a:buSzPct val="100000"/>
        <a:buFont typeface="Arial" pitchFamily="34"/>
        <a:buChar char="•"/>
        <a:tabLst/>
        <a:defRPr lang="fr-FR" sz="2205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763895" marR="0" lvl="3" indent="-251990" algn="l" defTabSz="1007943" rtl="0" fontAlgn="auto" hangingPunct="1">
        <a:lnSpc>
          <a:spcPct val="90000"/>
        </a:lnSpc>
        <a:spcBef>
          <a:spcPts val="550"/>
        </a:spcBef>
        <a:spcAft>
          <a:spcPts val="0"/>
        </a:spcAft>
        <a:buSzPct val="100000"/>
        <a:buFont typeface="Arial" pitchFamily="34"/>
        <a:buChar char="•"/>
        <a:tabLst/>
        <a:defRPr lang="fr-FR" sz="1984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267867" marR="0" lvl="4" indent="-251990" algn="l" defTabSz="1007943" rtl="0" fontAlgn="auto" hangingPunct="1">
        <a:lnSpc>
          <a:spcPct val="90000"/>
        </a:lnSpc>
        <a:spcBef>
          <a:spcPts val="550"/>
        </a:spcBef>
        <a:spcAft>
          <a:spcPts val="0"/>
        </a:spcAft>
        <a:buSzPct val="100000"/>
        <a:buFont typeface="Arial" pitchFamily="34"/>
        <a:buChar char="•"/>
        <a:tabLst/>
        <a:defRPr lang="fr-FR" sz="1984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5">
            <a:extLst>
              <a:ext uri="{FF2B5EF4-FFF2-40B4-BE49-F238E27FC236}">
                <a16:creationId xmlns:a16="http://schemas.microsoft.com/office/drawing/2014/main" id="{23032393-3BAC-CBCE-1DA1-0CC73021F2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27" b="3881"/>
          <a:stretch>
            <a:fillRect/>
          </a:stretch>
        </p:blipFill>
        <p:spPr>
          <a:xfrm>
            <a:off x="521656" y="-63614"/>
            <a:ext cx="9648492" cy="380584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ZoneTexte 4">
            <a:extLst>
              <a:ext uri="{FF2B5EF4-FFF2-40B4-BE49-F238E27FC236}">
                <a16:creationId xmlns:a16="http://schemas.microsoft.com/office/drawing/2014/main" id="{E02E39A5-8E79-B591-7721-791346DF58A5}"/>
              </a:ext>
            </a:extLst>
          </p:cNvPr>
          <p:cNvSpPr txBox="1"/>
          <p:nvPr/>
        </p:nvSpPr>
        <p:spPr>
          <a:xfrm>
            <a:off x="4626662" y="756684"/>
            <a:ext cx="3681895" cy="18506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1500" b="0" i="0" u="none" strike="noStrike" kern="0" cap="none" spc="0" baseline="0">
                <a:solidFill>
                  <a:srgbClr val="FFFFFF"/>
                </a:solidFill>
                <a:uFillTx/>
                <a:latin typeface="Harry P" pitchFamily="2"/>
              </a:rPr>
              <a:t>M.H.M</a:t>
            </a:r>
          </a:p>
        </p:txBody>
      </p:sp>
      <p:pic>
        <p:nvPicPr>
          <p:cNvPr id="4" name="Picture 6" descr="Épinglé par Ceℓiɴe ⓥ sur Harry Potter | Choixpeau harry potter, Dessin  harry potter, Harry potter">
            <a:extLst>
              <a:ext uri="{FF2B5EF4-FFF2-40B4-BE49-F238E27FC236}">
                <a16:creationId xmlns:a16="http://schemas.microsoft.com/office/drawing/2014/main" id="{26EC127F-404D-4D83-2FA2-C0821BCCAC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494" b="18633"/>
          <a:stretch>
            <a:fillRect/>
          </a:stretch>
        </p:blipFill>
        <p:spPr>
          <a:xfrm rot="21045954">
            <a:off x="1822564" y="533964"/>
            <a:ext cx="3007644" cy="287531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age 27">
            <a:extLst>
              <a:ext uri="{FF2B5EF4-FFF2-40B4-BE49-F238E27FC236}">
                <a16:creationId xmlns:a16="http://schemas.microsoft.com/office/drawing/2014/main" id="{2845452F-E429-EC66-3EB4-D6D4895A969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92" t="3974" r="2389"/>
          <a:stretch>
            <a:fillRect/>
          </a:stretch>
        </p:blipFill>
        <p:spPr>
          <a:xfrm>
            <a:off x="915908" y="3641223"/>
            <a:ext cx="9065169" cy="391837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ZoneTexte 17">
            <a:extLst>
              <a:ext uri="{FF2B5EF4-FFF2-40B4-BE49-F238E27FC236}">
                <a16:creationId xmlns:a16="http://schemas.microsoft.com/office/drawing/2014/main" id="{D5FD757C-EE0B-BD80-CD9C-6D79A984A377}"/>
              </a:ext>
            </a:extLst>
          </p:cNvPr>
          <p:cNvSpPr txBox="1"/>
          <p:nvPr/>
        </p:nvSpPr>
        <p:spPr>
          <a:xfrm>
            <a:off x="1784460" y="4553273"/>
            <a:ext cx="6271842" cy="208152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Harry P" pitchFamily="2"/>
              </a:rPr>
              <a:t>Orthographe</a:t>
            </a:r>
          </a:p>
        </p:txBody>
      </p:sp>
      <p:pic>
        <p:nvPicPr>
          <p:cNvPr id="7" name="Picture 2" descr="Image De Dessin Animé Dessiné Main De Potion De Poison Illustration  Ustensile Magique De Sorcière PNG , Magie, Peinte à La Main, La Créativité  Fichier PNG et PSD pour le téléchargement libre">
            <a:extLst>
              <a:ext uri="{FF2B5EF4-FFF2-40B4-BE49-F238E27FC236}">
                <a16:creationId xmlns:a16="http://schemas.microsoft.com/office/drawing/2014/main" id="{38A41FD8-C994-114C-6353-F1D1BDFEA48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948474">
            <a:off x="6607985" y="4086626"/>
            <a:ext cx="2896627" cy="289662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7">
            <a:extLst>
              <a:ext uri="{FF2B5EF4-FFF2-40B4-BE49-F238E27FC236}">
                <a16:creationId xmlns:a16="http://schemas.microsoft.com/office/drawing/2014/main" id="{C39C0458-63C0-6B5E-86B5-FB36C0AFF2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92" t="3974" r="2389"/>
          <a:stretch>
            <a:fillRect/>
          </a:stretch>
        </p:blipFill>
        <p:spPr>
          <a:xfrm>
            <a:off x="813322" y="3776938"/>
            <a:ext cx="9065169" cy="391837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Image 17">
            <a:extLst>
              <a:ext uri="{FF2B5EF4-FFF2-40B4-BE49-F238E27FC236}">
                <a16:creationId xmlns:a16="http://schemas.microsoft.com/office/drawing/2014/main" id="{D313C3EC-76CD-AB57-D77A-8BF7931D6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520" y="-250966"/>
            <a:ext cx="9544763" cy="403080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ZoneTexte 6">
            <a:extLst>
              <a:ext uri="{FF2B5EF4-FFF2-40B4-BE49-F238E27FC236}">
                <a16:creationId xmlns:a16="http://schemas.microsoft.com/office/drawing/2014/main" id="{3A5AE9DE-9CDA-C906-C118-76EB18BA320E}"/>
              </a:ext>
            </a:extLst>
          </p:cNvPr>
          <p:cNvSpPr txBox="1"/>
          <p:nvPr/>
        </p:nvSpPr>
        <p:spPr>
          <a:xfrm>
            <a:off x="1944654" y="640006"/>
            <a:ext cx="5480904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Harry P" pitchFamily="2"/>
              </a:rPr>
              <a:t>Vocabulaire</a:t>
            </a:r>
          </a:p>
        </p:txBody>
      </p:sp>
      <p:sp>
        <p:nvSpPr>
          <p:cNvPr id="5" name="ZoneTexte 5">
            <a:extLst>
              <a:ext uri="{FF2B5EF4-FFF2-40B4-BE49-F238E27FC236}">
                <a16:creationId xmlns:a16="http://schemas.microsoft.com/office/drawing/2014/main" id="{7D4BA05E-2EEE-0F0E-58FF-4A5E6FF60B3A}"/>
              </a:ext>
            </a:extLst>
          </p:cNvPr>
          <p:cNvSpPr txBox="1"/>
          <p:nvPr/>
        </p:nvSpPr>
        <p:spPr>
          <a:xfrm>
            <a:off x="4025700" y="4667911"/>
            <a:ext cx="4929109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Harry P" pitchFamily="2"/>
              </a:rPr>
              <a:t>Grammaire</a:t>
            </a:r>
          </a:p>
        </p:txBody>
      </p:sp>
      <p:pic>
        <p:nvPicPr>
          <p:cNvPr id="6" name="Picture 2" descr="Sticker &quot;Lunettes Harry Potter&quot; - Stick Avenue">
            <a:extLst>
              <a:ext uri="{FF2B5EF4-FFF2-40B4-BE49-F238E27FC236}">
                <a16:creationId xmlns:a16="http://schemas.microsoft.com/office/drawing/2014/main" id="{46BB8F96-FA43-A270-7540-C30FF3C377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21007452">
            <a:off x="1857622" y="4584646"/>
            <a:ext cx="1936150" cy="193615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La voiture volante enchantée de Ron Weasley - Etsy France">
            <a:extLst>
              <a:ext uri="{FF2B5EF4-FFF2-40B4-BE49-F238E27FC236}">
                <a16:creationId xmlns:a16="http://schemas.microsoft.com/office/drawing/2014/main" id="{3DF034D3-4365-FB90-7FA5-52F47FDAB24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1410232">
            <a:off x="6678750" y="-409176"/>
            <a:ext cx="2807372" cy="364567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4">
            <a:extLst>
              <a:ext uri="{FF2B5EF4-FFF2-40B4-BE49-F238E27FC236}">
                <a16:creationId xmlns:a16="http://schemas.microsoft.com/office/drawing/2014/main" id="{E06650D1-3BBD-6058-3FA8-FCD9D6DC9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78" y="3691542"/>
            <a:ext cx="9631247" cy="406596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950FCB-3B33-86E8-F809-0D20D50BEB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278" y="-271512"/>
            <a:ext cx="9631247" cy="421398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ZoneTexte 5">
            <a:extLst>
              <a:ext uri="{FF2B5EF4-FFF2-40B4-BE49-F238E27FC236}">
                <a16:creationId xmlns:a16="http://schemas.microsoft.com/office/drawing/2014/main" id="{570182B8-3F6A-25F6-67D7-770D51496983}"/>
              </a:ext>
            </a:extLst>
          </p:cNvPr>
          <p:cNvSpPr txBox="1"/>
          <p:nvPr/>
        </p:nvSpPr>
        <p:spPr>
          <a:xfrm>
            <a:off x="3881225" y="239581"/>
            <a:ext cx="3787856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Magic School Two" pitchFamily="2"/>
              </a:rPr>
              <a:t>Dictée</a:t>
            </a:r>
          </a:p>
        </p:txBody>
      </p:sp>
      <p:sp>
        <p:nvSpPr>
          <p:cNvPr id="5" name="ZoneTexte 5">
            <a:extLst>
              <a:ext uri="{FF2B5EF4-FFF2-40B4-BE49-F238E27FC236}">
                <a16:creationId xmlns:a16="http://schemas.microsoft.com/office/drawing/2014/main" id="{1B353D22-1B82-2B57-A13F-FDFBF8DE9BAF}"/>
              </a:ext>
            </a:extLst>
          </p:cNvPr>
          <p:cNvSpPr txBox="1"/>
          <p:nvPr/>
        </p:nvSpPr>
        <p:spPr>
          <a:xfrm>
            <a:off x="1819912" y="4193420"/>
            <a:ext cx="3955246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Magic School Two" pitchFamily="2"/>
              </a:rPr>
              <a:t>Dictée</a:t>
            </a:r>
          </a:p>
        </p:txBody>
      </p:sp>
      <p:pic>
        <p:nvPicPr>
          <p:cNvPr id="6" name="Picture 2" descr="NABROCHOT-CREATIONS: janvier 2019">
            <a:extLst>
              <a:ext uri="{FF2B5EF4-FFF2-40B4-BE49-F238E27FC236}">
                <a16:creationId xmlns:a16="http://schemas.microsoft.com/office/drawing/2014/main" id="{620C546B-9C83-F631-FF3B-92B6320A13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785360" y="3779836"/>
            <a:ext cx="1903744" cy="25379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ZoneTexte 11">
            <a:extLst>
              <a:ext uri="{FF2B5EF4-FFF2-40B4-BE49-F238E27FC236}">
                <a16:creationId xmlns:a16="http://schemas.microsoft.com/office/drawing/2014/main" id="{790A05EE-CC78-F3CF-F473-D489874E2703}"/>
              </a:ext>
            </a:extLst>
          </p:cNvPr>
          <p:cNvSpPr txBox="1"/>
          <p:nvPr/>
        </p:nvSpPr>
        <p:spPr>
          <a:xfrm>
            <a:off x="4819509" y="5219175"/>
            <a:ext cx="2397172" cy="20159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1200" cap="none" spc="0" baseline="0">
                <a:solidFill>
                  <a:srgbClr val="FFFFFF"/>
                </a:solidFill>
                <a:uFillTx/>
                <a:latin typeface="Magic School Two" pitchFamily="2"/>
              </a:rPr>
              <a:t>bilan</a:t>
            </a:r>
            <a:endParaRPr lang="fr-FR" sz="125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8" name="Picture 2" descr="Les Animaux fantastiques 2 : Les Crimes de Grindelwald - LifeByGirls">
            <a:extLst>
              <a:ext uri="{FF2B5EF4-FFF2-40B4-BE49-F238E27FC236}">
                <a16:creationId xmlns:a16="http://schemas.microsoft.com/office/drawing/2014/main" id="{6612DBF6-2713-8DB2-C18E-144AD2AD319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21080916">
            <a:off x="685553" y="723894"/>
            <a:ext cx="4240045" cy="238502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ZoneTexte 13">
            <a:extLst>
              <a:ext uri="{FF2B5EF4-FFF2-40B4-BE49-F238E27FC236}">
                <a16:creationId xmlns:a16="http://schemas.microsoft.com/office/drawing/2014/main" id="{9308D9B8-670E-A5FB-2E3D-3A39E71A9FC5}"/>
              </a:ext>
            </a:extLst>
          </p:cNvPr>
          <p:cNvSpPr txBox="1"/>
          <p:nvPr/>
        </p:nvSpPr>
        <p:spPr>
          <a:xfrm>
            <a:off x="6113623" y="1435992"/>
            <a:ext cx="5342016" cy="20159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1200" cap="none" spc="0" baseline="0">
                <a:solidFill>
                  <a:srgbClr val="FFFFFF"/>
                </a:solidFill>
                <a:uFillTx/>
                <a:latin typeface="Magic School Two" pitchFamily="2"/>
              </a:rPr>
              <a:t>flash</a:t>
            </a:r>
            <a:endParaRPr lang="fr-FR" sz="125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5">
            <a:extLst>
              <a:ext uri="{FF2B5EF4-FFF2-40B4-BE49-F238E27FC236}">
                <a16:creationId xmlns:a16="http://schemas.microsoft.com/office/drawing/2014/main" id="{6C7326BF-6E1C-E462-11C9-6FBCE1F136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27" b="3881"/>
          <a:stretch>
            <a:fillRect/>
          </a:stretch>
        </p:blipFill>
        <p:spPr>
          <a:xfrm>
            <a:off x="521656" y="-46168"/>
            <a:ext cx="9648492" cy="380584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ZoneTexte 8">
            <a:extLst>
              <a:ext uri="{FF2B5EF4-FFF2-40B4-BE49-F238E27FC236}">
                <a16:creationId xmlns:a16="http://schemas.microsoft.com/office/drawing/2014/main" id="{82728111-7049-FC11-2568-C32EC14F7AFA}"/>
              </a:ext>
            </a:extLst>
          </p:cNvPr>
          <p:cNvSpPr txBox="1"/>
          <p:nvPr/>
        </p:nvSpPr>
        <p:spPr>
          <a:xfrm>
            <a:off x="1887522" y="529419"/>
            <a:ext cx="4855015" cy="27894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1" compatLnSpc="1">
            <a:spAutoFit/>
          </a:bodyPr>
          <a:lstStyle/>
          <a:p>
            <a:pPr marL="0" marR="0" lvl="0" indent="0" algn="ctr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8800" b="0" i="0" u="none" strike="noStrike" kern="0" cap="none" spc="0" baseline="0">
                <a:solidFill>
                  <a:srgbClr val="FFFFFF"/>
                </a:solidFill>
                <a:uFillTx/>
                <a:latin typeface="Magic School Two" pitchFamily="2"/>
              </a:rPr>
              <a:t>Résolution de problèmes</a:t>
            </a:r>
          </a:p>
        </p:txBody>
      </p:sp>
      <p:pic>
        <p:nvPicPr>
          <p:cNvPr id="4" name="Image 13">
            <a:extLst>
              <a:ext uri="{FF2B5EF4-FFF2-40B4-BE49-F238E27FC236}">
                <a16:creationId xmlns:a16="http://schemas.microsoft.com/office/drawing/2014/main" id="{9D6C1B39-5E0B-19B6-C356-44C5249C8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89" y="3631823"/>
            <a:ext cx="9634996" cy="40689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B56EBCA-2761-7763-CEEB-31E972244DC4}"/>
              </a:ext>
            </a:extLst>
          </p:cNvPr>
          <p:cNvSpPr txBox="1"/>
          <p:nvPr/>
        </p:nvSpPr>
        <p:spPr>
          <a:xfrm>
            <a:off x="3883868" y="4501810"/>
            <a:ext cx="5717331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Harry P" pitchFamily="2"/>
              </a:rPr>
              <a:t>Conjugaison</a:t>
            </a:r>
          </a:p>
        </p:txBody>
      </p:sp>
      <p:pic>
        <p:nvPicPr>
          <p:cNvPr id="6" name="object 2">
            <a:extLst>
              <a:ext uri="{FF2B5EF4-FFF2-40B4-BE49-F238E27FC236}">
                <a16:creationId xmlns:a16="http://schemas.microsoft.com/office/drawing/2014/main" id="{C75972E3-31BB-3C2C-D9F2-69E707A924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4220" r="62482"/>
          <a:stretch>
            <a:fillRect/>
          </a:stretch>
        </p:blipFill>
        <p:spPr>
          <a:xfrm rot="20965236">
            <a:off x="1036162" y="4672812"/>
            <a:ext cx="3463728" cy="270259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2" descr="Harry Potter - Illustration on Behance">
            <a:extLst>
              <a:ext uri="{FF2B5EF4-FFF2-40B4-BE49-F238E27FC236}">
                <a16:creationId xmlns:a16="http://schemas.microsoft.com/office/drawing/2014/main" id="{39F18AE4-8195-CC34-A3E2-BD94EF0C8E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760258">
            <a:off x="6201451" y="343596"/>
            <a:ext cx="2789404" cy="278940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1">
            <a:extLst>
              <a:ext uri="{FF2B5EF4-FFF2-40B4-BE49-F238E27FC236}">
                <a16:creationId xmlns:a16="http://schemas.microsoft.com/office/drawing/2014/main" id="{C4B91C3B-10F2-169B-8A66-779232D00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404" y="-98526"/>
            <a:ext cx="9634996" cy="406891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4" descr="Wizarding World (franchise) | Wiki Harry Potter | Fandom">
            <a:extLst>
              <a:ext uri="{FF2B5EF4-FFF2-40B4-BE49-F238E27FC236}">
                <a16:creationId xmlns:a16="http://schemas.microsoft.com/office/drawing/2014/main" id="{28FD55AF-55C4-0CF1-ED5A-7539A3396A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4316"/>
          <a:stretch>
            <a:fillRect/>
          </a:stretch>
        </p:blipFill>
        <p:spPr>
          <a:xfrm rot="20677394">
            <a:off x="1587716" y="1082229"/>
            <a:ext cx="3780550" cy="157001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Image 15">
            <a:extLst>
              <a:ext uri="{FF2B5EF4-FFF2-40B4-BE49-F238E27FC236}">
                <a16:creationId xmlns:a16="http://schemas.microsoft.com/office/drawing/2014/main" id="{966014EC-45EE-03DE-4970-AF6987870A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770" y="3686559"/>
            <a:ext cx="9562264" cy="403819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ZoneTexte 17">
            <a:extLst>
              <a:ext uri="{FF2B5EF4-FFF2-40B4-BE49-F238E27FC236}">
                <a16:creationId xmlns:a16="http://schemas.microsoft.com/office/drawing/2014/main" id="{82436DA8-9048-1E1E-0273-DA13134E0C68}"/>
              </a:ext>
            </a:extLst>
          </p:cNvPr>
          <p:cNvSpPr txBox="1"/>
          <p:nvPr/>
        </p:nvSpPr>
        <p:spPr>
          <a:xfrm>
            <a:off x="2101227" y="4590150"/>
            <a:ext cx="4572292" cy="28509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0" b="0" i="0" u="none" strike="noStrike" kern="0" cap="none" spc="0" baseline="0">
                <a:solidFill>
                  <a:srgbClr val="FFFFFF"/>
                </a:solidFill>
                <a:uFillTx/>
                <a:latin typeface="Magic School Two" pitchFamily="2"/>
              </a:rPr>
              <a:t>Déclic</a:t>
            </a:r>
          </a:p>
        </p:txBody>
      </p:sp>
      <p:sp>
        <p:nvSpPr>
          <p:cNvPr id="6" name="ZoneTexte 16">
            <a:extLst>
              <a:ext uri="{FF2B5EF4-FFF2-40B4-BE49-F238E27FC236}">
                <a16:creationId xmlns:a16="http://schemas.microsoft.com/office/drawing/2014/main" id="{E35979C1-8BE8-EAFC-4D0F-80D820558FCE}"/>
              </a:ext>
            </a:extLst>
          </p:cNvPr>
          <p:cNvSpPr txBox="1"/>
          <p:nvPr/>
        </p:nvSpPr>
        <p:spPr>
          <a:xfrm>
            <a:off x="4872737" y="501036"/>
            <a:ext cx="5290672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Magic School Two" pitchFamily="2"/>
              </a:rPr>
              <a:t>Calcul</a:t>
            </a:r>
          </a:p>
        </p:txBody>
      </p:sp>
      <p:sp>
        <p:nvSpPr>
          <p:cNvPr id="7" name="ZoneTexte 8">
            <a:extLst>
              <a:ext uri="{FF2B5EF4-FFF2-40B4-BE49-F238E27FC236}">
                <a16:creationId xmlns:a16="http://schemas.microsoft.com/office/drawing/2014/main" id="{40C9DFE0-760A-E7B0-6460-93DCD0B33D55}"/>
              </a:ext>
            </a:extLst>
          </p:cNvPr>
          <p:cNvSpPr txBox="1"/>
          <p:nvPr/>
        </p:nvSpPr>
        <p:spPr>
          <a:xfrm>
            <a:off x="5814980" y="1482114"/>
            <a:ext cx="5398169" cy="20159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1200" cap="none" spc="0" baseline="0">
                <a:solidFill>
                  <a:srgbClr val="FFFFFF"/>
                </a:solidFill>
                <a:uFillTx/>
                <a:latin typeface="Magic School Two" pitchFamily="2"/>
              </a:rPr>
              <a:t>mental</a:t>
            </a:r>
            <a:endParaRPr lang="fr-FR" sz="125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8" name="Picture 2" descr="Les différents logos Ministère de la magie Les - Recréons notre univers  Harry Potter">
            <a:extLst>
              <a:ext uri="{FF2B5EF4-FFF2-40B4-BE49-F238E27FC236}">
                <a16:creationId xmlns:a16="http://schemas.microsoft.com/office/drawing/2014/main" id="{AF012308-59DB-AC9D-F1E6-D90040388C5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878199" y="4772271"/>
            <a:ext cx="2042156" cy="203535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>
            <a:extLst>
              <a:ext uri="{FF2B5EF4-FFF2-40B4-BE49-F238E27FC236}">
                <a16:creationId xmlns:a16="http://schemas.microsoft.com/office/drawing/2014/main" id="{AB8F8575-13BA-46CD-036E-905ED6A7B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70" y="-86483"/>
            <a:ext cx="9562264" cy="403819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ZoneTexte 4">
            <a:extLst>
              <a:ext uri="{FF2B5EF4-FFF2-40B4-BE49-F238E27FC236}">
                <a16:creationId xmlns:a16="http://schemas.microsoft.com/office/drawing/2014/main" id="{2E86609D-9A68-09C8-60F5-CB23095936F7}"/>
              </a:ext>
            </a:extLst>
          </p:cNvPr>
          <p:cNvSpPr txBox="1"/>
          <p:nvPr/>
        </p:nvSpPr>
        <p:spPr>
          <a:xfrm>
            <a:off x="4692426" y="864537"/>
            <a:ext cx="4302325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Harry P" pitchFamily="2"/>
              </a:rPr>
              <a:t>Lecture</a:t>
            </a:r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B6CA151F-B5DE-EC0B-DA04-C84CD3185A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756" t="61716" r="62539" b="4219"/>
          <a:stretch>
            <a:fillRect/>
          </a:stretch>
        </p:blipFill>
        <p:spPr>
          <a:xfrm>
            <a:off x="2112584" y="1156844"/>
            <a:ext cx="2305650" cy="222479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age 6">
            <a:extLst>
              <a:ext uri="{FF2B5EF4-FFF2-40B4-BE49-F238E27FC236}">
                <a16:creationId xmlns:a16="http://schemas.microsoft.com/office/drawing/2014/main" id="{38F83E29-F1AB-CC0E-1DBE-6984AB1599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770" y="3698711"/>
            <a:ext cx="9562264" cy="403819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ZoneTexte 7">
            <a:extLst>
              <a:ext uri="{FF2B5EF4-FFF2-40B4-BE49-F238E27FC236}">
                <a16:creationId xmlns:a16="http://schemas.microsoft.com/office/drawing/2014/main" id="{7723B9A0-417A-06DC-6423-B1A25CCABC02}"/>
              </a:ext>
            </a:extLst>
          </p:cNvPr>
          <p:cNvSpPr txBox="1"/>
          <p:nvPr/>
        </p:nvSpPr>
        <p:spPr>
          <a:xfrm>
            <a:off x="3652954" y="4715524"/>
            <a:ext cx="2665649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Harry P" pitchFamily="2"/>
              </a:rPr>
              <a:t>EPS</a:t>
            </a:r>
          </a:p>
        </p:txBody>
      </p:sp>
      <p:pic>
        <p:nvPicPr>
          <p:cNvPr id="7" name="object 2">
            <a:extLst>
              <a:ext uri="{FF2B5EF4-FFF2-40B4-BE49-F238E27FC236}">
                <a16:creationId xmlns:a16="http://schemas.microsoft.com/office/drawing/2014/main" id="{4E20BB1E-2ACE-9484-1625-DAC103D70D3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667" r="69799" b="48855"/>
          <a:stretch>
            <a:fillRect/>
          </a:stretch>
        </p:blipFill>
        <p:spPr>
          <a:xfrm>
            <a:off x="7107484" y="4169499"/>
            <a:ext cx="1519047" cy="334961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>
            <a:extLst>
              <a:ext uri="{FF2B5EF4-FFF2-40B4-BE49-F238E27FC236}">
                <a16:creationId xmlns:a16="http://schemas.microsoft.com/office/drawing/2014/main" id="{1CBFE9FB-7049-4D7E-8BA1-26549DEA4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279" y="-197473"/>
            <a:ext cx="9421264" cy="397731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ZoneTexte 17">
            <a:extLst>
              <a:ext uri="{FF2B5EF4-FFF2-40B4-BE49-F238E27FC236}">
                <a16:creationId xmlns:a16="http://schemas.microsoft.com/office/drawing/2014/main" id="{388CD861-37DB-E32D-0A03-DA61EAFB3B73}"/>
              </a:ext>
            </a:extLst>
          </p:cNvPr>
          <p:cNvSpPr txBox="1"/>
          <p:nvPr/>
        </p:nvSpPr>
        <p:spPr>
          <a:xfrm>
            <a:off x="4074401" y="788889"/>
            <a:ext cx="6192545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Magic School Two" pitchFamily="2"/>
              </a:rPr>
              <a:t>Portugais</a:t>
            </a:r>
          </a:p>
        </p:txBody>
      </p:sp>
      <p:pic>
        <p:nvPicPr>
          <p:cNvPr id="4" name="Image 7">
            <a:extLst>
              <a:ext uri="{FF2B5EF4-FFF2-40B4-BE49-F238E27FC236}">
                <a16:creationId xmlns:a16="http://schemas.microsoft.com/office/drawing/2014/main" id="{BA1B41AC-E043-2FD7-82FD-334ADDF70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877" y="0"/>
            <a:ext cx="2857500" cy="28575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age 9">
            <a:extLst>
              <a:ext uri="{FF2B5EF4-FFF2-40B4-BE49-F238E27FC236}">
                <a16:creationId xmlns:a16="http://schemas.microsoft.com/office/drawing/2014/main" id="{220D8581-B0F6-E8D9-5C79-5DDD04C742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270" y="3680615"/>
            <a:ext cx="9421264" cy="397731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ZoneTexte 17">
            <a:extLst>
              <a:ext uri="{FF2B5EF4-FFF2-40B4-BE49-F238E27FC236}">
                <a16:creationId xmlns:a16="http://schemas.microsoft.com/office/drawing/2014/main" id="{2D20EEE5-F0D7-9387-ABBB-A75CE6C4C706}"/>
              </a:ext>
            </a:extLst>
          </p:cNvPr>
          <p:cNvSpPr txBox="1"/>
          <p:nvPr/>
        </p:nvSpPr>
        <p:spPr>
          <a:xfrm>
            <a:off x="1764343" y="4565462"/>
            <a:ext cx="6192545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Magic School Two" pitchFamily="2"/>
              </a:rPr>
              <a:t>Informatique</a:t>
            </a:r>
          </a:p>
        </p:txBody>
      </p:sp>
      <p:pic>
        <p:nvPicPr>
          <p:cNvPr id="7" name="Picture 6" descr="Recueil de fanarts Harry Potter | Tome 2 - Partie 47.2: Sombral">
            <a:extLst>
              <a:ext uri="{FF2B5EF4-FFF2-40B4-BE49-F238E27FC236}">
                <a16:creationId xmlns:a16="http://schemas.microsoft.com/office/drawing/2014/main" id="{4FD4D539-7C5E-DB4D-E77C-B1D5D340F55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482849" y="4026578"/>
            <a:ext cx="3082341" cy="308234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9">
            <a:extLst>
              <a:ext uri="{FF2B5EF4-FFF2-40B4-BE49-F238E27FC236}">
                <a16:creationId xmlns:a16="http://schemas.microsoft.com/office/drawing/2014/main" id="{772E2C3E-3EF7-1FAD-B334-CD0893EB9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036" y="-168761"/>
            <a:ext cx="9562264" cy="403819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ZoneTexte 10">
            <a:extLst>
              <a:ext uri="{FF2B5EF4-FFF2-40B4-BE49-F238E27FC236}">
                <a16:creationId xmlns:a16="http://schemas.microsoft.com/office/drawing/2014/main" id="{BC5AD553-9B07-CF07-DEA0-0B6788E3294C}"/>
              </a:ext>
            </a:extLst>
          </p:cNvPr>
          <p:cNvSpPr txBox="1"/>
          <p:nvPr/>
        </p:nvSpPr>
        <p:spPr>
          <a:xfrm>
            <a:off x="4516578" y="747613"/>
            <a:ext cx="3723994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Harry P" pitchFamily="2"/>
              </a:rPr>
              <a:t>Anglais</a:t>
            </a:r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C196BC4E-5CE8-5F19-5108-F99E572C01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70" t="4184" r="64832" b="58490"/>
          <a:stretch>
            <a:fillRect/>
          </a:stretch>
        </p:blipFill>
        <p:spPr>
          <a:xfrm>
            <a:off x="1884432" y="725302"/>
            <a:ext cx="2230367" cy="223147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4B33641B-13A5-312E-0E32-07377A6EF7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770" y="3596417"/>
            <a:ext cx="9562264" cy="403819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id="{1EF4A842-5C85-8623-4475-6165D0106948}"/>
              </a:ext>
            </a:extLst>
          </p:cNvPr>
          <p:cNvSpPr txBox="1"/>
          <p:nvPr/>
        </p:nvSpPr>
        <p:spPr>
          <a:xfrm>
            <a:off x="2999616" y="4178003"/>
            <a:ext cx="5800971" cy="16814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1" compatLnSpc="1">
            <a:spAutoFit/>
          </a:bodyPr>
          <a:lstStyle/>
          <a:p>
            <a:pPr marL="0" marR="0" lvl="0" indent="0" algn="ctr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400" b="0" i="0" u="none" strike="noStrike" kern="0" cap="none" spc="0" baseline="0">
                <a:solidFill>
                  <a:srgbClr val="FFFFFF"/>
                </a:solidFill>
                <a:uFillTx/>
                <a:latin typeface="Harry P" pitchFamily="2"/>
              </a:rPr>
              <a:t>Conseil des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0799DB-2355-80E7-E039-C0631D49679D}"/>
              </a:ext>
            </a:extLst>
          </p:cNvPr>
          <p:cNvSpPr txBox="1"/>
          <p:nvPr/>
        </p:nvSpPr>
        <p:spPr>
          <a:xfrm>
            <a:off x="5845411" y="5327276"/>
            <a:ext cx="3618399" cy="16814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400" b="0" i="0" u="none" strike="noStrike" kern="0" cap="none" spc="0" baseline="0">
                <a:solidFill>
                  <a:srgbClr val="FFFFFF"/>
                </a:solidFill>
                <a:uFillTx/>
                <a:latin typeface="Harry P" pitchFamily="2"/>
              </a:rPr>
              <a:t>sorciers</a:t>
            </a:r>
            <a:endParaRPr lang="fr-FR" sz="10400" b="0" i="0" u="none" strike="noStrike" kern="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8" name="Image 8" descr="Collège Poudlard, école de sorcellerie | Wiki Harry Potter | Fandom">
            <a:extLst>
              <a:ext uri="{FF2B5EF4-FFF2-40B4-BE49-F238E27FC236}">
                <a16:creationId xmlns:a16="http://schemas.microsoft.com/office/drawing/2014/main" id="{295DCF9F-FE94-CFDF-65F3-847912034BA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20981084">
            <a:off x="1735440" y="4485727"/>
            <a:ext cx="2381609" cy="250759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>
            <a:extLst>
              <a:ext uri="{FF2B5EF4-FFF2-40B4-BE49-F238E27FC236}">
                <a16:creationId xmlns:a16="http://schemas.microsoft.com/office/drawing/2014/main" id="{8E07ECBE-99F4-A429-0E9E-AE6D9D51B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411" y="-170151"/>
            <a:ext cx="9562264" cy="403819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ZoneTexte 8">
            <a:extLst>
              <a:ext uri="{FF2B5EF4-FFF2-40B4-BE49-F238E27FC236}">
                <a16:creationId xmlns:a16="http://schemas.microsoft.com/office/drawing/2014/main" id="{4C1D4701-8F74-02D6-40A8-36A768271E37}"/>
              </a:ext>
            </a:extLst>
          </p:cNvPr>
          <p:cNvSpPr txBox="1"/>
          <p:nvPr/>
        </p:nvSpPr>
        <p:spPr>
          <a:xfrm>
            <a:off x="4929832" y="694605"/>
            <a:ext cx="3787627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Harry P" pitchFamily="2"/>
              </a:rPr>
              <a:t>EMC</a:t>
            </a:r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2476EAB8-C5AF-FE42-E3C5-33FAE79B64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756" t="55338" r="65596" b="4626"/>
          <a:stretch>
            <a:fillRect/>
          </a:stretch>
        </p:blipFill>
        <p:spPr>
          <a:xfrm>
            <a:off x="1974354" y="512228"/>
            <a:ext cx="2092595" cy="27208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age 12">
            <a:extLst>
              <a:ext uri="{FF2B5EF4-FFF2-40B4-BE49-F238E27FC236}">
                <a16:creationId xmlns:a16="http://schemas.microsoft.com/office/drawing/2014/main" id="{2D8062D5-CA75-3604-AE62-DDB9AD5131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411" y="3622578"/>
            <a:ext cx="9562264" cy="404083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ZoneTexte 13">
            <a:extLst>
              <a:ext uri="{FF2B5EF4-FFF2-40B4-BE49-F238E27FC236}">
                <a16:creationId xmlns:a16="http://schemas.microsoft.com/office/drawing/2014/main" id="{164A3922-58A3-3C56-CAB0-FE203522EA08}"/>
              </a:ext>
            </a:extLst>
          </p:cNvPr>
          <p:cNvSpPr txBox="1"/>
          <p:nvPr/>
        </p:nvSpPr>
        <p:spPr>
          <a:xfrm>
            <a:off x="1894975" y="4716283"/>
            <a:ext cx="4153095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Harry P" pitchFamily="2"/>
              </a:rPr>
              <a:t>Musique</a:t>
            </a:r>
          </a:p>
        </p:txBody>
      </p:sp>
      <p:pic>
        <p:nvPicPr>
          <p:cNvPr id="7" name="object 2">
            <a:extLst>
              <a:ext uri="{FF2B5EF4-FFF2-40B4-BE49-F238E27FC236}">
                <a16:creationId xmlns:a16="http://schemas.microsoft.com/office/drawing/2014/main" id="{F6566D99-56D9-5678-738D-CFC651D2132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973" t="2147" r="57292" b="53192"/>
          <a:stretch>
            <a:fillRect/>
          </a:stretch>
        </p:blipFill>
        <p:spPr>
          <a:xfrm rot="21281956">
            <a:off x="5881485" y="4471810"/>
            <a:ext cx="2828860" cy="249351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8">
            <a:extLst>
              <a:ext uri="{FF2B5EF4-FFF2-40B4-BE49-F238E27FC236}">
                <a16:creationId xmlns:a16="http://schemas.microsoft.com/office/drawing/2014/main" id="{B53225D8-845F-C484-84DC-72E7A27D7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71" y="-170819"/>
            <a:ext cx="9562264" cy="404083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B7D6D2C-A23F-6E7B-8F4A-B853CA04CA01}"/>
              </a:ext>
            </a:extLst>
          </p:cNvPr>
          <p:cNvSpPr txBox="1"/>
          <p:nvPr/>
        </p:nvSpPr>
        <p:spPr>
          <a:xfrm>
            <a:off x="4750436" y="673885"/>
            <a:ext cx="3422672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Harry P" pitchFamily="2"/>
              </a:rPr>
              <a:t>Echecs </a:t>
            </a:r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49399CBB-8518-CA73-4CB6-C6F0FBA3E8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830" t="51849" r="68991" b="427"/>
          <a:stretch>
            <a:fillRect/>
          </a:stretch>
        </p:blipFill>
        <p:spPr>
          <a:xfrm rot="21316574">
            <a:off x="1687150" y="-92400"/>
            <a:ext cx="2051822" cy="357020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age 16">
            <a:extLst>
              <a:ext uri="{FF2B5EF4-FFF2-40B4-BE49-F238E27FC236}">
                <a16:creationId xmlns:a16="http://schemas.microsoft.com/office/drawing/2014/main" id="{BAC59C74-25B4-8924-D0CB-F0521DAC7E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778" y="3646288"/>
            <a:ext cx="9567595" cy="40430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ZoneTexte 7">
            <a:extLst>
              <a:ext uri="{FF2B5EF4-FFF2-40B4-BE49-F238E27FC236}">
                <a16:creationId xmlns:a16="http://schemas.microsoft.com/office/drawing/2014/main" id="{C686834F-9719-2E06-C8A9-DFA418DD3BBB}"/>
              </a:ext>
            </a:extLst>
          </p:cNvPr>
          <p:cNvSpPr txBox="1"/>
          <p:nvPr/>
        </p:nvSpPr>
        <p:spPr>
          <a:xfrm>
            <a:off x="1682852" y="4394359"/>
            <a:ext cx="5425473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Harry P" pitchFamily="2"/>
              </a:rPr>
              <a:t>Arts visuels</a:t>
            </a:r>
          </a:p>
        </p:txBody>
      </p:sp>
      <p:pic>
        <p:nvPicPr>
          <p:cNvPr id="7" name="object 2">
            <a:extLst>
              <a:ext uri="{FF2B5EF4-FFF2-40B4-BE49-F238E27FC236}">
                <a16:creationId xmlns:a16="http://schemas.microsoft.com/office/drawing/2014/main" id="{DF36976C-A5CD-49AB-AED2-37825DDB4F5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794" t="55692" r="66029" b="4454"/>
          <a:stretch>
            <a:fillRect/>
          </a:stretch>
        </p:blipFill>
        <p:spPr>
          <a:xfrm>
            <a:off x="7044738" y="4394359"/>
            <a:ext cx="1900626" cy="2009192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>
            <a:extLst>
              <a:ext uri="{FF2B5EF4-FFF2-40B4-BE49-F238E27FC236}">
                <a16:creationId xmlns:a16="http://schemas.microsoft.com/office/drawing/2014/main" id="{189A3F1E-B06F-8222-AFB5-B748DA9FF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93" y="3617567"/>
            <a:ext cx="9567595" cy="404308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Image 14">
            <a:extLst>
              <a:ext uri="{FF2B5EF4-FFF2-40B4-BE49-F238E27FC236}">
                <a16:creationId xmlns:a16="http://schemas.microsoft.com/office/drawing/2014/main" id="{17F1CA33-D990-F268-9956-26615E7C8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193" y="-150153"/>
            <a:ext cx="9567595" cy="40430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ZoneTexte 10">
            <a:extLst>
              <a:ext uri="{FF2B5EF4-FFF2-40B4-BE49-F238E27FC236}">
                <a16:creationId xmlns:a16="http://schemas.microsoft.com/office/drawing/2014/main" id="{0F96F5CC-1524-E238-D482-76BA7F26F178}"/>
              </a:ext>
            </a:extLst>
          </p:cNvPr>
          <p:cNvSpPr txBox="1"/>
          <p:nvPr/>
        </p:nvSpPr>
        <p:spPr>
          <a:xfrm>
            <a:off x="2160178" y="733513"/>
            <a:ext cx="4684708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Harry P" pitchFamily="2"/>
              </a:rPr>
              <a:t>Histoire</a:t>
            </a:r>
          </a:p>
        </p:txBody>
      </p:sp>
      <p:pic>
        <p:nvPicPr>
          <p:cNvPr id="5" name="Picture 2" descr="De nouveaux mots Harry Potter vont-ils entrer dans le dictionnaire ?">
            <a:extLst>
              <a:ext uri="{FF2B5EF4-FFF2-40B4-BE49-F238E27FC236}">
                <a16:creationId xmlns:a16="http://schemas.microsoft.com/office/drawing/2014/main" id="{A96CB7F9-6E92-6D8E-461A-16707BEEE93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565" t="6096" r="26585" b="14021"/>
          <a:stretch>
            <a:fillRect/>
          </a:stretch>
        </p:blipFill>
        <p:spPr>
          <a:xfrm rot="19611039">
            <a:off x="6280522" y="565583"/>
            <a:ext cx="2587642" cy="241243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id="{D37D56AB-5E5A-F471-7354-F54F0A568AFF}"/>
              </a:ext>
            </a:extLst>
          </p:cNvPr>
          <p:cNvSpPr txBox="1"/>
          <p:nvPr/>
        </p:nvSpPr>
        <p:spPr>
          <a:xfrm>
            <a:off x="1621688" y="4607853"/>
            <a:ext cx="5950494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Magic School Two" pitchFamily="2"/>
              </a:rPr>
              <a:t>Géographie</a:t>
            </a:r>
          </a:p>
        </p:txBody>
      </p:sp>
      <p:pic>
        <p:nvPicPr>
          <p:cNvPr id="7" name="Image 13">
            <a:extLst>
              <a:ext uri="{FF2B5EF4-FFF2-40B4-BE49-F238E27FC236}">
                <a16:creationId xmlns:a16="http://schemas.microsoft.com/office/drawing/2014/main" id="{57E9D00E-D401-9637-31F8-CE05FC299B7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679" t="9775" r="67453" b="5541"/>
          <a:stretch>
            <a:fillRect/>
          </a:stretch>
        </p:blipFill>
        <p:spPr>
          <a:xfrm>
            <a:off x="6844887" y="4168301"/>
            <a:ext cx="2040931" cy="247384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6">
            <a:extLst>
              <a:ext uri="{FF2B5EF4-FFF2-40B4-BE49-F238E27FC236}">
                <a16:creationId xmlns:a16="http://schemas.microsoft.com/office/drawing/2014/main" id="{BF3D709C-FB8A-FBFD-F56C-F6D624653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71" y="-126699"/>
            <a:ext cx="9596061" cy="405511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ZoneTexte 7">
            <a:extLst>
              <a:ext uri="{FF2B5EF4-FFF2-40B4-BE49-F238E27FC236}">
                <a16:creationId xmlns:a16="http://schemas.microsoft.com/office/drawing/2014/main" id="{0A8F286E-7839-D86D-1337-879FD4F24EE6}"/>
              </a:ext>
            </a:extLst>
          </p:cNvPr>
          <p:cNvSpPr txBox="1"/>
          <p:nvPr/>
        </p:nvSpPr>
        <p:spPr>
          <a:xfrm>
            <a:off x="2202341" y="749990"/>
            <a:ext cx="4684708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Harry P" pitchFamily="2"/>
              </a:rPr>
              <a:t>Sciences</a:t>
            </a:r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D6DB2EAE-7D5B-0318-0DD7-7842C0DD92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463" t="59106" r="64067"/>
          <a:stretch>
            <a:fillRect/>
          </a:stretch>
        </p:blipFill>
        <p:spPr>
          <a:xfrm>
            <a:off x="6573173" y="789227"/>
            <a:ext cx="1916298" cy="22232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age 10">
            <a:extLst>
              <a:ext uri="{FF2B5EF4-FFF2-40B4-BE49-F238E27FC236}">
                <a16:creationId xmlns:a16="http://schemas.microsoft.com/office/drawing/2014/main" id="{1AB18DE1-483D-D082-7616-FB38655DB1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228" y="3670483"/>
            <a:ext cx="9595704" cy="405496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object 2">
            <a:extLst>
              <a:ext uri="{FF2B5EF4-FFF2-40B4-BE49-F238E27FC236}">
                <a16:creationId xmlns:a16="http://schemas.microsoft.com/office/drawing/2014/main" id="{5CB7B724-97F5-5F76-D871-F9DE1E96416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830" t="6744" r="65925" b="59094"/>
          <a:stretch>
            <a:fillRect/>
          </a:stretch>
        </p:blipFill>
        <p:spPr>
          <a:xfrm>
            <a:off x="6834829" y="4494358"/>
            <a:ext cx="2191789" cy="239143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ZoneTexte 11">
            <a:extLst>
              <a:ext uri="{FF2B5EF4-FFF2-40B4-BE49-F238E27FC236}">
                <a16:creationId xmlns:a16="http://schemas.microsoft.com/office/drawing/2014/main" id="{34650FB4-40C9-8798-3745-FD7B980B219E}"/>
              </a:ext>
            </a:extLst>
          </p:cNvPr>
          <p:cNvSpPr txBox="1"/>
          <p:nvPr/>
        </p:nvSpPr>
        <p:spPr>
          <a:xfrm>
            <a:off x="2707602" y="4765880"/>
            <a:ext cx="3865571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Harry P" pitchFamily="2"/>
              </a:rPr>
              <a:t>Accueil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>
            <a:extLst>
              <a:ext uri="{FF2B5EF4-FFF2-40B4-BE49-F238E27FC236}">
                <a16:creationId xmlns:a16="http://schemas.microsoft.com/office/drawing/2014/main" id="{4032EA42-B771-FB4D-DEE2-D64EB58BA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71" y="-151031"/>
            <a:ext cx="9493538" cy="401179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ZoneTexte 4">
            <a:extLst>
              <a:ext uri="{FF2B5EF4-FFF2-40B4-BE49-F238E27FC236}">
                <a16:creationId xmlns:a16="http://schemas.microsoft.com/office/drawing/2014/main" id="{77F0254A-E49E-D6EC-6D98-1809A871A69C}"/>
              </a:ext>
            </a:extLst>
          </p:cNvPr>
          <p:cNvSpPr txBox="1"/>
          <p:nvPr/>
        </p:nvSpPr>
        <p:spPr>
          <a:xfrm>
            <a:off x="1416387" y="758101"/>
            <a:ext cx="5354095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Magic School Two" pitchFamily="2"/>
              </a:rPr>
              <a:t>Littérature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E8FBC7F0-3A77-7515-5C6B-1F473A8434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71" y="3610106"/>
            <a:ext cx="9493538" cy="401179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ZoneTexte 7">
            <a:extLst>
              <a:ext uri="{FF2B5EF4-FFF2-40B4-BE49-F238E27FC236}">
                <a16:creationId xmlns:a16="http://schemas.microsoft.com/office/drawing/2014/main" id="{C1DD1E4B-CB3F-0281-A0C8-51FE25CB0C6D}"/>
              </a:ext>
            </a:extLst>
          </p:cNvPr>
          <p:cNvSpPr txBox="1"/>
          <p:nvPr/>
        </p:nvSpPr>
        <p:spPr>
          <a:xfrm>
            <a:off x="3153107" y="4711738"/>
            <a:ext cx="5880533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100" b="0" i="0" u="none" strike="noStrike" kern="0" cap="none" spc="0" baseline="0">
                <a:solidFill>
                  <a:srgbClr val="FFFFFF"/>
                </a:solidFill>
                <a:uFillTx/>
                <a:latin typeface="Harry P" pitchFamily="2"/>
              </a:rPr>
              <a:t>Anniversaires</a:t>
            </a:r>
          </a:p>
        </p:txBody>
      </p:sp>
      <p:pic>
        <p:nvPicPr>
          <p:cNvPr id="6" name="object 2">
            <a:extLst>
              <a:ext uri="{FF2B5EF4-FFF2-40B4-BE49-F238E27FC236}">
                <a16:creationId xmlns:a16="http://schemas.microsoft.com/office/drawing/2014/main" id="{222A1407-EFC8-E61A-5DDA-8EC60046FF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546" t="57656" r="66042" b="3892"/>
          <a:stretch>
            <a:fillRect/>
          </a:stretch>
        </p:blipFill>
        <p:spPr>
          <a:xfrm>
            <a:off x="1416387" y="4333369"/>
            <a:ext cx="1871283" cy="226592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2" descr="Grimoire Vectoriels et illustrations libres de droits - iStock">
            <a:extLst>
              <a:ext uri="{FF2B5EF4-FFF2-40B4-BE49-F238E27FC236}">
                <a16:creationId xmlns:a16="http://schemas.microsoft.com/office/drawing/2014/main" id="{3146F565-BFF8-C017-46A6-510845D8C2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692397">
            <a:off x="6346896" y="191631"/>
            <a:ext cx="2819442" cy="2819442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5">
            <a:extLst>
              <a:ext uri="{FF2B5EF4-FFF2-40B4-BE49-F238E27FC236}">
                <a16:creationId xmlns:a16="http://schemas.microsoft.com/office/drawing/2014/main" id="{B9AF57C8-F608-38A2-E0B7-48F8634F3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132" y="426110"/>
            <a:ext cx="9721516" cy="24770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4" descr="49 Stone Soup Illustrations &amp; Clip Art - iStock">
            <a:extLst>
              <a:ext uri="{FF2B5EF4-FFF2-40B4-BE49-F238E27FC236}">
                <a16:creationId xmlns:a16="http://schemas.microsoft.com/office/drawing/2014/main" id="{2A0BE0D5-319B-2B0F-81AA-571878E7EA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123"/>
          <a:stretch>
            <a:fillRect/>
          </a:stretch>
        </p:blipFill>
        <p:spPr>
          <a:xfrm>
            <a:off x="7946739" y="903198"/>
            <a:ext cx="2311932" cy="203699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ZoneTexte 10">
            <a:extLst>
              <a:ext uri="{FF2B5EF4-FFF2-40B4-BE49-F238E27FC236}">
                <a16:creationId xmlns:a16="http://schemas.microsoft.com/office/drawing/2014/main" id="{5E2CE27D-9DFD-321A-AAEA-6CBB6DB9C4A6}"/>
              </a:ext>
            </a:extLst>
          </p:cNvPr>
          <p:cNvSpPr txBox="1"/>
          <p:nvPr/>
        </p:nvSpPr>
        <p:spPr>
          <a:xfrm>
            <a:off x="876132" y="471729"/>
            <a:ext cx="3054178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Magic School Two" pitchFamily="2"/>
              </a:rPr>
              <a:t>Pause</a:t>
            </a:r>
          </a:p>
        </p:txBody>
      </p:sp>
      <p:pic>
        <p:nvPicPr>
          <p:cNvPr id="5" name="Image 3">
            <a:extLst>
              <a:ext uri="{FF2B5EF4-FFF2-40B4-BE49-F238E27FC236}">
                <a16:creationId xmlns:a16="http://schemas.microsoft.com/office/drawing/2014/main" id="{7FA54EA4-9079-62AC-0A35-D23A8B066A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322" y="3656219"/>
            <a:ext cx="9237177" cy="390345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id="{E10737FE-8E13-3DAE-47DE-9D0ECEDAED0B}"/>
              </a:ext>
            </a:extLst>
          </p:cNvPr>
          <p:cNvSpPr txBox="1"/>
          <p:nvPr/>
        </p:nvSpPr>
        <p:spPr>
          <a:xfrm>
            <a:off x="5250356" y="4776578"/>
            <a:ext cx="4614857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Magic School Two" pitchFamily="2"/>
              </a:rPr>
              <a:t>Poésie</a:t>
            </a:r>
          </a:p>
        </p:txBody>
      </p:sp>
      <p:sp>
        <p:nvSpPr>
          <p:cNvPr id="7" name="ZoneTexte 8">
            <a:extLst>
              <a:ext uri="{FF2B5EF4-FFF2-40B4-BE49-F238E27FC236}">
                <a16:creationId xmlns:a16="http://schemas.microsoft.com/office/drawing/2014/main" id="{9181D6FC-3664-08CA-3C35-E053AEAF137B}"/>
              </a:ext>
            </a:extLst>
          </p:cNvPr>
          <p:cNvSpPr txBox="1"/>
          <p:nvPr/>
        </p:nvSpPr>
        <p:spPr>
          <a:xfrm>
            <a:off x="3439552" y="887187"/>
            <a:ext cx="5344512" cy="20159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1200" cap="none" spc="0" baseline="0">
                <a:solidFill>
                  <a:srgbClr val="FFFFFF"/>
                </a:solidFill>
                <a:uFillTx/>
                <a:latin typeface="Magic School Two" pitchFamily="2"/>
              </a:rPr>
              <a:t>méridienne</a:t>
            </a:r>
            <a:endParaRPr lang="fr-FR" sz="125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8" name="Picture 2" descr="Pin page">
            <a:extLst>
              <a:ext uri="{FF2B5EF4-FFF2-40B4-BE49-F238E27FC236}">
                <a16:creationId xmlns:a16="http://schemas.microsoft.com/office/drawing/2014/main" id="{84726C79-43A5-A5DB-52E2-B80D0A7B553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031165" y="4185848"/>
            <a:ext cx="2816772" cy="290209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4">
            <a:extLst>
              <a:ext uri="{FF2B5EF4-FFF2-40B4-BE49-F238E27FC236}">
                <a16:creationId xmlns:a16="http://schemas.microsoft.com/office/drawing/2014/main" id="{0E08CE4B-EEB1-3F79-63DC-5752390A0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668" y="-76169"/>
            <a:ext cx="9246312" cy="390345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ZoneTexte 4">
            <a:extLst>
              <a:ext uri="{FF2B5EF4-FFF2-40B4-BE49-F238E27FC236}">
                <a16:creationId xmlns:a16="http://schemas.microsoft.com/office/drawing/2014/main" id="{48E83F95-3560-9FE1-5E64-9EF2E595C10B}"/>
              </a:ext>
            </a:extLst>
          </p:cNvPr>
          <p:cNvSpPr txBox="1"/>
          <p:nvPr/>
        </p:nvSpPr>
        <p:spPr>
          <a:xfrm>
            <a:off x="2124608" y="490703"/>
            <a:ext cx="5953951" cy="16814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400" b="0" i="0" u="none" strike="noStrike" kern="0" cap="none" spc="0" baseline="0">
                <a:solidFill>
                  <a:srgbClr val="FFFFFF"/>
                </a:solidFill>
                <a:uFillTx/>
                <a:latin typeface="Magic School Two" pitchFamily="2"/>
              </a:rPr>
              <a:t>Chemin de</a:t>
            </a:r>
          </a:p>
        </p:txBody>
      </p:sp>
      <p:sp>
        <p:nvSpPr>
          <p:cNvPr id="4" name="ZoneTexte 4">
            <a:extLst>
              <a:ext uri="{FF2B5EF4-FFF2-40B4-BE49-F238E27FC236}">
                <a16:creationId xmlns:a16="http://schemas.microsoft.com/office/drawing/2014/main" id="{551D357B-B6AF-2C65-4F26-64F7AE12A1D5}"/>
              </a:ext>
            </a:extLst>
          </p:cNvPr>
          <p:cNvSpPr txBox="1"/>
          <p:nvPr/>
        </p:nvSpPr>
        <p:spPr>
          <a:xfrm>
            <a:off x="5101574" y="1489868"/>
            <a:ext cx="5953951" cy="16814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400" b="0" i="0" u="none" strike="noStrike" kern="0" cap="none" spc="0" baseline="0">
                <a:solidFill>
                  <a:srgbClr val="FFFFFF"/>
                </a:solidFill>
                <a:uFillTx/>
                <a:latin typeface="Magic School Two" pitchFamily="2"/>
              </a:rPr>
              <a:t>traverse</a:t>
            </a:r>
          </a:p>
        </p:txBody>
      </p:sp>
      <p:pic>
        <p:nvPicPr>
          <p:cNvPr id="5" name="Picture 4" descr="Gallion | Wiki Harry Potter | Fandom">
            <a:extLst>
              <a:ext uri="{FF2B5EF4-FFF2-40B4-BE49-F238E27FC236}">
                <a16:creationId xmlns:a16="http://schemas.microsoft.com/office/drawing/2014/main" id="{0CFED8A3-4C0B-4135-F310-6AEF390E74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410084" y="2080881"/>
            <a:ext cx="1216590" cy="120472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8" descr="Argent des sorciers">
            <a:extLst>
              <a:ext uri="{FF2B5EF4-FFF2-40B4-BE49-F238E27FC236}">
                <a16:creationId xmlns:a16="http://schemas.microsoft.com/office/drawing/2014/main" id="{1863263A-5F44-EB0D-9732-DBC8FDDEB8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630" t="7272" r="23352" b="4609"/>
          <a:stretch>
            <a:fillRect/>
          </a:stretch>
        </p:blipFill>
        <p:spPr>
          <a:xfrm>
            <a:off x="7072445" y="536377"/>
            <a:ext cx="1239350" cy="125365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Image 9">
            <a:extLst>
              <a:ext uri="{FF2B5EF4-FFF2-40B4-BE49-F238E27FC236}">
                <a16:creationId xmlns:a16="http://schemas.microsoft.com/office/drawing/2014/main" id="{109B31EA-659E-11E6-16AD-F795599B7A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780" y="3656219"/>
            <a:ext cx="9246312" cy="390345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4">
            <a:extLst>
              <a:ext uri="{FF2B5EF4-FFF2-40B4-BE49-F238E27FC236}">
                <a16:creationId xmlns:a16="http://schemas.microsoft.com/office/drawing/2014/main" id="{08DC8799-D305-C5FE-E065-D3DA76CE1936}"/>
              </a:ext>
            </a:extLst>
          </p:cNvPr>
          <p:cNvSpPr txBox="1"/>
          <p:nvPr/>
        </p:nvSpPr>
        <p:spPr>
          <a:xfrm>
            <a:off x="6467688" y="5296607"/>
            <a:ext cx="2179006" cy="16814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400" b="0" i="0" u="none" strike="noStrike" kern="0" cap="none" spc="0" baseline="0">
                <a:solidFill>
                  <a:srgbClr val="FFFFFF"/>
                </a:solidFill>
                <a:uFillTx/>
                <a:latin typeface="Magic School Two" pitchFamily="2"/>
              </a:rPr>
              <a:t>arts</a:t>
            </a:r>
          </a:p>
        </p:txBody>
      </p:sp>
      <p:pic>
        <p:nvPicPr>
          <p:cNvPr id="9" name="Picture 10" descr="Harry Potter D'encre Poudlard Final Cristal Diamant Décoratif Mur Peinture  Point De Strass Murale Sticker Mural Décor À La Maison Cadeau | AliExpress">
            <a:extLst>
              <a:ext uri="{FF2B5EF4-FFF2-40B4-BE49-F238E27FC236}">
                <a16:creationId xmlns:a16="http://schemas.microsoft.com/office/drawing/2014/main" id="{671E704D-BB9C-939B-4631-829B0FC1043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525371" y="5186933"/>
            <a:ext cx="2589791" cy="194167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ZoneTexte 4">
            <a:extLst>
              <a:ext uri="{FF2B5EF4-FFF2-40B4-BE49-F238E27FC236}">
                <a16:creationId xmlns:a16="http://schemas.microsoft.com/office/drawing/2014/main" id="{D9A7AB22-5F94-FE3A-95C4-67AE192C857B}"/>
              </a:ext>
            </a:extLst>
          </p:cNvPr>
          <p:cNvSpPr txBox="1"/>
          <p:nvPr/>
        </p:nvSpPr>
        <p:spPr>
          <a:xfrm>
            <a:off x="2357853" y="4217057"/>
            <a:ext cx="5953951" cy="16814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400" b="0" i="0" u="none" strike="noStrike" kern="0" cap="none" spc="0" baseline="0">
                <a:solidFill>
                  <a:srgbClr val="FFFFFF"/>
                </a:solidFill>
                <a:uFillTx/>
                <a:latin typeface="Magic School Two" pitchFamily="2"/>
              </a:rPr>
              <a:t>Histoire des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2347DFC5-2C27-4E98-3FB3-6C7B0755F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242" y="-152686"/>
            <a:ext cx="9321320" cy="39328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object 2">
            <a:extLst>
              <a:ext uri="{FF2B5EF4-FFF2-40B4-BE49-F238E27FC236}">
                <a16:creationId xmlns:a16="http://schemas.microsoft.com/office/drawing/2014/main" id="{285B0E34-94E5-1D69-68D3-0299930D51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704" t="59108" r="39399" b="2184"/>
          <a:stretch>
            <a:fillRect/>
          </a:stretch>
        </p:blipFill>
        <p:spPr>
          <a:xfrm>
            <a:off x="2083240" y="846414"/>
            <a:ext cx="4207200" cy="229092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ZoneTexte 4">
            <a:extLst>
              <a:ext uri="{FF2B5EF4-FFF2-40B4-BE49-F238E27FC236}">
                <a16:creationId xmlns:a16="http://schemas.microsoft.com/office/drawing/2014/main" id="{5A8514AB-A283-4939-0281-A587C2DFDE5F}"/>
              </a:ext>
            </a:extLst>
          </p:cNvPr>
          <p:cNvSpPr txBox="1"/>
          <p:nvPr/>
        </p:nvSpPr>
        <p:spPr>
          <a:xfrm>
            <a:off x="5067266" y="659072"/>
            <a:ext cx="5354095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Magic School Two" pitchFamily="2"/>
              </a:rPr>
              <a:t>Rituels </a:t>
            </a:r>
          </a:p>
        </p:txBody>
      </p:sp>
      <p:pic>
        <p:nvPicPr>
          <p:cNvPr id="5" name="Image 11">
            <a:extLst>
              <a:ext uri="{FF2B5EF4-FFF2-40B4-BE49-F238E27FC236}">
                <a16:creationId xmlns:a16="http://schemas.microsoft.com/office/drawing/2014/main" id="{8812711C-1CD0-5ED7-D539-C428CC73E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943" y="4631253"/>
            <a:ext cx="9749716" cy="243772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ZoneTexte 13">
            <a:extLst>
              <a:ext uri="{FF2B5EF4-FFF2-40B4-BE49-F238E27FC236}">
                <a16:creationId xmlns:a16="http://schemas.microsoft.com/office/drawing/2014/main" id="{10BCAC21-8913-F259-5EAB-A78726E15B36}"/>
              </a:ext>
            </a:extLst>
          </p:cNvPr>
          <p:cNvSpPr txBox="1"/>
          <p:nvPr/>
        </p:nvSpPr>
        <p:spPr>
          <a:xfrm>
            <a:off x="1786655" y="4745525"/>
            <a:ext cx="5354095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Magic School Two" pitchFamily="2"/>
              </a:rPr>
              <a:t>Récréation </a:t>
            </a:r>
          </a:p>
        </p:txBody>
      </p:sp>
      <p:pic>
        <p:nvPicPr>
          <p:cNvPr id="7" name="Image 14" descr="Un anniversaire &amp;quot;Harry Potter&amp;quot; (3ème partie) - Les créations d&amp;#39;Ulane">
            <a:extLst>
              <a:ext uri="{FF2B5EF4-FFF2-40B4-BE49-F238E27FC236}">
                <a16:creationId xmlns:a16="http://schemas.microsoft.com/office/drawing/2014/main" id="{340B2A51-DCC1-FAA8-AD12-2130ECFDC08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263490" y="4911745"/>
            <a:ext cx="1944681" cy="178899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0EA919F-D93B-E228-5CC9-96749BC45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943" y="4631253"/>
            <a:ext cx="9749716" cy="243772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2036C5B-FFFB-74A4-D9D8-896DE2392252}"/>
              </a:ext>
            </a:extLst>
          </p:cNvPr>
          <p:cNvSpPr txBox="1"/>
          <p:nvPr/>
        </p:nvSpPr>
        <p:spPr>
          <a:xfrm>
            <a:off x="4449644" y="4803955"/>
            <a:ext cx="5354095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Magic School Two" pitchFamily="2"/>
              </a:rPr>
              <a:t>Récréation </a:t>
            </a:r>
          </a:p>
        </p:txBody>
      </p:sp>
      <p:pic>
        <p:nvPicPr>
          <p:cNvPr id="4" name="Image 3" descr="Un anniversaire &amp;quot;Harry Potter&amp;quot; (3ème partie) - Les créations d&amp;#39;Ulane">
            <a:extLst>
              <a:ext uri="{FF2B5EF4-FFF2-40B4-BE49-F238E27FC236}">
                <a16:creationId xmlns:a16="http://schemas.microsoft.com/office/drawing/2014/main" id="{64B0F9F5-5A96-434E-2EA2-32B2871CE1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1604854" y="4955618"/>
            <a:ext cx="1696879" cy="17889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age 5">
            <a:extLst>
              <a:ext uri="{FF2B5EF4-FFF2-40B4-BE49-F238E27FC236}">
                <a16:creationId xmlns:a16="http://schemas.microsoft.com/office/drawing/2014/main" id="{BA5748BD-BD6D-A021-696F-77CB6943CB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446" y="919749"/>
            <a:ext cx="9777926" cy="241677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ZoneTexte 6">
            <a:extLst>
              <a:ext uri="{FF2B5EF4-FFF2-40B4-BE49-F238E27FC236}">
                <a16:creationId xmlns:a16="http://schemas.microsoft.com/office/drawing/2014/main" id="{BF0A8A03-0D92-2D9B-280C-302FCBEC3E27}"/>
              </a:ext>
            </a:extLst>
          </p:cNvPr>
          <p:cNvSpPr txBox="1"/>
          <p:nvPr/>
        </p:nvSpPr>
        <p:spPr>
          <a:xfrm>
            <a:off x="4259010" y="1125845"/>
            <a:ext cx="5354095" cy="20045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80192" tIns="40096" rIns="80192" bIns="40096" anchor="t" anchorCtr="0" compatLnSpc="1">
            <a:spAutoFit/>
          </a:bodyPr>
          <a:lstStyle/>
          <a:p>
            <a:pPr marL="0" marR="0" lvl="0" indent="0" algn="l" defTabSz="4009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500" b="0" i="0" u="none" strike="noStrike" kern="0" cap="none" spc="0" baseline="0">
                <a:solidFill>
                  <a:srgbClr val="FFFFFF"/>
                </a:solidFill>
                <a:uFillTx/>
                <a:latin typeface="Magic School Two" pitchFamily="2"/>
              </a:rPr>
              <a:t>Sortie</a:t>
            </a:r>
          </a:p>
        </p:txBody>
      </p:sp>
      <p:pic>
        <p:nvPicPr>
          <p:cNvPr id="7" name="Picture 4" descr="Hogwarts Express png | PNGEgg">
            <a:extLst>
              <a:ext uri="{FF2B5EF4-FFF2-40B4-BE49-F238E27FC236}">
                <a16:creationId xmlns:a16="http://schemas.microsoft.com/office/drawing/2014/main" id="{1A6A31D1-48CE-1EA2-5B8E-47CF872ABC6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56943" y="1003160"/>
            <a:ext cx="2493577" cy="224995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9">
            <a:extLst>
              <a:ext uri="{FF2B5EF4-FFF2-40B4-BE49-F238E27FC236}">
                <a16:creationId xmlns:a16="http://schemas.microsoft.com/office/drawing/2014/main" id="{60051397-2553-10B4-8E61-30D2351C0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321" y="0"/>
            <a:ext cx="6568866" cy="27740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08437200-7F4C-28C0-8DC7-E837B2DBB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102" y="3498540"/>
            <a:ext cx="8505620" cy="270741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Office%20Theme</Template>
  <TotalTime>453</TotalTime>
  <Words>51</Words>
  <Application>Microsoft Office PowerPoint</Application>
  <PresentationFormat>Grand écran</PresentationFormat>
  <Paragraphs>41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Harry P</vt:lpstr>
      <vt:lpstr>Magic School Two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Mickael DURAND</dc:creator>
  <cp:lastModifiedBy>Solène Ezingeard</cp:lastModifiedBy>
  <cp:revision>5</cp:revision>
  <cp:lastPrinted>2022-08-12T08:42:28Z</cp:lastPrinted>
  <dcterms:created xsi:type="dcterms:W3CDTF">2022-08-12T08:24:03Z</dcterms:created>
  <dcterms:modified xsi:type="dcterms:W3CDTF">2022-08-23T07:49:21Z</dcterms:modified>
</cp:coreProperties>
</file>