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0" r:id="rId3"/>
    <p:sldId id="285" r:id="rId4"/>
    <p:sldId id="286" r:id="rId5"/>
    <p:sldId id="291" r:id="rId6"/>
    <p:sldId id="290" r:id="rId7"/>
    <p:sldId id="281" r:id="rId8"/>
    <p:sldId id="287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 varScale="1">
        <p:scale>
          <a:sx n="81" d="100"/>
          <a:sy n="81" d="100"/>
        </p:scale>
        <p:origin x="867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96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Choisir </a:t>
            </a:r>
            <a:r>
              <a:rPr lang="fr-FR" sz="2800">
                <a:latin typeface="Mrs Chocolat" charset="0"/>
                <a:ea typeface="Mrs Chocolat" charset="0"/>
                <a:cs typeface="Mrs Chocolat" charset="0"/>
              </a:rPr>
              <a:t>un livre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une stratégie qui doit nous permettre de choisir un livre à son niveau avec la méthode des cinq doigts.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Choisir un livre à son niveau : pourquoi?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1968118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On prend le livre qui nous intéresse, on l’ouvre à n’importe quelle page (par exemple la première !) et on lit cette page. À chaque fois qu’on rencontre un mot qu’on ne connais pas, on lève un doigt. Si vous avez levé un ou deux doigts c’est que le livre sera assez facile à lire pour vous, si vous avec levé trois doigt cela sera</a:t>
            </a:r>
            <a:br>
              <a:rPr lang="fr-FR" sz="2400" dirty="0"/>
            </a:br>
            <a:r>
              <a:rPr lang="fr-FR" sz="2400" dirty="0"/>
              <a:t>plus difficile mais faisable. Si vous avez levé quatre ou cinq doigts il vaut probablement mieux reposer le livre.</a:t>
            </a:r>
            <a:r>
              <a:rPr lang="fr-FR" sz="1200" dirty="0"/>
              <a:t> 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>
                <a:solidFill>
                  <a:srgbClr val="0070C0"/>
                </a:solidFill>
                <a:latin typeface="Mrs Chocolat" pitchFamily="2" charset="0"/>
              </a:rPr>
              <a:t>Comment choisir son livre </a:t>
            </a:r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La première chose a prendre en compte lorsqu’on choisit un livre est </a:t>
            </a:r>
            <a:r>
              <a:rPr lang="fr-FR" sz="2000" b="1" dirty="0"/>
              <a:t>l’intérêt</a:t>
            </a:r>
            <a:r>
              <a:rPr lang="fr-FR" sz="2000" dirty="0"/>
              <a:t> qu’on y porte et la </a:t>
            </a:r>
            <a:r>
              <a:rPr lang="fr-FR" sz="2000" b="1" dirty="0"/>
              <a:t>finalité de la lecture</a:t>
            </a:r>
            <a:r>
              <a:rPr lang="fr-FR" sz="2000" dirty="0"/>
              <a:t>:</a:t>
            </a:r>
          </a:p>
          <a:p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/>
              <a:t>Le sujet doit être intéressant. Pour savoir si le livre va m’intéresser, je peux </a:t>
            </a:r>
            <a:r>
              <a:rPr lang="fr-FR" sz="2000" b="1" dirty="0"/>
              <a:t>observer la couverture et lire le titre ainsi que la 4</a:t>
            </a:r>
            <a:r>
              <a:rPr lang="fr-FR" sz="2000" b="1" baseline="30000" dirty="0"/>
              <a:t>ème</a:t>
            </a:r>
            <a:r>
              <a:rPr lang="fr-FR" sz="2000" b="1" dirty="0"/>
              <a:t> de couverture.</a:t>
            </a:r>
          </a:p>
          <a:p>
            <a:pPr marL="342900" indent="-342900">
              <a:buFontTx/>
              <a:buChar char="-"/>
            </a:pPr>
            <a:r>
              <a:rPr lang="fr-FR" sz="2000" dirty="0"/>
              <a:t>Je choisis un livre dans </a:t>
            </a:r>
            <a:r>
              <a:rPr lang="fr-FR" sz="2000" b="1" dirty="0"/>
              <a:t>un but précis </a:t>
            </a:r>
            <a:r>
              <a:rPr lang="fr-FR" sz="2000" dirty="0"/>
              <a:t>: réfléchir, apprendre, me divertir</a:t>
            </a:r>
            <a:r>
              <a:rPr lang="mr-IN" sz="2000" dirty="0"/>
              <a:t>…</a:t>
            </a:r>
            <a:endParaRPr lang="fr-FR" sz="2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4101093"/>
            <a:ext cx="5112568" cy="2149264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340658" y="4433415"/>
            <a:ext cx="47165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On comprend mieux ce qu’on lit si le sujet nous intéresse.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On comprend mieux ce qu’on lit si on s’est fixé un objectif avant.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>
                <a:solidFill>
                  <a:srgbClr val="0070C0"/>
                </a:solidFill>
                <a:latin typeface="Mrs Chocolat" pitchFamily="2" charset="0"/>
              </a:rPr>
              <a:t>Comment choisir son livre </a:t>
            </a:r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Une fois le livre qui nous intéresse entre nos mains, on peut effectuer un </a:t>
            </a:r>
            <a:r>
              <a:rPr lang="fr-FR" sz="2000" b="1" dirty="0"/>
              <a:t>test rapide </a:t>
            </a:r>
            <a:r>
              <a:rPr lang="fr-FR" sz="2000" dirty="0"/>
              <a:t>afin de voir s’il correspond à notre niveau. Ce test s’appelle : le </a:t>
            </a:r>
            <a:r>
              <a:rPr lang="fr-FR" sz="2000" b="1" dirty="0"/>
              <a:t>test des cinq doigts</a:t>
            </a:r>
            <a:r>
              <a:rPr lang="fr-FR" sz="2000" dirty="0"/>
              <a:t>.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2"/>
            <a:ext cx="5112568" cy="3973485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9368" y="2554402"/>
            <a:ext cx="47165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J’ouvre une page du livre au hasard et je la lis. A chaque fois que je ne comprends pas trop un mot, je lève un doigt.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0 ou 1 doigt levé : le livre est facile pour moi, je ne progresserai pas en le lisant.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4 ou 5 doigts levés : le livre est trop compliqué je ne progresserai pas en le lisant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2 ou 3 doigts levés : le livre est à mon niveau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Du point de vue macroscopique, un faisceau de photons va </a:t>
            </a:r>
            <a:r>
              <a:rPr lang="fr-FR" sz="2000" dirty="0" err="1"/>
              <a:t>être</a:t>
            </a:r>
            <a:r>
              <a:rPr lang="fr-FR" sz="2000" dirty="0"/>
              <a:t> attenué lors de son passage dans la </a:t>
            </a:r>
            <a:r>
              <a:rPr lang="fr-FR" sz="2000" dirty="0" err="1"/>
              <a:t>matière</a:t>
            </a:r>
            <a:r>
              <a:rPr lang="fr-FR" sz="2000" dirty="0"/>
              <a:t>. Le nombre de photons n’ayant subit aucune interaction suit une loi de </a:t>
            </a:r>
            <a:r>
              <a:rPr lang="fr-FR" sz="2000" dirty="0" err="1"/>
              <a:t>décroissance</a:t>
            </a:r>
            <a:r>
              <a:rPr lang="fr-FR" sz="2000" dirty="0"/>
              <a:t> exponentielle, similaire à la loi de </a:t>
            </a:r>
            <a:r>
              <a:rPr lang="fr-FR" sz="2000" dirty="0" err="1"/>
              <a:t>décroissance</a:t>
            </a:r>
            <a:r>
              <a:rPr lang="fr-FR" sz="2000" dirty="0"/>
              <a:t> des noyaux.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554402"/>
            <a:ext cx="5112568" cy="3587294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0216" y="2795100"/>
            <a:ext cx="4716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En lisant ce texte, je me rends compte que :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2- Ce livre n’est donc pas adapté à mon niveau.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4495" y="3517095"/>
            <a:ext cx="4531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1- je ne comprends pas les mots : faisceau, photons, exponentielle, macroscopique, interaction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43808" y="1237086"/>
            <a:ext cx="1656184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04048" y="1237085"/>
            <a:ext cx="2088231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419872" y="1823165"/>
            <a:ext cx="1224136" cy="152123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50288" y="2139925"/>
            <a:ext cx="1505488" cy="13694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674846" y="2151716"/>
            <a:ext cx="961050" cy="14545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74" y="5157191"/>
            <a:ext cx="1467589" cy="138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020DEC6-F7BE-C0A1-615A-A7A22A5E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F27BE6-EBA6-DB26-2B73-AFA14FE1B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720" y="184125"/>
            <a:ext cx="4847476" cy="62373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9A44D85-78CC-4116-E5EC-658C7AFD7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719" y="404664"/>
            <a:ext cx="4434561" cy="5832648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4AC55ED-49DE-9D40-AF1C-54B1B08616E4}"/>
              </a:ext>
            </a:extLst>
          </p:cNvPr>
          <p:cNvSpPr/>
          <p:nvPr/>
        </p:nvSpPr>
        <p:spPr>
          <a:xfrm>
            <a:off x="7236296" y="1628800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035249"/>
      </p:ext>
    </p:extLst>
  </p:cSld>
  <p:clrMapOvr>
    <a:masterClrMapping/>
  </p:clrMapOvr>
  <p:transition spd="slow" advTm="23628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3704</TotalTime>
  <Words>453</Words>
  <Application>Microsoft Office PowerPoint</Application>
  <PresentationFormat>Affichage à l'écran (4:3)</PresentationFormat>
  <Paragraphs>35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Choisir un livre à son niveau : pourquoi?</vt:lpstr>
      <vt:lpstr>Comment choisir son livre ?</vt:lpstr>
      <vt:lpstr>Comment choisir son livre ?</vt:lpstr>
      <vt:lpstr>Pratique guidée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85</cp:revision>
  <dcterms:created xsi:type="dcterms:W3CDTF">2014-04-03T15:57:20Z</dcterms:created>
  <dcterms:modified xsi:type="dcterms:W3CDTF">2022-07-16T10:03:40Z</dcterms:modified>
</cp:coreProperties>
</file>