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handoutMasterIdLst>
    <p:handoutMasterId r:id="rId9"/>
  </p:handoutMasterIdLst>
  <p:sldIdLst>
    <p:sldId id="256" r:id="rId2"/>
    <p:sldId id="287" r:id="rId3"/>
    <p:sldId id="286" r:id="rId4"/>
    <p:sldId id="257" r:id="rId5"/>
    <p:sldId id="295" r:id="rId6"/>
    <p:sldId id="296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91" autoAdjust="0"/>
    <p:restoredTop sz="86349" autoAdjust="0"/>
  </p:normalViewPr>
  <p:slideViewPr>
    <p:cSldViewPr>
      <p:cViewPr>
        <p:scale>
          <a:sx n="81" d="100"/>
          <a:sy n="81" d="100"/>
        </p:scale>
        <p:origin x="1146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2055C-F7C1-41B5-9DDE-96AFA07810D7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5AF-BBB9-411B-996C-E1336B89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2C44-1C68-45F4-928A-E28EF90B13BF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66C57-2612-4AD3-905D-69039BBA0C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682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66C57-2612-4AD3-905D-69039BBA0C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B3426F5-3CDA-4D27-A4C8-67B3F64DA014}" type="datetimeFigureOut">
              <a:rPr lang="fr-FR" smtClean="0"/>
              <a:t>16/07/2022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DBAD8EB-CB48-4351-9C65-8E4A2A41DDF4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360000">
            <a:off x="3401129" y="2750494"/>
            <a:ext cx="4847038" cy="1599722"/>
          </a:xfrm>
        </p:spPr>
        <p:txBody>
          <a:bodyPr/>
          <a:lstStyle/>
          <a:p>
            <a:r>
              <a:rPr lang="fr-FR" sz="7500" dirty="0">
                <a:latin typeface="Fontastique" pitchFamily="2" charset="0"/>
                <a:ea typeface="Fontastique" pitchFamily="2" charset="0"/>
              </a:rPr>
              <a:t>DECLIC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latin typeface="Trebuchet MS" panose="020B0603020202020204" pitchFamily="34" charset="0"/>
              </a:rPr>
              <a:t>Être l’ami des livres</a:t>
            </a:r>
          </a:p>
        </p:txBody>
      </p:sp>
      <p:sp>
        <p:nvSpPr>
          <p:cNvPr id="4" name="ZoneTexte 3"/>
          <p:cNvSpPr txBox="1"/>
          <p:nvPr/>
        </p:nvSpPr>
        <p:spPr>
          <a:xfrm rot="20575078">
            <a:off x="818247" y="4156700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CM</a:t>
            </a: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endParaRPr lang="fr-FR" sz="1000" dirty="0">
              <a:latin typeface="Trebuchet MS" panose="020B0603020202020204" pitchFamily="34" charset="0"/>
            </a:endParaRPr>
          </a:p>
          <a:p>
            <a:pPr algn="ctr"/>
            <a:r>
              <a:rPr lang="fr-FR" sz="1000" dirty="0">
                <a:latin typeface="Trebuchet MS" panose="020B0603020202020204" pitchFamily="34" charset="0"/>
              </a:rPr>
              <a:t>www.laclassedemallory.com</a:t>
            </a:r>
          </a:p>
        </p:txBody>
      </p:sp>
    </p:spTree>
    <p:extLst>
      <p:ext uri="{BB962C8B-B14F-4D97-AF65-F5344CB8AC3E}">
        <p14:creationId xmlns:p14="http://schemas.microsoft.com/office/powerpoint/2010/main" val="26894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688">
        <p:cut/>
      </p:transition>
    </mc:Choice>
    <mc:Fallback xmlns="">
      <p:transition advTm="2688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436563"/>
            <a:ext cx="7488832" cy="1085319"/>
          </a:xfrm>
        </p:spPr>
        <p:txBody>
          <a:bodyPr/>
          <a:lstStyle/>
          <a:p>
            <a:r>
              <a:rPr lang="fr-FR" sz="3600" dirty="0">
                <a:latin typeface="Austie Bost Chunky Description" panose="02000506000000020003" pitchFamily="2" charset="0"/>
              </a:rPr>
              <a:t>Objectif de la séance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72634" y="1844824"/>
            <a:ext cx="7431814" cy="316835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Nous allons parler du comportement que vous devez avoir avec les livres.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5167459"/>
      </p:ext>
    </p:extLst>
  </p:cSld>
  <p:clrMapOvr>
    <a:masterClrMapping/>
  </p:clrMapOvr>
  <p:transition spd="slow" advTm="31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1484784"/>
            <a:ext cx="7431814" cy="25922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Les livres qui sont dans la classe appartiennent aux maitresses ou appartiennent à l’école.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Ils sont là pour les élèves de cette année mais aussi pour ceux de l’année prochaine.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261298"/>
      </p:ext>
    </p:extLst>
  </p:cSld>
  <p:clrMapOvr>
    <a:masterClrMapping/>
  </p:clrMapOvr>
  <p:transition spd="slow" advTm="31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5636" y="116632"/>
            <a:ext cx="7488832" cy="1085319"/>
          </a:xfrm>
        </p:spPr>
        <p:txBody>
          <a:bodyPr/>
          <a:lstStyle/>
          <a:p>
            <a:r>
              <a:rPr lang="fr-FR" sz="3600" dirty="0">
                <a:latin typeface="Austie Bost Chunky Description" panose="02000506000000020003" pitchFamily="2" charset="0"/>
              </a:rPr>
              <a:t>Activation des connaissances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8540" y="1052736"/>
            <a:ext cx="7599924" cy="7920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Répondre à l’oral à ces questions :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417D7F-01C8-3C45-BE8E-3C5B354C6DAD}"/>
              </a:ext>
            </a:extLst>
          </p:cNvPr>
          <p:cNvSpPr txBox="1"/>
          <p:nvPr/>
        </p:nvSpPr>
        <p:spPr>
          <a:xfrm>
            <a:off x="1619672" y="234888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En quoi est fabriqué un livre?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6A493D-51BE-FA4F-AE09-5494AD32BF01}"/>
              </a:ext>
            </a:extLst>
          </p:cNvPr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Est-ce un objet solide?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4E12DD-6159-1E4C-BFB2-1B0D7C12F14D}"/>
              </a:ext>
            </a:extLst>
          </p:cNvPr>
          <p:cNvSpPr/>
          <p:nvPr/>
        </p:nvSpPr>
        <p:spPr>
          <a:xfrm>
            <a:off x="4572000" y="232364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Les romans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B56737-8A8D-6D4B-BE5E-893AB4D05C7E}"/>
              </a:ext>
            </a:extLst>
          </p:cNvPr>
          <p:cNvSpPr/>
          <p:nvPr/>
        </p:nvSpPr>
        <p:spPr>
          <a:xfrm>
            <a:off x="4830052" y="352133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Les pièces de théâtre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C8AFE2-01F2-9B4F-B536-AE236544F262}"/>
              </a:ext>
            </a:extLst>
          </p:cNvPr>
          <p:cNvSpPr/>
          <p:nvPr/>
        </p:nvSpPr>
        <p:spPr>
          <a:xfrm>
            <a:off x="1763688" y="41824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Comment prendre soin d’un livre?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F2425A-912E-0646-B201-FF726B8CF3AB}"/>
              </a:ext>
            </a:extLst>
          </p:cNvPr>
          <p:cNvSpPr/>
          <p:nvPr/>
        </p:nvSpPr>
        <p:spPr>
          <a:xfrm>
            <a:off x="4830052" y="481648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5443164"/>
      </p:ext>
    </p:extLst>
  </p:cSld>
  <p:clrMapOvr>
    <a:masterClrMapping/>
  </p:clrMapOvr>
  <p:transition spd="slow" advTm="315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  <p:bldP spid="5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6EEFDD5-AC3E-A9CC-5548-0E61DD7BA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33674"/>
            <a:ext cx="4244216" cy="6525344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E86BCC3-C942-A95A-AEC4-413E73DFC481}"/>
              </a:ext>
            </a:extLst>
          </p:cNvPr>
          <p:cNvSpPr/>
          <p:nvPr/>
        </p:nvSpPr>
        <p:spPr>
          <a:xfrm>
            <a:off x="7308304" y="1484784"/>
            <a:ext cx="100811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p31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9862702"/>
      </p:ext>
    </p:extLst>
  </p:cSld>
  <p:clrMapOvr>
    <a:masterClrMapping/>
  </p:clrMapOvr>
  <p:transition spd="slow" advTm="31584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6EEFDD5-AC3E-A9CC-5548-0E61DD7BA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9956" y="1587124"/>
            <a:ext cx="3310240" cy="50893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8E9C1C-339D-4EC5-B3CB-33EE737CF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934" y="0"/>
            <a:ext cx="3474132" cy="158712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3F83876-8747-2F28-5E58-0548CD21575A}"/>
              </a:ext>
            </a:extLst>
          </p:cNvPr>
          <p:cNvSpPr txBox="1"/>
          <p:nvPr/>
        </p:nvSpPr>
        <p:spPr>
          <a:xfrm>
            <a:off x="539552" y="3244334"/>
            <a:ext cx="1803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Affiche de classe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0292219"/>
      </p:ext>
    </p:extLst>
  </p:cSld>
  <p:clrMapOvr>
    <a:masterClrMapping/>
  </p:clrMapOvr>
  <p:transition spd="slow" advTm="31584">
    <p:cover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3.4|0.4|3.4|1.1|1.8|3.5|0.6|9.9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3.4|0.4|3.4|1.1|1.8|3.5|0.6|9.9|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3.4|0.4|3.4|1.1|1.8|3.5|0.6|9.9|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3.4|0.4|3.4|1.1|1.8|3.5|0.6|9.9|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|3.4|0.4|3.4|1.1|1.8|3.5|0.6|9.9|0.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955</TotalTime>
  <Words>100</Words>
  <Application>Microsoft Office PowerPoint</Application>
  <PresentationFormat>Affichage à l'écran (4:3)</PresentationFormat>
  <Paragraphs>22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Austie Bost Chunky Description</vt:lpstr>
      <vt:lpstr>Calibri</vt:lpstr>
      <vt:lpstr>Cambria</vt:lpstr>
      <vt:lpstr>Fontastique</vt:lpstr>
      <vt:lpstr>Rage Italic</vt:lpstr>
      <vt:lpstr>Trebuchet MS</vt:lpstr>
      <vt:lpstr>Sketchbook</vt:lpstr>
      <vt:lpstr>DECLIC</vt:lpstr>
      <vt:lpstr>Objectif de la séance</vt:lpstr>
      <vt:lpstr>Présentation PowerPoint</vt:lpstr>
      <vt:lpstr>Activation des connaissances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Vocabulaire</dc:title>
  <dc:creator>Mallory</dc:creator>
  <cp:lastModifiedBy>Solène Ezingeard</cp:lastModifiedBy>
  <cp:revision>53</cp:revision>
  <dcterms:created xsi:type="dcterms:W3CDTF">2014-04-03T15:57:20Z</dcterms:created>
  <dcterms:modified xsi:type="dcterms:W3CDTF">2022-07-16T08:01:26Z</dcterms:modified>
</cp:coreProperties>
</file>