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6"/>
  </p:notesMasterIdLst>
  <p:handoutMasterIdLst>
    <p:handoutMasterId r:id="rId7"/>
  </p:handoutMasterIdLst>
  <p:sldIdLst>
    <p:sldId id="256" r:id="rId2"/>
    <p:sldId id="280" r:id="rId3"/>
    <p:sldId id="285" r:id="rId4"/>
    <p:sldId id="291"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0773"/>
    <a:srgbClr val="67AB0D"/>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36" autoAdjust="0"/>
    <p:restoredTop sz="86425" autoAdjust="0"/>
  </p:normalViewPr>
  <p:slideViewPr>
    <p:cSldViewPr>
      <p:cViewPr varScale="1">
        <p:scale>
          <a:sx n="81" d="100"/>
          <a:sy n="81" d="100"/>
        </p:scale>
        <p:origin x="867"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62055C-F7C1-41B5-9DDE-96AFA07810D7}" type="datetimeFigureOut">
              <a:rPr lang="fr-FR" smtClean="0"/>
              <a:t>16/07/2022</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B25AF-BBB9-411B-996C-E1336B8902FD}" type="slidenum">
              <a:rPr lang="fr-FR" smtClean="0"/>
              <a:t>‹N°›</a:t>
            </a:fld>
            <a:endParaRPr lang="fr-FR"/>
          </a:p>
        </p:txBody>
      </p:sp>
    </p:spTree>
    <p:extLst>
      <p:ext uri="{BB962C8B-B14F-4D97-AF65-F5344CB8AC3E}">
        <p14:creationId xmlns:p14="http://schemas.microsoft.com/office/powerpoint/2010/main" val="274036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E2C44-1C68-45F4-928A-E28EF90B13BF}" type="datetimeFigureOut">
              <a:rPr lang="fr-FR" smtClean="0"/>
              <a:t>16/07/2022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66C57-2612-4AD3-905D-69039BBA0C59}" type="slidenum">
              <a:rPr lang="fr-FR" smtClean="0"/>
              <a:t>‹N°›</a:t>
            </a:fld>
            <a:endParaRPr lang="fr-FR"/>
          </a:p>
        </p:txBody>
      </p:sp>
    </p:spTree>
    <p:extLst>
      <p:ext uri="{BB962C8B-B14F-4D97-AF65-F5344CB8AC3E}">
        <p14:creationId xmlns:p14="http://schemas.microsoft.com/office/powerpoint/2010/main" val="24236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a:t>
            </a:fld>
            <a:endParaRPr lang="fr-FR"/>
          </a:p>
        </p:txBody>
      </p:sp>
    </p:spTree>
    <p:extLst>
      <p:ext uri="{BB962C8B-B14F-4D97-AF65-F5344CB8AC3E}">
        <p14:creationId xmlns:p14="http://schemas.microsoft.com/office/powerpoint/2010/main" val="2696229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fr-FR"/>
              <a:t>Modifiez le style du titre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B3426F5-3CDA-4D27-A4C8-67B3F64DA014}" type="datetimeFigureOut">
              <a:rPr lang="fr-FR" smtClean="0"/>
              <a:t>16/07/2022</a:t>
            </a:fld>
            <a:endParaRPr lang="fr-F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fr-F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DBAD8EB-CB48-4351-9C65-8E4A2A41DDF4}" type="slidenum">
              <a:rPr lang="fr-FR" smtClean="0"/>
              <a:t>‹N°›</a:t>
            </a:fld>
            <a:endParaRPr lang="fr-F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16/07/2022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fr-FR"/>
              <a:t>Modifiez le style du titre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B3426F5-3CDA-4D27-A4C8-67B3F64DA014}" type="datetimeFigureOut">
              <a:rPr lang="fr-FR" smtClean="0"/>
              <a:t>16/07/2022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FB3426F5-3CDA-4D27-A4C8-67B3F64DA014}" type="datetimeFigureOut">
              <a:rPr lang="fr-FR" smtClean="0"/>
              <a:t>16/07/2022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
        <p:nvSpPr>
          <p:cNvPr id="9" name="Content Placeholder 8"/>
          <p:cNvSpPr>
            <a:spLocks noGrp="1"/>
          </p:cNvSpPr>
          <p:nvPr>
            <p:ph sz="quarter" idx="13"/>
          </p:nvPr>
        </p:nvSpPr>
        <p:spPr>
          <a:xfrm>
            <a:off x="841248"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7" name="Date Placeholder 6"/>
          <p:cNvSpPr>
            <a:spLocks noGrp="1"/>
          </p:cNvSpPr>
          <p:nvPr>
            <p:ph type="dt" sz="half" idx="10"/>
          </p:nvPr>
        </p:nvSpPr>
        <p:spPr/>
        <p:txBody>
          <a:bodyPr/>
          <a:lstStyle/>
          <a:p>
            <a:fld id="{FB3426F5-3CDA-4D27-A4C8-67B3F64DA014}" type="datetimeFigureOut">
              <a:rPr lang="fr-FR" smtClean="0"/>
              <a:t>16/07/2022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BAD8EB-CB48-4351-9C65-8E4A2A41DDF4}" type="slidenum">
              <a:rPr lang="fr-FR" smtClean="0"/>
              <a:t>‹N°›</a:t>
            </a:fld>
            <a:endParaRPr lang="fr-F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FB3426F5-3CDA-4D27-A4C8-67B3F64DA014}" type="datetimeFigureOut">
              <a:rPr lang="fr-FR" smtClean="0"/>
              <a:t>16/07/2022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426F5-3CDA-4D27-A4C8-67B3F64DA014}" type="datetimeFigureOut">
              <a:rPr lang="fr-FR" smtClean="0"/>
              <a:t>16/07/2022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fr-FR"/>
              <a:t>Modifiez le style du titre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16/07/2022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16/07/2022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16/07/2022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16/07/2022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fr-FR"/>
              <a:t>Modifiez le style du titre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B3426F5-3CDA-4D27-A4C8-67B3F64DA014}" type="datetimeFigureOut">
              <a:rPr lang="fr-FR" smtClean="0"/>
              <a:t>16/07/2022</a:t>
            </a:fld>
            <a:endParaRPr lang="fr-F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fr-F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DBAD8EB-CB48-4351-9C65-8E4A2A41DDF4}"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normAutofit/>
          </a:bodyPr>
          <a:lstStyle/>
          <a:p>
            <a:r>
              <a:rPr lang="fr-FR" sz="2800" dirty="0">
                <a:latin typeface="Mrs Chocolat" charset="0"/>
                <a:ea typeface="Mrs Chocolat" charset="0"/>
                <a:cs typeface="Mrs Chocolat" charset="0"/>
              </a:rPr>
              <a:t>Lecture autonome</a:t>
            </a:r>
            <a:endParaRPr lang="fr-FR" sz="2800" dirty="0">
              <a:latin typeface="Always In My Heart" charset="0"/>
              <a:ea typeface="Always In My Heart" charset="0"/>
              <a:cs typeface="Always In My Heart" charset="0"/>
            </a:endParaRPr>
          </a:p>
        </p:txBody>
      </p:sp>
      <p:sp>
        <p:nvSpPr>
          <p:cNvPr id="4" name="ZoneTexte 3"/>
          <p:cNvSpPr txBox="1"/>
          <p:nvPr/>
        </p:nvSpPr>
        <p:spPr>
          <a:xfrm rot="20575078">
            <a:off x="818247" y="4156700"/>
            <a:ext cx="1872208" cy="923330"/>
          </a:xfrm>
          <a:prstGeom prst="rect">
            <a:avLst/>
          </a:prstGeom>
          <a:noFill/>
        </p:spPr>
        <p:txBody>
          <a:bodyPr wrap="square" rtlCol="0">
            <a:spAutoFit/>
          </a:bodyPr>
          <a:lstStyle/>
          <a:p>
            <a:pPr algn="ctr"/>
            <a:r>
              <a:rPr lang="fr-FR" sz="2400" dirty="0">
                <a:latin typeface="Trebuchet MS" panose="020B0603020202020204" pitchFamily="34" charset="0"/>
              </a:rPr>
              <a:t>CM</a:t>
            </a:r>
          </a:p>
          <a:p>
            <a:pPr algn="ctr"/>
            <a:endParaRPr lang="fr-FR" sz="1000" dirty="0">
              <a:latin typeface="Trebuchet MS" panose="020B0603020202020204" pitchFamily="34" charset="0"/>
            </a:endParaRPr>
          </a:p>
          <a:p>
            <a:pPr algn="ctr"/>
            <a:endParaRPr lang="fr-FR" sz="1000" dirty="0">
              <a:latin typeface="Trebuchet MS" panose="020B0603020202020204" pitchFamily="34" charset="0"/>
            </a:endParaRPr>
          </a:p>
          <a:p>
            <a:pPr algn="ctr"/>
            <a:r>
              <a:rPr lang="fr-FR" sz="1000">
                <a:latin typeface="Trebuchet MS" panose="020B0603020202020204" pitchFamily="34" charset="0"/>
              </a:rPr>
              <a:t>www.laclassedemallory.net</a:t>
            </a:r>
            <a:endParaRPr lang="fr-FR" sz="1000" dirty="0">
              <a:latin typeface="Trebuchet MS" panose="020B0603020202020204" pitchFamily="34" charset="0"/>
            </a:endParaRPr>
          </a:p>
        </p:txBody>
      </p:sp>
      <p:pic>
        <p:nvPicPr>
          <p:cNvPr id="1026"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59276">
            <a:off x="3191020" y="3120618"/>
            <a:ext cx="5177907" cy="878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47373"/>
      </p:ext>
    </p:extLst>
  </p:cSld>
  <p:clrMapOvr>
    <a:masterClrMapping/>
  </p:clrMapOvr>
  <mc:AlternateContent xmlns:mc="http://schemas.openxmlformats.org/markup-compatibility/2006" xmlns:p14="http://schemas.microsoft.com/office/powerpoint/2010/main">
    <mc:Choice Requires="p14">
      <p:transition p14:dur="100" advTm="4616">
        <p:cut/>
      </p:transition>
    </mc:Choice>
    <mc:Fallback xmlns="">
      <p:transition advTm="4616">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a:solidFill>
                  <a:srgbClr val="7030A0"/>
                </a:solidFill>
                <a:latin typeface="Mrs Chocolat" pitchFamily="2" charset="0"/>
              </a:rPr>
              <a:t>Objectif de la séance</a:t>
            </a:r>
          </a:p>
        </p:txBody>
      </p:sp>
      <p:sp>
        <p:nvSpPr>
          <p:cNvPr id="25" name="Titre 1"/>
          <p:cNvSpPr txBox="1">
            <a:spLocks/>
          </p:cNvSpPr>
          <p:nvPr/>
        </p:nvSpPr>
        <p:spPr>
          <a:xfrm>
            <a:off x="899592" y="1916832"/>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A</a:t>
            </a:r>
            <a:r>
              <a:rPr lang="fr-FR" sz="2800" dirty="0">
                <a:solidFill>
                  <a:schemeClr val="tx1"/>
                </a:solidFill>
                <a:latin typeface="Calibri" panose="020F0502020204030204" pitchFamily="34" charset="0"/>
                <a:ea typeface="+mn-ea"/>
                <a:cs typeface="+mn-cs"/>
              </a:rPr>
              <a:t>ujourd’hui, nous allons voir comment lire de façon autonome pendant les ateliers lecture ou certains moments en classe. Pour que cela reste un bon moment, il faut que chacun connaisse les comportements à adopter pendant ce temps de lecture autonome.</a:t>
            </a: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745729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12371" y="300582"/>
            <a:ext cx="7704856" cy="1442674"/>
          </a:xfrm>
        </p:spPr>
        <p:txBody>
          <a:bodyPr/>
          <a:lstStyle/>
          <a:p>
            <a:r>
              <a:rPr lang="fr-FR" dirty="0">
                <a:solidFill>
                  <a:srgbClr val="7030A0"/>
                </a:solidFill>
                <a:latin typeface="Mrs Chocolat" pitchFamily="2" charset="0"/>
              </a:rPr>
              <a:t>Choisir un livre à son niveau : pourquoi?</a:t>
            </a:r>
          </a:p>
        </p:txBody>
      </p:sp>
      <p:sp>
        <p:nvSpPr>
          <p:cNvPr id="25" name="Titre 1"/>
          <p:cNvSpPr txBox="1">
            <a:spLocks/>
          </p:cNvSpPr>
          <p:nvPr/>
        </p:nvSpPr>
        <p:spPr>
          <a:xfrm>
            <a:off x="912371" y="2132856"/>
            <a:ext cx="7704856" cy="289585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400" dirty="0"/>
              <a:t>Vous connaissez le mot autonomie?  Nous allons lister ce qu’il faut faire et pas faire pour que le moment de lecture autonome se déroule bien :</a:t>
            </a:r>
          </a:p>
          <a:p>
            <a:pPr algn="l"/>
            <a:endParaRPr lang="fr-FR" sz="2400" dirty="0"/>
          </a:p>
          <a:p>
            <a:pPr algn="l"/>
            <a:r>
              <a:rPr lang="fr-FR" sz="2400" dirty="0"/>
              <a:t>Liste :</a:t>
            </a:r>
            <a:br>
              <a:rPr lang="fr-FR" sz="1000" dirty="0"/>
            </a:br>
            <a:endParaRPr lang="fr-FR" sz="10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2052" name="Picture 4" descr="Afficher l'image d'orig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2504" y="4850830"/>
            <a:ext cx="1483367" cy="10498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29980606"/>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240922"/>
            <a:ext cx="7704856" cy="1442674"/>
          </a:xfrm>
        </p:spPr>
        <p:txBody>
          <a:bodyPr/>
          <a:lstStyle/>
          <a:p>
            <a:r>
              <a:rPr lang="fr-FR" dirty="0">
                <a:solidFill>
                  <a:srgbClr val="0070C0"/>
                </a:solidFill>
                <a:latin typeface="Mrs Chocolat" pitchFamily="2" charset="0"/>
              </a:rPr>
              <a:t>Lecture autonome</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10" name="Rectangle 9"/>
          <p:cNvSpPr/>
          <p:nvPr/>
        </p:nvSpPr>
        <p:spPr>
          <a:xfrm>
            <a:off x="1223629" y="5111872"/>
            <a:ext cx="4572000" cy="400110"/>
          </a:xfrm>
          <a:prstGeom prst="rect">
            <a:avLst/>
          </a:prstGeom>
        </p:spPr>
        <p:txBody>
          <a:bodyPr>
            <a:spAutoFit/>
          </a:bodyPr>
          <a:lstStyle/>
          <a:p>
            <a:endParaRPr lang="fr-FR" sz="2000" b="1" dirty="0">
              <a:solidFill>
                <a:srgbClr val="002060"/>
              </a:solidFill>
              <a:latin typeface="Calibri" panose="020F0502020204030204" pitchFamily="34" charset="0"/>
            </a:endParaRPr>
          </a:p>
        </p:txBody>
      </p:sp>
      <p:pic>
        <p:nvPicPr>
          <p:cNvPr id="4" name="Image 3">
            <a:extLst>
              <a:ext uri="{FF2B5EF4-FFF2-40B4-BE49-F238E27FC236}">
                <a16:creationId xmlns:a16="http://schemas.microsoft.com/office/drawing/2014/main" id="{29CC5BA0-D727-68D0-362F-C1EABCB82E7A}"/>
              </a:ext>
            </a:extLst>
          </p:cNvPr>
          <p:cNvPicPr>
            <a:picLocks noChangeAspect="1"/>
          </p:cNvPicPr>
          <p:nvPr/>
        </p:nvPicPr>
        <p:blipFill>
          <a:blip r:embed="rId4"/>
          <a:stretch>
            <a:fillRect/>
          </a:stretch>
        </p:blipFill>
        <p:spPr>
          <a:xfrm>
            <a:off x="2502172" y="1111728"/>
            <a:ext cx="4499696" cy="4797152"/>
          </a:xfrm>
          <a:prstGeom prst="rect">
            <a:avLst/>
          </a:prstGeom>
        </p:spPr>
      </p:pic>
      <p:sp>
        <p:nvSpPr>
          <p:cNvPr id="5" name="Ellipse 4">
            <a:extLst>
              <a:ext uri="{FF2B5EF4-FFF2-40B4-BE49-F238E27FC236}">
                <a16:creationId xmlns:a16="http://schemas.microsoft.com/office/drawing/2014/main" id="{8DA3D2FA-BE01-A9FD-49E5-B33923769DB3}"/>
              </a:ext>
            </a:extLst>
          </p:cNvPr>
          <p:cNvSpPr/>
          <p:nvPr/>
        </p:nvSpPr>
        <p:spPr>
          <a:xfrm>
            <a:off x="7380312" y="1844824"/>
            <a:ext cx="936104"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p35</a:t>
            </a:r>
          </a:p>
        </p:txBody>
      </p:sp>
    </p:spTree>
    <p:custDataLst>
      <p:tags r:id="rId1"/>
    </p:custDataLst>
    <p:extLst>
      <p:ext uri="{BB962C8B-B14F-4D97-AF65-F5344CB8AC3E}">
        <p14:creationId xmlns:p14="http://schemas.microsoft.com/office/powerpoint/2010/main" val="84162854"/>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2.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3.xml><?xml version="1.0" encoding="utf-8"?>
<p:tagLst xmlns:a="http://schemas.openxmlformats.org/drawingml/2006/main" xmlns:r="http://schemas.openxmlformats.org/officeDocument/2006/relationships" xmlns:p="http://schemas.openxmlformats.org/presentationml/2006/main">
  <p:tag name="TIMING" val="|0.3|7|2|4|1.9|3|5.8|4.1|5.1|0.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TC101790492[[fn=Album]]</Template>
  <TotalTime>3709</TotalTime>
  <Words>99</Words>
  <Application>Microsoft Office PowerPoint</Application>
  <PresentationFormat>Affichage à l'écran (4:3)</PresentationFormat>
  <Paragraphs>15</Paragraphs>
  <Slides>4</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vt:i4>
      </vt:variant>
    </vt:vector>
  </HeadingPairs>
  <TitlesOfParts>
    <vt:vector size="11" baseType="lpstr">
      <vt:lpstr>Always In My Heart</vt:lpstr>
      <vt:lpstr>Calibri</vt:lpstr>
      <vt:lpstr>Cambria</vt:lpstr>
      <vt:lpstr>Mrs Chocolat</vt:lpstr>
      <vt:lpstr>Rage Italic</vt:lpstr>
      <vt:lpstr>Trebuchet MS</vt:lpstr>
      <vt:lpstr>Sketchbook</vt:lpstr>
      <vt:lpstr>Présentation PowerPoint</vt:lpstr>
      <vt:lpstr>Objectif de la séance</vt:lpstr>
      <vt:lpstr>Choisir un livre à son niveau : pourquoi?</vt:lpstr>
      <vt:lpstr>Lecture autonome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Vocabulaire</dc:title>
  <dc:creator>Mallory</dc:creator>
  <cp:lastModifiedBy>Solène Ezingeard</cp:lastModifiedBy>
  <cp:revision>84</cp:revision>
  <dcterms:created xsi:type="dcterms:W3CDTF">2014-04-03T15:57:20Z</dcterms:created>
  <dcterms:modified xsi:type="dcterms:W3CDTF">2022-07-16T08:29:40Z</dcterms:modified>
</cp:coreProperties>
</file>