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handoutMasterIdLst>
    <p:handoutMasterId r:id="rId9"/>
  </p:handoutMasterIdLst>
  <p:sldIdLst>
    <p:sldId id="256" r:id="rId2"/>
    <p:sldId id="280" r:id="rId3"/>
    <p:sldId id="285" r:id="rId4"/>
    <p:sldId id="291" r:id="rId5"/>
    <p:sldId id="292" r:id="rId6"/>
    <p:sldId id="290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86425" autoAdjust="0"/>
  </p:normalViewPr>
  <p:slideViewPr>
    <p:cSldViewPr>
      <p:cViewPr varScale="1">
        <p:scale>
          <a:sx n="81" d="100"/>
          <a:sy n="81" d="100"/>
        </p:scale>
        <p:origin x="867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Mrs Chocolat" charset="0"/>
                <a:ea typeface="Mrs Chocolat" charset="0"/>
                <a:cs typeface="Mrs Chocolat" charset="0"/>
              </a:rPr>
              <a:t>Le test des 5 doigts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r>
              <a:rPr lang="fr-FR" sz="100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une stratégie qui doit nous permettre de choisir un livre à son niveau avec la méthode des cinq doigts.</a:t>
            </a: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30058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Choisir un livre à son niveau : pourquoi?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12371" y="2132856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On prend le livre qui nous intéresse, on l’ouvre à n’importe quelle page (par exemple la première !) et on lit cette page. À chaque fois qu’on rencontre un mot qu’on ne connais pas, on lève un doigt. Si vous avez levé un ou deux doigts c’est que le livre sera assez facile à lire pour vous, si vous avec levé trois doigt cela sera</a:t>
            </a:r>
            <a:br>
              <a:rPr lang="fr-FR" sz="2400" dirty="0"/>
            </a:br>
            <a:r>
              <a:rPr lang="fr-FR" sz="2400" dirty="0"/>
              <a:t>plus difficile mais faisable. Si vous avez levé quatre ou cinq doigts il vaut probablement mieux reposer le livre.</a:t>
            </a:r>
            <a:r>
              <a:rPr lang="fr-FR" sz="1200" dirty="0"/>
              <a:t> </a:t>
            </a:r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>
                <a:solidFill>
                  <a:srgbClr val="0070C0"/>
                </a:solidFill>
                <a:latin typeface="Mrs Chocolat" pitchFamily="2" charset="0"/>
              </a:rPr>
              <a:t>Comment choisir son livre </a:t>
            </a:r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18662" y="1076395"/>
            <a:ext cx="7694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Une fois le livre qui nous intéresse entre nos mains, on peut effectuer un </a:t>
            </a:r>
            <a:r>
              <a:rPr lang="fr-FR" sz="2000" b="1" dirty="0"/>
              <a:t>test rapide </a:t>
            </a:r>
            <a:r>
              <a:rPr lang="fr-FR" sz="2000" dirty="0"/>
              <a:t>afin de voir s’il correspond à notre niveau. Ce test s’appelle : le </a:t>
            </a:r>
            <a:r>
              <a:rPr lang="fr-FR" sz="2000" b="1" dirty="0"/>
              <a:t>test des cinq doigts</a:t>
            </a:r>
            <a:r>
              <a:rPr lang="fr-FR" sz="2000" dirty="0"/>
              <a:t>.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2276872"/>
            <a:ext cx="5112568" cy="3973485"/>
          </a:xfrm>
          <a:prstGeom prst="wedgeRoundRectCallout">
            <a:avLst>
              <a:gd name="adj1" fmla="val 60683"/>
              <a:gd name="adj2" fmla="val -465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39368" y="2554402"/>
            <a:ext cx="47165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J’ouvre une page du livre au hasard et je la lis. A chaque fois que je ne comprends pas trop un mot, je lève un doigt.</a:t>
            </a:r>
          </a:p>
          <a:p>
            <a:endParaRPr lang="fr-FR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0 ou 1 doigt levé : le livre est facile pour moi, je ne progresserai pas en le lisant.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4 ou 5 doigts levés : le livre est trop compliqué je ne progresserai pas en le lisant</a:t>
            </a:r>
          </a:p>
          <a:p>
            <a:pPr marL="342900" indent="-342900">
              <a:buFontTx/>
              <a:buChar char="-"/>
            </a:pPr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2 ou 3 doigts levés : le livre est à mon niveau</a:t>
            </a:r>
          </a:p>
          <a:p>
            <a:endParaRPr lang="fr-FR" sz="20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3629" y="511187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16285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Pratique guidée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EA78C0-CCF7-08E5-BED3-0CD3F37FA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16632"/>
            <a:ext cx="4744976" cy="6569967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A56EBB49-CEB0-F175-1C76-4CB44E7F7875}"/>
              </a:ext>
            </a:extLst>
          </p:cNvPr>
          <p:cNvSpPr/>
          <p:nvPr/>
        </p:nvSpPr>
        <p:spPr>
          <a:xfrm>
            <a:off x="7092280" y="908720"/>
            <a:ext cx="118026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p33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435019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Pratique guidée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18662" y="1076395"/>
            <a:ext cx="7694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Du point de vue macroscopique, un faisceau de photons va </a:t>
            </a:r>
            <a:r>
              <a:rPr lang="fr-FR" sz="2000" dirty="0" err="1"/>
              <a:t>être</a:t>
            </a:r>
            <a:r>
              <a:rPr lang="fr-FR" sz="2000" dirty="0"/>
              <a:t> attenué lors de son passage dans la </a:t>
            </a:r>
            <a:r>
              <a:rPr lang="fr-FR" sz="2000" dirty="0" err="1"/>
              <a:t>matière</a:t>
            </a:r>
            <a:r>
              <a:rPr lang="fr-FR" sz="2000" dirty="0"/>
              <a:t>. Le nombre de photons n’ayant subit aucune interaction suit une loi de </a:t>
            </a:r>
            <a:r>
              <a:rPr lang="fr-FR" sz="2000" dirty="0" err="1"/>
              <a:t>décroissance</a:t>
            </a:r>
            <a:r>
              <a:rPr lang="fr-FR" sz="2000" dirty="0"/>
              <a:t> exponentielle, similaire à la loi de </a:t>
            </a:r>
            <a:r>
              <a:rPr lang="fr-FR" sz="2000" dirty="0" err="1"/>
              <a:t>décroissance</a:t>
            </a:r>
            <a:r>
              <a:rPr lang="fr-FR" sz="2000" dirty="0"/>
              <a:t> des noyaux. 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2554402"/>
            <a:ext cx="5112568" cy="3587294"/>
          </a:xfrm>
          <a:prstGeom prst="wedgeRoundRectCallout">
            <a:avLst>
              <a:gd name="adj1" fmla="val 60683"/>
              <a:gd name="adj2" fmla="val -465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30216" y="2795100"/>
            <a:ext cx="4716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En lisant ce texte, je compte les mots que e ne comprends pas 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43808" y="1237086"/>
            <a:ext cx="1656184" cy="131892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04048" y="1237085"/>
            <a:ext cx="2088231" cy="131892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419872" y="1823165"/>
            <a:ext cx="1224136" cy="152123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50288" y="2139925"/>
            <a:ext cx="1505488" cy="136948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2674846" y="2151716"/>
            <a:ext cx="961050" cy="145458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3702</TotalTime>
  <Words>332</Words>
  <Application>Microsoft Office PowerPoint</Application>
  <PresentationFormat>Affichage à l'écran (4:3)</PresentationFormat>
  <Paragraphs>24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Always In My Heart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Choisir un livre à son niveau : pourquoi?</vt:lpstr>
      <vt:lpstr>Comment choisir son livre ?</vt:lpstr>
      <vt:lpstr>Pratique guidée</vt:lpstr>
      <vt:lpstr>Pratique guidée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83</cp:revision>
  <dcterms:created xsi:type="dcterms:W3CDTF">2014-04-03T15:57:20Z</dcterms:created>
  <dcterms:modified xsi:type="dcterms:W3CDTF">2022-07-16T08:25:23Z</dcterms:modified>
</cp:coreProperties>
</file>