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handoutMasterIdLst>
    <p:handoutMasterId r:id="rId9"/>
  </p:handoutMasterIdLst>
  <p:sldIdLst>
    <p:sldId id="256" r:id="rId2"/>
    <p:sldId id="280" r:id="rId3"/>
    <p:sldId id="285" r:id="rId4"/>
    <p:sldId id="293" r:id="rId5"/>
    <p:sldId id="294" r:id="rId6"/>
    <p:sldId id="295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36" autoAdjust="0"/>
    <p:restoredTop sz="86425" autoAdjust="0"/>
  </p:normalViewPr>
  <p:slideViewPr>
    <p:cSldViewPr>
      <p:cViewPr>
        <p:scale>
          <a:sx n="81" d="100"/>
          <a:sy n="81" d="100"/>
        </p:scale>
        <p:origin x="867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691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708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3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4.pn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Mrs Chocolat" charset="0"/>
                <a:ea typeface="Mrs Chocolat" charset="0"/>
                <a:cs typeface="Mrs Chocolat" charset="0"/>
              </a:rPr>
              <a:t>Lecture chronométrée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76">
            <a:off x="3191020" y="3120618"/>
            <a:ext cx="5177907" cy="8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6213E52-37B5-9211-455A-41C45CC9A4E0}"/>
              </a:ext>
            </a:extLst>
          </p:cNvPr>
          <p:cNvSpPr txBox="1"/>
          <p:nvPr/>
        </p:nvSpPr>
        <p:spPr>
          <a:xfrm>
            <a:off x="1187624" y="1912376"/>
            <a:ext cx="6912768" cy="334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/>
              <a:t>Nous allons nous entraîner à lire des textes à haute voix de manière plus fluide, cela veut dire de plus</a:t>
            </a:r>
          </a:p>
          <a:p>
            <a:pPr algn="ctr">
              <a:lnSpc>
                <a:spcPct val="150000"/>
              </a:lnSpc>
            </a:pPr>
            <a:r>
              <a:rPr lang="fr-FR" sz="2400" dirty="0"/>
              <a:t>en plus vite sans écorcher les mots. </a:t>
            </a:r>
          </a:p>
          <a:p>
            <a:pPr algn="ctr">
              <a:lnSpc>
                <a:spcPct val="150000"/>
              </a:lnSpc>
            </a:pPr>
            <a:endParaRPr lang="fr-FR" sz="2400" dirty="0"/>
          </a:p>
          <a:p>
            <a:pPr algn="ctr">
              <a:lnSpc>
                <a:spcPct val="150000"/>
              </a:lnSpc>
            </a:pPr>
            <a:r>
              <a:rPr lang="fr-FR" sz="2400" dirty="0"/>
              <a:t>Cet entraînement s’appelle la « lecture chronométrée ».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7284" y="15486"/>
            <a:ext cx="7704856" cy="978552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Je lis dans ma tête :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12371" y="2132856"/>
            <a:ext cx="7704856" cy="289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0956AB-D911-12DD-E883-9A172952D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48" y="1340768"/>
            <a:ext cx="7012658" cy="43448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2371" y="589413"/>
            <a:ext cx="7704856" cy="978552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Je lis le texte pendant 1 minute à une personne :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12371" y="2132856"/>
            <a:ext cx="7704856" cy="289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0956AB-D911-12DD-E883-9A172952D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48" y="1988840"/>
            <a:ext cx="7012658" cy="43448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824372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2371" y="338588"/>
            <a:ext cx="7704856" cy="978552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La personne note mon score :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12371" y="2132856"/>
            <a:ext cx="7704856" cy="289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1BA3A8-5278-D1F9-605D-AA3346694A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218" y="1844824"/>
            <a:ext cx="6307162" cy="34111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540441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2371" y="338588"/>
            <a:ext cx="7704856" cy="978552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En résumé :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12371" y="2132856"/>
            <a:ext cx="7704856" cy="289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D4D090-A053-6A82-4573-281088EE76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84" y="1556792"/>
            <a:ext cx="4095162" cy="4445095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79D1DF60-B714-5D07-B151-F4CCE61D3DDD}"/>
              </a:ext>
            </a:extLst>
          </p:cNvPr>
          <p:cNvSpPr/>
          <p:nvPr/>
        </p:nvSpPr>
        <p:spPr>
          <a:xfrm>
            <a:off x="7380312" y="1484784"/>
            <a:ext cx="936104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p24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257061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3755</TotalTime>
  <Words>78</Words>
  <Application>Microsoft Office PowerPoint</Application>
  <PresentationFormat>Affichage à l'écran (4:3)</PresentationFormat>
  <Paragraphs>20</Paragraphs>
  <Slides>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Always In My Heart</vt:lpstr>
      <vt:lpstr>Calibri</vt:lpstr>
      <vt:lpstr>Cambria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Je lis dans ma tête :</vt:lpstr>
      <vt:lpstr>Je lis le texte pendant 1 minute à une personne :</vt:lpstr>
      <vt:lpstr>La personne note mon score :</vt:lpstr>
      <vt:lpstr>En résumé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84</cp:revision>
  <dcterms:created xsi:type="dcterms:W3CDTF">2014-04-03T15:57:20Z</dcterms:created>
  <dcterms:modified xsi:type="dcterms:W3CDTF">2022-07-16T09:24:09Z</dcterms:modified>
</cp:coreProperties>
</file>