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handoutMasterIdLst>
    <p:handoutMasterId r:id="rId8"/>
  </p:handoutMasterIdLst>
  <p:sldIdLst>
    <p:sldId id="256" r:id="rId2"/>
    <p:sldId id="280" r:id="rId3"/>
    <p:sldId id="285" r:id="rId4"/>
    <p:sldId id="292" r:id="rId5"/>
    <p:sldId id="29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86425" autoAdjust="0"/>
  </p:normalViewPr>
  <p:slideViewPr>
    <p:cSldViewPr>
      <p:cViewPr>
        <p:scale>
          <a:sx n="81" d="100"/>
          <a:sy n="81" d="100"/>
        </p:scale>
        <p:origin x="867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Mrs Chocolat" charset="0"/>
                <a:ea typeface="Always In My Heart" charset="0"/>
                <a:cs typeface="Always In My Heart" charset="0"/>
              </a:rPr>
              <a:t>Utiliser la ponctuation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3"/>
            <a:ext cx="7704856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/>
              <a:t>Aujourd'hui, nous allons apprendre à utiliser la ponctuation du texte pour mieux lire.</a:t>
            </a:r>
            <a:r>
              <a:rPr lang="fr-FR" sz="1400" dirty="0"/>
              <a:t> </a:t>
            </a:r>
            <a:br>
              <a:rPr lang="fr-FR" sz="2800" dirty="0"/>
            </a:b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-27384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Lecture d’un texte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259632" y="116632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2400" dirty="0"/>
          </a:p>
          <a:p>
            <a:pPr algn="l"/>
            <a:r>
              <a:rPr lang="fr-FR" sz="2400" dirty="0"/>
              <a:t>Je vais lire le texte. Qu’est ce-qui ne va pas quand je lis?</a:t>
            </a:r>
          </a:p>
          <a:p>
            <a:pPr algn="l"/>
            <a:r>
              <a:rPr lang="fr-FR" sz="2400" dirty="0"/>
              <a:t>Intérêt de la ponctuation?</a:t>
            </a:r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1A3908-FE79-7BF1-481C-C451C3D6F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85" y="2276872"/>
            <a:ext cx="9110031" cy="37444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06489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Intérêt de chaque ponctuation?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763688" y="1196752"/>
            <a:ext cx="7704856" cy="8259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2400" dirty="0"/>
          </a:p>
          <a:p>
            <a:pPr algn="l"/>
            <a:r>
              <a:rPr lang="fr-FR" sz="2800" b="1" dirty="0"/>
              <a:t>.        ?       !           ,          «  »        :      …  ‘   -</a:t>
            </a:r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1A3908-FE79-7BF1-481C-C451C3D6F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84" y="2204864"/>
            <a:ext cx="9110031" cy="37444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488292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En bref :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3629" y="511187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DA3D2FA-BE01-A9FD-49E5-B33923769DB3}"/>
              </a:ext>
            </a:extLst>
          </p:cNvPr>
          <p:cNvSpPr/>
          <p:nvPr/>
        </p:nvSpPr>
        <p:spPr>
          <a:xfrm>
            <a:off x="7417522" y="360893"/>
            <a:ext cx="9361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p25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E4ADA3-E1B8-B4FB-0E27-7B2734632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04837" y="691042"/>
            <a:ext cx="4711028" cy="70951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75873-88D9-EC21-7FD5-384496245E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5837" y="812763"/>
            <a:ext cx="2573487" cy="9108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16285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3719</TotalTime>
  <Words>69</Words>
  <Application>Microsoft Office PowerPoint</Application>
  <PresentationFormat>Affichage à l'écran (4:3)</PresentationFormat>
  <Paragraphs>16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Always In My Heart</vt:lpstr>
      <vt:lpstr>Arial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Lecture d’un texte</vt:lpstr>
      <vt:lpstr>Intérêt de chaque ponctuation?</vt:lpstr>
      <vt:lpstr>En bref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85</cp:revision>
  <dcterms:created xsi:type="dcterms:W3CDTF">2014-04-03T15:57:20Z</dcterms:created>
  <dcterms:modified xsi:type="dcterms:W3CDTF">2022-07-16T10:01:30Z</dcterms:modified>
</cp:coreProperties>
</file>