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7" r:id="rId2"/>
    <p:sldId id="273" r:id="rId3"/>
    <p:sldId id="306" r:id="rId4"/>
    <p:sldId id="274" r:id="rId5"/>
    <p:sldId id="307" r:id="rId6"/>
    <p:sldId id="275" r:id="rId7"/>
    <p:sldId id="308" r:id="rId8"/>
    <p:sldId id="276" r:id="rId9"/>
    <p:sldId id="309" r:id="rId10"/>
    <p:sldId id="277" r:id="rId11"/>
    <p:sldId id="310" r:id="rId12"/>
    <p:sldId id="278" r:id="rId13"/>
    <p:sldId id="311" r:id="rId14"/>
    <p:sldId id="279" r:id="rId15"/>
    <p:sldId id="312" r:id="rId16"/>
    <p:sldId id="257" r:id="rId17"/>
    <p:sldId id="269" r:id="rId18"/>
    <p:sldId id="314" r:id="rId19"/>
    <p:sldId id="256" r:id="rId20"/>
    <p:sldId id="282" r:id="rId21"/>
    <p:sldId id="316" r:id="rId22"/>
    <p:sldId id="285" r:id="rId23"/>
    <p:sldId id="317" r:id="rId24"/>
    <p:sldId id="265" r:id="rId25"/>
    <p:sldId id="270" r:id="rId26"/>
    <p:sldId id="318" r:id="rId27"/>
    <p:sldId id="258" r:id="rId28"/>
    <p:sldId id="281" r:id="rId29"/>
    <p:sldId id="319" r:id="rId30"/>
    <p:sldId id="272" r:id="rId31"/>
    <p:sldId id="320" r:id="rId32"/>
    <p:sldId id="286" r:id="rId33"/>
    <p:sldId id="259" r:id="rId34"/>
    <p:sldId id="260" r:id="rId35"/>
    <p:sldId id="283" r:id="rId36"/>
    <p:sldId id="271" r:id="rId37"/>
    <p:sldId id="321" r:id="rId38"/>
    <p:sldId id="261" r:id="rId39"/>
    <p:sldId id="262" r:id="rId40"/>
    <p:sldId id="263" r:id="rId41"/>
    <p:sldId id="315" r:id="rId42"/>
    <p:sldId id="322" r:id="rId43"/>
    <p:sldId id="284" r:id="rId44"/>
    <p:sldId id="266" r:id="rId45"/>
    <p:sldId id="267" r:id="rId46"/>
    <p:sldId id="268" r:id="rId47"/>
    <p:sldId id="264" r:id="rId4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89" autoAdjust="0"/>
    <p:restoredTop sz="94660"/>
  </p:normalViewPr>
  <p:slideViewPr>
    <p:cSldViewPr snapToGrid="0">
      <p:cViewPr>
        <p:scale>
          <a:sx n="88" d="100"/>
          <a:sy n="88" d="100"/>
        </p:scale>
        <p:origin x="84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1249AC-B450-7350-D123-DB1C86613C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DD21AAE-E30E-F332-5598-0890F0A352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D716858-B16E-F5D5-119C-87633C222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BE0B7-C87E-4FDA-A181-63D0DA64BF99}" type="datetimeFigureOut">
              <a:rPr lang="fr-FR" smtClean="0"/>
              <a:t>21/09/2022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A9721F0-5CD7-D851-3715-601D8BCA0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2C553D5-1278-40B4-0653-70C3E4656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EEDDC-11FF-466C-9871-D843D449BD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46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65E91F-CA70-DEFA-F4E2-1D93BF6F2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1A5E23D-9D72-8C7B-FF87-586C55BE21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FD02763-411E-FC29-D014-4601BC391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BE0B7-C87E-4FDA-A181-63D0DA64BF99}" type="datetimeFigureOut">
              <a:rPr lang="fr-FR" smtClean="0"/>
              <a:t>21/09/2022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7020D9C-8A96-1A6D-BB67-7AE3B3259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792F831-C414-E20E-3B97-048ED4753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EEDDC-11FF-466C-9871-D843D449BD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2947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F20398-6F8D-7238-EC40-AE19B9F54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B7A052F-D073-B629-5D52-F5190C79D5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76C7E87-376E-B169-7F8E-19E8361B2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BE0B7-C87E-4FDA-A181-63D0DA64BF99}" type="datetimeFigureOut">
              <a:rPr lang="fr-FR" smtClean="0"/>
              <a:t>21/09/2022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617CE98-EDDE-6ACA-B4BE-CE8A15D09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8947939-61D2-3FC3-72D3-3837CF092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EEDDC-11FF-466C-9871-D843D449BD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6822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66F554-CC4C-8099-488A-5AFEEB12A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086672C-D517-89E8-EAE6-3BF59E29D6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53CC5C7-F70B-8F10-C3EE-1AF49C3212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2E8E795-DEBC-FEDE-2E75-9F5BDA3A8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BE0B7-C87E-4FDA-A181-63D0DA64BF99}" type="datetimeFigureOut">
              <a:rPr lang="fr-FR" smtClean="0"/>
              <a:t>21/09/2022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40ADAEB-156A-55FB-B353-219B81F60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E8201CD-7FAD-6E75-7AAC-4FE7E1EA3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EEDDC-11FF-466C-9871-D843D449BD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7076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21F3CB-7155-D49E-3E29-67302362C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AFE78C8-855B-18F3-202E-F282160600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4739661-E024-E8A9-027E-D7AAC5580F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69502A-BF8C-10D3-4260-DE541E4932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5A2431D-95A6-4A50-AE2B-03495F178B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7A368CE-2E7A-068D-B105-9B8BE89E1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BE0B7-C87E-4FDA-A181-63D0DA64BF99}" type="datetimeFigureOut">
              <a:rPr lang="fr-FR" smtClean="0"/>
              <a:t>21/09/2022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28BF978-0F31-026F-C548-D41F04A7A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B25C6D1-05E7-F7F1-9DFD-7669A3F9C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EEDDC-11FF-466C-9871-D843D449BD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9206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BE08F-D41B-BAC2-ED2C-4FC7E8ED2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E17A958-2569-E7A5-9C84-B76569154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BE0B7-C87E-4FDA-A181-63D0DA64BF99}" type="datetimeFigureOut">
              <a:rPr lang="fr-FR" smtClean="0"/>
              <a:t>21/09/2022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600C195-EC95-5DF4-3A0B-EF8CECE5A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C87CD8C-5028-E66C-4A12-AAA1786A7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EEDDC-11FF-466C-9871-D843D449BD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2946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9EC04B3-A723-6A37-378C-E2FCAC520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BE0B7-C87E-4FDA-A181-63D0DA64BF99}" type="datetimeFigureOut">
              <a:rPr lang="fr-FR" smtClean="0"/>
              <a:t>21/09/2022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CCD71AC-CD56-5668-A894-369433B09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8161C87-70A8-8B11-70C6-A008004D8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EEDDC-11FF-466C-9871-D843D449BD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9340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FFD5CD-5505-C27A-2D15-411F9B776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8AE579C-0025-EA04-C00C-9D33651698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A24F497-EA74-287D-E0B7-3FE4A7E988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2A85D9A-109E-EDA3-2801-5DC3AB482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BE0B7-C87E-4FDA-A181-63D0DA64BF99}" type="datetimeFigureOut">
              <a:rPr lang="fr-FR" smtClean="0"/>
              <a:t>21/09/2022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810A800-96D0-BDE0-AEF3-120000908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815DAEF-9BD6-C440-64AC-3B3847C0E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EEDDC-11FF-466C-9871-D843D449BD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3785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4BE604-9E70-C860-1641-23566B07B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29C0BFA-E553-C851-B83F-0083D5DA1F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83FBEC8-CD69-AFA2-8B2D-FB3202054A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19277E7-6E2D-B812-720A-B329E6148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BE0B7-C87E-4FDA-A181-63D0DA64BF99}" type="datetimeFigureOut">
              <a:rPr lang="fr-FR" smtClean="0"/>
              <a:t>21/09/2022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13BD959-371A-AB50-DC13-2B8D94384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B5395F1-CF66-D773-B678-7804849B2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EEDDC-11FF-466C-9871-D843D449BD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14677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19C7EE-9E39-47F4-A810-9BA15AE15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68BE7BA-D27D-E44B-6B5C-8B5E29F2C5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B59E1A-3772-D0EA-80D3-90659CA18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BE0B7-C87E-4FDA-A181-63D0DA64BF99}" type="datetimeFigureOut">
              <a:rPr lang="fr-FR" smtClean="0"/>
              <a:t>21/09/2022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7D38D8C-F623-2904-A037-7AA02DD9C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FE2FF99-DFFF-5E53-D262-DEEAEB0C7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EEDDC-11FF-466C-9871-D843D449BD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7058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67008B3-7AC6-E264-0316-73C2C829B8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07BD98F-67CC-D349-0A6E-067FD86BF2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3816B8B-F5B4-7153-4415-3666BAF05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BE0B7-C87E-4FDA-A181-63D0DA64BF99}" type="datetimeFigureOut">
              <a:rPr lang="fr-FR" smtClean="0"/>
              <a:t>21/09/2022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9B4D3BE-F3FE-3F29-6D9C-B43A5923B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97B53B3-932A-BB72-948A-F132AD72C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EEDDC-11FF-466C-9871-D843D449BD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3034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DFD6AC6-70CA-275C-E677-719526ED17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04E48F1-4E9B-D826-1F30-4661ACF6F3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F257BA-A097-4D2D-7D89-4FB9D55BFD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ABE0B7-C87E-4FDA-A181-63D0DA64BF99}" type="datetimeFigureOut">
              <a:rPr lang="fr-FR" smtClean="0"/>
              <a:t>21/09/2022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00FE43E-DE76-B2FC-FC3E-E0FF17A5A3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5B7AFF4-8695-FA61-E3A7-D0F5379EDF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3EEDDC-11FF-466C-9871-D843D449BD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8829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97EF5694-CA5A-E8E1-7346-AA7B119A14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650" y="557212"/>
            <a:ext cx="4838700" cy="5743575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14CD35F-6F05-5C8E-AD62-C2C39921935B}"/>
              </a:ext>
            </a:extLst>
          </p:cNvPr>
          <p:cNvSpPr txBox="1"/>
          <p:nvPr/>
        </p:nvSpPr>
        <p:spPr>
          <a:xfrm>
            <a:off x="258050" y="201955"/>
            <a:ext cx="3084499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4800" dirty="0">
                <a:latin typeface="Broadway" panose="04040905080B02020502" pitchFamily="82" charset="0"/>
              </a:rPr>
              <a:t>Séance 2</a:t>
            </a:r>
          </a:p>
        </p:txBody>
      </p:sp>
    </p:spTree>
    <p:extLst>
      <p:ext uri="{BB962C8B-B14F-4D97-AF65-F5344CB8AC3E}">
        <p14:creationId xmlns:p14="http://schemas.microsoft.com/office/powerpoint/2010/main" val="31634795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8D56BC4-1217-F7F4-2857-8EA3DEDFC3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022" y="142832"/>
            <a:ext cx="4724578" cy="657233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08FBDE8-99DF-DA8A-5F6E-CFEBA051BCC0}"/>
              </a:ext>
            </a:extLst>
          </p:cNvPr>
          <p:cNvSpPr txBox="1"/>
          <p:nvPr/>
        </p:nvSpPr>
        <p:spPr>
          <a:xfrm>
            <a:off x="258050" y="201955"/>
            <a:ext cx="3084499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4800" dirty="0">
                <a:latin typeface="Broadway" panose="04040905080B02020502" pitchFamily="82" charset="0"/>
              </a:rPr>
              <a:t>Séance 2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3D33475-54EC-5BBA-5F7A-C18AAFDA91BF}"/>
              </a:ext>
            </a:extLst>
          </p:cNvPr>
          <p:cNvSpPr txBox="1"/>
          <p:nvPr/>
        </p:nvSpPr>
        <p:spPr>
          <a:xfrm rot="858387">
            <a:off x="8890027" y="2524529"/>
            <a:ext cx="2287999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3200" dirty="0">
                <a:latin typeface="Broadway" panose="04040905080B02020502" pitchFamily="82" charset="0"/>
              </a:rPr>
              <a:t>Ex Page 2</a:t>
            </a:r>
          </a:p>
        </p:txBody>
      </p:sp>
    </p:spTree>
    <p:extLst>
      <p:ext uri="{BB962C8B-B14F-4D97-AF65-F5344CB8AC3E}">
        <p14:creationId xmlns:p14="http://schemas.microsoft.com/office/powerpoint/2010/main" val="23999856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91F3AA1-131F-BB08-C5AD-5B996ECDBB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537" y="719137"/>
            <a:ext cx="5114925" cy="541972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D9F3172-B28B-F02F-6B4A-03588C6AE834}"/>
              </a:ext>
            </a:extLst>
          </p:cNvPr>
          <p:cNvSpPr txBox="1"/>
          <p:nvPr/>
        </p:nvSpPr>
        <p:spPr>
          <a:xfrm>
            <a:off x="258050" y="201955"/>
            <a:ext cx="3084499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4800" dirty="0">
                <a:latin typeface="Broadway" panose="04040905080B02020502" pitchFamily="82" charset="0"/>
              </a:rPr>
              <a:t>Séance 3</a:t>
            </a:r>
          </a:p>
        </p:txBody>
      </p:sp>
    </p:spTree>
    <p:extLst>
      <p:ext uri="{BB962C8B-B14F-4D97-AF65-F5344CB8AC3E}">
        <p14:creationId xmlns:p14="http://schemas.microsoft.com/office/powerpoint/2010/main" val="36715090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B0CF497-267E-7208-7A12-DC5E6F53D8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406" y="89282"/>
            <a:ext cx="4826516" cy="677417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355E351-15FA-4733-9916-F93AD585AF51}"/>
              </a:ext>
            </a:extLst>
          </p:cNvPr>
          <p:cNvSpPr txBox="1"/>
          <p:nvPr/>
        </p:nvSpPr>
        <p:spPr>
          <a:xfrm>
            <a:off x="258050" y="201955"/>
            <a:ext cx="3084499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4800" dirty="0">
                <a:latin typeface="Broadway" panose="04040905080B02020502" pitchFamily="82" charset="0"/>
              </a:rPr>
              <a:t>Séance 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DF9FA78-8BD6-4E31-78BF-6B4824D731F0}"/>
              </a:ext>
            </a:extLst>
          </p:cNvPr>
          <p:cNvSpPr txBox="1"/>
          <p:nvPr/>
        </p:nvSpPr>
        <p:spPr>
          <a:xfrm rot="858387">
            <a:off x="8890027" y="2524529"/>
            <a:ext cx="2287999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3200" dirty="0">
                <a:latin typeface="Broadway" panose="04040905080B02020502" pitchFamily="82" charset="0"/>
              </a:rPr>
              <a:t>Ex Page 3</a:t>
            </a:r>
          </a:p>
        </p:txBody>
      </p:sp>
    </p:spTree>
    <p:extLst>
      <p:ext uri="{BB962C8B-B14F-4D97-AF65-F5344CB8AC3E}">
        <p14:creationId xmlns:p14="http://schemas.microsoft.com/office/powerpoint/2010/main" val="32943747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ECEEFBA-4AD1-6581-F3A2-3CB57A14CA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3762" y="766762"/>
            <a:ext cx="5324475" cy="532447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46F7720-64F7-CFA3-40F3-5A18AD1683A4}"/>
              </a:ext>
            </a:extLst>
          </p:cNvPr>
          <p:cNvSpPr txBox="1"/>
          <p:nvPr/>
        </p:nvSpPr>
        <p:spPr>
          <a:xfrm>
            <a:off x="258050" y="201955"/>
            <a:ext cx="3084499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4800" dirty="0">
                <a:latin typeface="Broadway" panose="04040905080B02020502" pitchFamily="82" charset="0"/>
              </a:rPr>
              <a:t>Séance 4</a:t>
            </a:r>
          </a:p>
        </p:txBody>
      </p:sp>
    </p:spTree>
    <p:extLst>
      <p:ext uri="{BB962C8B-B14F-4D97-AF65-F5344CB8AC3E}">
        <p14:creationId xmlns:p14="http://schemas.microsoft.com/office/powerpoint/2010/main" val="41806054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CA41634-CF97-3EAB-BB8D-D00D92CEC9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455" y="201955"/>
            <a:ext cx="5589040" cy="667737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E8C6772-00D1-5FD8-CFA0-0F2DA3079A63}"/>
              </a:ext>
            </a:extLst>
          </p:cNvPr>
          <p:cNvSpPr txBox="1"/>
          <p:nvPr/>
        </p:nvSpPr>
        <p:spPr>
          <a:xfrm>
            <a:off x="258050" y="201955"/>
            <a:ext cx="3084499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4800" dirty="0">
                <a:latin typeface="Broadway" panose="04040905080B02020502" pitchFamily="82" charset="0"/>
              </a:rPr>
              <a:t>Séance 4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87AC588-BDF4-C72B-0010-B3C8276005EE}"/>
              </a:ext>
            </a:extLst>
          </p:cNvPr>
          <p:cNvSpPr txBox="1"/>
          <p:nvPr/>
        </p:nvSpPr>
        <p:spPr>
          <a:xfrm rot="858387">
            <a:off x="9299544" y="2625505"/>
            <a:ext cx="2287999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3200" dirty="0">
                <a:latin typeface="Broadway" panose="04040905080B02020502" pitchFamily="82" charset="0"/>
              </a:rPr>
              <a:t>Ex Page 4</a:t>
            </a:r>
          </a:p>
        </p:txBody>
      </p:sp>
    </p:spTree>
    <p:extLst>
      <p:ext uri="{BB962C8B-B14F-4D97-AF65-F5344CB8AC3E}">
        <p14:creationId xmlns:p14="http://schemas.microsoft.com/office/powerpoint/2010/main" val="23928690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E1599FE-25DA-8D0A-14FE-DF01B62B93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6100" y="671512"/>
            <a:ext cx="6019800" cy="551497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468A54D-DD9A-38BD-DD70-C56EC3063F90}"/>
              </a:ext>
            </a:extLst>
          </p:cNvPr>
          <p:cNvSpPr txBox="1"/>
          <p:nvPr/>
        </p:nvSpPr>
        <p:spPr>
          <a:xfrm>
            <a:off x="258050" y="201955"/>
            <a:ext cx="3084499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4800" dirty="0">
                <a:latin typeface="Broadway" panose="04040905080B02020502" pitchFamily="82" charset="0"/>
              </a:rPr>
              <a:t>Séance 5</a:t>
            </a:r>
          </a:p>
        </p:txBody>
      </p:sp>
    </p:spTree>
    <p:extLst>
      <p:ext uri="{BB962C8B-B14F-4D97-AF65-F5344CB8AC3E}">
        <p14:creationId xmlns:p14="http://schemas.microsoft.com/office/powerpoint/2010/main" val="31399127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6908FD0-E4FC-5862-5815-0246FBC9D3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9063" y="28393"/>
            <a:ext cx="5768415" cy="682960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C1C17D0-A1FF-F567-A501-E877301942A3}"/>
              </a:ext>
            </a:extLst>
          </p:cNvPr>
          <p:cNvSpPr txBox="1"/>
          <p:nvPr/>
        </p:nvSpPr>
        <p:spPr>
          <a:xfrm>
            <a:off x="258050" y="201955"/>
            <a:ext cx="3084499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4800" dirty="0">
                <a:latin typeface="Broadway" panose="04040905080B02020502" pitchFamily="82" charset="0"/>
              </a:rPr>
              <a:t>Séance 5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AE446E3-CD4A-3F26-A35F-C00E6B35EDFE}"/>
              </a:ext>
            </a:extLst>
          </p:cNvPr>
          <p:cNvSpPr txBox="1"/>
          <p:nvPr/>
        </p:nvSpPr>
        <p:spPr>
          <a:xfrm rot="858387">
            <a:off x="9523937" y="2675993"/>
            <a:ext cx="2287999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3200" dirty="0">
                <a:latin typeface="Broadway" panose="04040905080B02020502" pitchFamily="82" charset="0"/>
              </a:rPr>
              <a:t>Ex Page 5</a:t>
            </a:r>
          </a:p>
        </p:txBody>
      </p:sp>
    </p:spTree>
    <p:extLst>
      <p:ext uri="{BB962C8B-B14F-4D97-AF65-F5344CB8AC3E}">
        <p14:creationId xmlns:p14="http://schemas.microsoft.com/office/powerpoint/2010/main" val="24859673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C749714-44D5-2F92-D56B-0502CF2D33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4187" y="762000"/>
            <a:ext cx="6143625" cy="5334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62BFE70-47C6-9CC3-6179-0F7FD4005AE0}"/>
              </a:ext>
            </a:extLst>
          </p:cNvPr>
          <p:cNvSpPr txBox="1"/>
          <p:nvPr/>
        </p:nvSpPr>
        <p:spPr>
          <a:xfrm>
            <a:off x="258050" y="201955"/>
            <a:ext cx="3084499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4800" dirty="0">
                <a:latin typeface="Broadway" panose="04040905080B02020502" pitchFamily="82" charset="0"/>
              </a:rPr>
              <a:t>Séance 6</a:t>
            </a:r>
          </a:p>
        </p:txBody>
      </p:sp>
    </p:spTree>
    <p:extLst>
      <p:ext uri="{BB962C8B-B14F-4D97-AF65-F5344CB8AC3E}">
        <p14:creationId xmlns:p14="http://schemas.microsoft.com/office/powerpoint/2010/main" val="34954967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1100AFA-11BE-00C4-575A-AE9D2270BB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206" y="406526"/>
            <a:ext cx="5705868" cy="645147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54790B3-8CEE-DAA8-AB32-14A750836175}"/>
              </a:ext>
            </a:extLst>
          </p:cNvPr>
          <p:cNvSpPr txBox="1"/>
          <p:nvPr/>
        </p:nvSpPr>
        <p:spPr>
          <a:xfrm>
            <a:off x="258050" y="201955"/>
            <a:ext cx="3084499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4800" dirty="0">
                <a:latin typeface="Broadway" panose="04040905080B02020502" pitchFamily="82" charset="0"/>
              </a:rPr>
              <a:t>Séance 6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47AC1B8-FEEE-7A8C-89AC-917EA1C92897}"/>
              </a:ext>
            </a:extLst>
          </p:cNvPr>
          <p:cNvSpPr txBox="1"/>
          <p:nvPr/>
        </p:nvSpPr>
        <p:spPr>
          <a:xfrm rot="858387">
            <a:off x="9204178" y="2614287"/>
            <a:ext cx="2287999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3200" dirty="0">
                <a:latin typeface="Broadway" panose="04040905080B02020502" pitchFamily="82" charset="0"/>
              </a:rPr>
              <a:t>Ex Page 6</a:t>
            </a:r>
          </a:p>
        </p:txBody>
      </p:sp>
    </p:spTree>
    <p:extLst>
      <p:ext uri="{BB962C8B-B14F-4D97-AF65-F5344CB8AC3E}">
        <p14:creationId xmlns:p14="http://schemas.microsoft.com/office/powerpoint/2010/main" val="36863574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7A82B41-2B6F-D9DA-F4B1-2F6D054108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1350" y="747712"/>
            <a:ext cx="5829300" cy="536257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4E2AA0C-5621-962A-71A0-69BBA8AC52B2}"/>
              </a:ext>
            </a:extLst>
          </p:cNvPr>
          <p:cNvSpPr txBox="1"/>
          <p:nvPr/>
        </p:nvSpPr>
        <p:spPr>
          <a:xfrm>
            <a:off x="258050" y="201955"/>
            <a:ext cx="3084499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4800" dirty="0">
                <a:latin typeface="Broadway" panose="04040905080B02020502" pitchFamily="82" charset="0"/>
              </a:rPr>
              <a:t>Séance 7</a:t>
            </a:r>
          </a:p>
        </p:txBody>
      </p:sp>
    </p:spTree>
    <p:extLst>
      <p:ext uri="{BB962C8B-B14F-4D97-AF65-F5344CB8AC3E}">
        <p14:creationId xmlns:p14="http://schemas.microsoft.com/office/powerpoint/2010/main" val="33032348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6474227-7FB3-F746-CB76-D2F030F45E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7461" y="218782"/>
            <a:ext cx="4161647" cy="648033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A650F52-F373-1479-13E6-ED9BA75B8A63}"/>
              </a:ext>
            </a:extLst>
          </p:cNvPr>
          <p:cNvSpPr txBox="1"/>
          <p:nvPr/>
        </p:nvSpPr>
        <p:spPr>
          <a:xfrm>
            <a:off x="258050" y="201955"/>
            <a:ext cx="3084499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4800" dirty="0">
                <a:latin typeface="Broadway" panose="04040905080B02020502" pitchFamily="82" charset="0"/>
              </a:rPr>
              <a:t>Séance 7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C10BFC1-CE59-DAA3-CAF2-A664C431D8DA}"/>
              </a:ext>
            </a:extLst>
          </p:cNvPr>
          <p:cNvSpPr txBox="1"/>
          <p:nvPr/>
        </p:nvSpPr>
        <p:spPr>
          <a:xfrm rot="858387">
            <a:off x="8890027" y="2524529"/>
            <a:ext cx="2287999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3200" dirty="0">
                <a:latin typeface="Broadway" panose="04040905080B02020502" pitchFamily="82" charset="0"/>
              </a:rPr>
              <a:t>Ex Page 7</a:t>
            </a:r>
          </a:p>
        </p:txBody>
      </p:sp>
    </p:spTree>
    <p:extLst>
      <p:ext uri="{BB962C8B-B14F-4D97-AF65-F5344CB8AC3E}">
        <p14:creationId xmlns:p14="http://schemas.microsoft.com/office/powerpoint/2010/main" val="36457616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F657A5E-2075-CDC7-9D76-BB6FDDEBC0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4237" y="757237"/>
            <a:ext cx="5343525" cy="534352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A685810-C708-C418-1BC8-EAEA87520993}"/>
              </a:ext>
            </a:extLst>
          </p:cNvPr>
          <p:cNvSpPr txBox="1"/>
          <p:nvPr/>
        </p:nvSpPr>
        <p:spPr>
          <a:xfrm>
            <a:off x="258050" y="201955"/>
            <a:ext cx="3084499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4800" dirty="0">
                <a:latin typeface="Broadway" panose="04040905080B02020502" pitchFamily="82" charset="0"/>
              </a:rPr>
              <a:t>Séance 8</a:t>
            </a:r>
          </a:p>
        </p:txBody>
      </p:sp>
    </p:spTree>
    <p:extLst>
      <p:ext uri="{BB962C8B-B14F-4D97-AF65-F5344CB8AC3E}">
        <p14:creationId xmlns:p14="http://schemas.microsoft.com/office/powerpoint/2010/main" val="7187181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2BBE0E6-3C41-0CC7-AEA1-FC5D0A00B1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2549" y="156527"/>
            <a:ext cx="5760720" cy="654494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E736EEE-5170-526A-68D6-F3D6612F9BEB}"/>
              </a:ext>
            </a:extLst>
          </p:cNvPr>
          <p:cNvSpPr txBox="1"/>
          <p:nvPr/>
        </p:nvSpPr>
        <p:spPr>
          <a:xfrm>
            <a:off x="258050" y="201955"/>
            <a:ext cx="3084499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4800" dirty="0">
                <a:latin typeface="Broadway" panose="04040905080B02020502" pitchFamily="82" charset="0"/>
              </a:rPr>
              <a:t>Séance 8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7E36DC0-B473-E9F9-9365-CB1625A1A6AB}"/>
              </a:ext>
            </a:extLst>
          </p:cNvPr>
          <p:cNvSpPr txBox="1"/>
          <p:nvPr/>
        </p:nvSpPr>
        <p:spPr>
          <a:xfrm rot="858387">
            <a:off x="9288323" y="2401114"/>
            <a:ext cx="2287999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3200" dirty="0">
                <a:latin typeface="Broadway" panose="04040905080B02020502" pitchFamily="82" charset="0"/>
              </a:rPr>
              <a:t>Ex Page 8</a:t>
            </a:r>
          </a:p>
        </p:txBody>
      </p:sp>
    </p:spTree>
    <p:extLst>
      <p:ext uri="{BB962C8B-B14F-4D97-AF65-F5344CB8AC3E}">
        <p14:creationId xmlns:p14="http://schemas.microsoft.com/office/powerpoint/2010/main" val="18067911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C43EC8C6-B81D-A81C-AF6F-E744B8ACE0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2812" y="781050"/>
            <a:ext cx="5286375" cy="52959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4D013E9-8FD4-DCAA-27ED-BF9283686351}"/>
              </a:ext>
            </a:extLst>
          </p:cNvPr>
          <p:cNvSpPr txBox="1"/>
          <p:nvPr/>
        </p:nvSpPr>
        <p:spPr>
          <a:xfrm>
            <a:off x="258050" y="201955"/>
            <a:ext cx="3084499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4800" dirty="0">
                <a:latin typeface="Broadway" panose="04040905080B02020502" pitchFamily="82" charset="0"/>
              </a:rPr>
              <a:t>Séance 9</a:t>
            </a:r>
          </a:p>
        </p:txBody>
      </p:sp>
    </p:spTree>
    <p:extLst>
      <p:ext uri="{BB962C8B-B14F-4D97-AF65-F5344CB8AC3E}">
        <p14:creationId xmlns:p14="http://schemas.microsoft.com/office/powerpoint/2010/main" val="3046606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7E587F-A866-F295-5537-B360A6C492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3450" y="0"/>
            <a:ext cx="6922193" cy="6858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0ABF2E4-2CB3-5BAF-DC44-2ED389D22912}"/>
              </a:ext>
            </a:extLst>
          </p:cNvPr>
          <p:cNvSpPr txBox="1"/>
          <p:nvPr/>
        </p:nvSpPr>
        <p:spPr>
          <a:xfrm>
            <a:off x="258050" y="201955"/>
            <a:ext cx="3084499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4800" dirty="0">
                <a:latin typeface="Broadway" panose="04040905080B02020502" pitchFamily="82" charset="0"/>
              </a:rPr>
              <a:t>Séance 9</a:t>
            </a:r>
          </a:p>
        </p:txBody>
      </p:sp>
    </p:spTree>
    <p:extLst>
      <p:ext uri="{BB962C8B-B14F-4D97-AF65-F5344CB8AC3E}">
        <p14:creationId xmlns:p14="http://schemas.microsoft.com/office/powerpoint/2010/main" val="13890829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673C8A0-5D14-0783-A79F-A9F5ACB66B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2226" y="143259"/>
            <a:ext cx="5114937" cy="6468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1DB7969-1C79-3DDA-3864-21F09DA758D5}"/>
              </a:ext>
            </a:extLst>
          </p:cNvPr>
          <p:cNvSpPr txBox="1"/>
          <p:nvPr/>
        </p:nvSpPr>
        <p:spPr>
          <a:xfrm rot="858387">
            <a:off x="8890027" y="2524529"/>
            <a:ext cx="2287999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3200" dirty="0">
                <a:latin typeface="Broadway" panose="04040905080B02020502" pitchFamily="82" charset="0"/>
              </a:rPr>
              <a:t>Ex Page 9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6A27460-D1B7-1BF8-0AD0-41F5C7558F13}"/>
              </a:ext>
            </a:extLst>
          </p:cNvPr>
          <p:cNvSpPr txBox="1"/>
          <p:nvPr/>
        </p:nvSpPr>
        <p:spPr>
          <a:xfrm>
            <a:off x="258050" y="201955"/>
            <a:ext cx="3084499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4800" dirty="0">
                <a:latin typeface="Broadway" panose="04040905080B02020502" pitchFamily="82" charset="0"/>
              </a:rPr>
              <a:t>Séance 9</a:t>
            </a:r>
          </a:p>
        </p:txBody>
      </p:sp>
    </p:spTree>
    <p:extLst>
      <p:ext uri="{BB962C8B-B14F-4D97-AF65-F5344CB8AC3E}">
        <p14:creationId xmlns:p14="http://schemas.microsoft.com/office/powerpoint/2010/main" val="37730642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04BEBF8-32AF-5EEA-1E43-C91EAEC429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0425" y="757237"/>
            <a:ext cx="5391150" cy="534352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0E7FA51-8175-6F85-1CF2-CC15AF5F8FB9}"/>
              </a:ext>
            </a:extLst>
          </p:cNvPr>
          <p:cNvSpPr txBox="1"/>
          <p:nvPr/>
        </p:nvSpPr>
        <p:spPr>
          <a:xfrm>
            <a:off x="258050" y="207565"/>
            <a:ext cx="3455882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4800" dirty="0">
                <a:latin typeface="Broadway" panose="04040905080B02020502" pitchFamily="82" charset="0"/>
              </a:rPr>
              <a:t>Séance 10</a:t>
            </a:r>
          </a:p>
        </p:txBody>
      </p:sp>
    </p:spTree>
    <p:extLst>
      <p:ext uri="{BB962C8B-B14F-4D97-AF65-F5344CB8AC3E}">
        <p14:creationId xmlns:p14="http://schemas.microsoft.com/office/powerpoint/2010/main" val="15095682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505ACAF2-44F7-148A-EA74-CF35DB9C76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5603" y="0"/>
            <a:ext cx="5315370" cy="668690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BF00104-6543-275A-24BE-90616D28EAC3}"/>
              </a:ext>
            </a:extLst>
          </p:cNvPr>
          <p:cNvSpPr txBox="1"/>
          <p:nvPr/>
        </p:nvSpPr>
        <p:spPr>
          <a:xfrm>
            <a:off x="258050" y="207565"/>
            <a:ext cx="3455882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4800" dirty="0">
                <a:latin typeface="Broadway" panose="04040905080B02020502" pitchFamily="82" charset="0"/>
              </a:rPr>
              <a:t>Séance 10</a:t>
            </a:r>
          </a:p>
        </p:txBody>
      </p:sp>
    </p:spTree>
    <p:extLst>
      <p:ext uri="{BB962C8B-B14F-4D97-AF65-F5344CB8AC3E}">
        <p14:creationId xmlns:p14="http://schemas.microsoft.com/office/powerpoint/2010/main" val="39182643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ECA7CC8-1DEC-37DD-8CA9-01F39F9344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8672" y="316876"/>
            <a:ext cx="4961737" cy="619355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3D75162-663D-B5D0-1D63-2A3CA1E4FC70}"/>
              </a:ext>
            </a:extLst>
          </p:cNvPr>
          <p:cNvSpPr txBox="1"/>
          <p:nvPr/>
        </p:nvSpPr>
        <p:spPr>
          <a:xfrm rot="858387">
            <a:off x="8765699" y="2524529"/>
            <a:ext cx="2536656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3200" dirty="0">
                <a:latin typeface="Broadway" panose="04040905080B02020502" pitchFamily="82" charset="0"/>
              </a:rPr>
              <a:t>Ex Page 10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87DEDBD-21E5-1A4A-8617-66F6C35AFFD8}"/>
              </a:ext>
            </a:extLst>
          </p:cNvPr>
          <p:cNvSpPr txBox="1"/>
          <p:nvPr/>
        </p:nvSpPr>
        <p:spPr>
          <a:xfrm>
            <a:off x="258050" y="207565"/>
            <a:ext cx="3455882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4800" dirty="0">
                <a:latin typeface="Broadway" panose="04040905080B02020502" pitchFamily="82" charset="0"/>
              </a:rPr>
              <a:t>Séance 10</a:t>
            </a:r>
          </a:p>
        </p:txBody>
      </p:sp>
    </p:spTree>
    <p:extLst>
      <p:ext uri="{BB962C8B-B14F-4D97-AF65-F5344CB8AC3E}">
        <p14:creationId xmlns:p14="http://schemas.microsoft.com/office/powerpoint/2010/main" val="16314193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57DE64A-C7E7-F86F-BB70-B436C42DEE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8779" y="845004"/>
            <a:ext cx="5876925" cy="535305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F781106-516E-324A-8B23-01BA668DDA5E}"/>
              </a:ext>
            </a:extLst>
          </p:cNvPr>
          <p:cNvSpPr txBox="1"/>
          <p:nvPr/>
        </p:nvSpPr>
        <p:spPr>
          <a:xfrm>
            <a:off x="258050" y="207565"/>
            <a:ext cx="3420745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4800" dirty="0">
                <a:latin typeface="Broadway" panose="04040905080B02020502" pitchFamily="82" charset="0"/>
              </a:rPr>
              <a:t>Séance 11</a:t>
            </a:r>
          </a:p>
        </p:txBody>
      </p:sp>
    </p:spTree>
    <p:extLst>
      <p:ext uri="{BB962C8B-B14F-4D97-AF65-F5344CB8AC3E}">
        <p14:creationId xmlns:p14="http://schemas.microsoft.com/office/powerpoint/2010/main" val="13284398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9F18910C-7483-A0E1-B668-DA9FEBC2E3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3022" y="0"/>
            <a:ext cx="5703044" cy="68580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A7A5F8A-CA0D-0EFC-5F4E-0D38BAF6AEF9}"/>
              </a:ext>
            </a:extLst>
          </p:cNvPr>
          <p:cNvSpPr txBox="1"/>
          <p:nvPr/>
        </p:nvSpPr>
        <p:spPr>
          <a:xfrm>
            <a:off x="258050" y="207565"/>
            <a:ext cx="3420745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4800" dirty="0">
                <a:latin typeface="Broadway" panose="04040905080B02020502" pitchFamily="82" charset="0"/>
              </a:rPr>
              <a:t>Séance 11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94F627D-F8BE-940B-0E99-8DE0921CCD39}"/>
              </a:ext>
            </a:extLst>
          </p:cNvPr>
          <p:cNvSpPr txBox="1"/>
          <p:nvPr/>
        </p:nvSpPr>
        <p:spPr>
          <a:xfrm rot="858387">
            <a:off x="9590857" y="2939657"/>
            <a:ext cx="2513188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3200" dirty="0">
                <a:latin typeface="Broadway" panose="04040905080B02020502" pitchFamily="82" charset="0"/>
              </a:rPr>
              <a:t>Ex Page 11</a:t>
            </a:r>
          </a:p>
        </p:txBody>
      </p:sp>
    </p:spTree>
    <p:extLst>
      <p:ext uri="{BB962C8B-B14F-4D97-AF65-F5344CB8AC3E}">
        <p14:creationId xmlns:p14="http://schemas.microsoft.com/office/powerpoint/2010/main" val="18358454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086CCBD-44DC-449C-6856-F772DC755C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0712" y="838200"/>
            <a:ext cx="8410575" cy="51816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D741399-A63A-F866-ED32-EAA9DB98AAFF}"/>
              </a:ext>
            </a:extLst>
          </p:cNvPr>
          <p:cNvSpPr txBox="1"/>
          <p:nvPr/>
        </p:nvSpPr>
        <p:spPr>
          <a:xfrm>
            <a:off x="258050" y="207565"/>
            <a:ext cx="3448380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4800" dirty="0">
                <a:latin typeface="Broadway" panose="04040905080B02020502" pitchFamily="82" charset="0"/>
              </a:rPr>
              <a:t>Séance 12</a:t>
            </a:r>
          </a:p>
        </p:txBody>
      </p:sp>
    </p:spTree>
    <p:extLst>
      <p:ext uri="{BB962C8B-B14F-4D97-AF65-F5344CB8AC3E}">
        <p14:creationId xmlns:p14="http://schemas.microsoft.com/office/powerpoint/2010/main" val="12998598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D0389EF-FD69-6535-8545-429936E8AF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1477" y="0"/>
            <a:ext cx="5590032" cy="6858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90961B9-1A33-4B4D-C14C-561C39CFABE4}"/>
              </a:ext>
            </a:extLst>
          </p:cNvPr>
          <p:cNvSpPr txBox="1"/>
          <p:nvPr/>
        </p:nvSpPr>
        <p:spPr>
          <a:xfrm>
            <a:off x="258050" y="207565"/>
            <a:ext cx="3448380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4800" dirty="0">
                <a:latin typeface="Broadway" panose="04040905080B02020502" pitchFamily="82" charset="0"/>
              </a:rPr>
              <a:t>Séance 12</a:t>
            </a:r>
          </a:p>
        </p:txBody>
      </p:sp>
    </p:spTree>
    <p:extLst>
      <p:ext uri="{BB962C8B-B14F-4D97-AF65-F5344CB8AC3E}">
        <p14:creationId xmlns:p14="http://schemas.microsoft.com/office/powerpoint/2010/main" val="1614361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AF16E20-050D-A376-1A72-C89C409F58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307" y="247851"/>
            <a:ext cx="5129125" cy="661014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6D958A1-AA7A-389A-1AE5-125D66856802}"/>
              </a:ext>
            </a:extLst>
          </p:cNvPr>
          <p:cNvSpPr txBox="1"/>
          <p:nvPr/>
        </p:nvSpPr>
        <p:spPr>
          <a:xfrm rot="858387">
            <a:off x="8768199" y="2524529"/>
            <a:ext cx="2531655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3200" dirty="0">
                <a:latin typeface="Broadway" panose="04040905080B02020502" pitchFamily="82" charset="0"/>
              </a:rPr>
              <a:t>Ex Page 12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899613B-0E25-1C56-9314-4C92F6F153AE}"/>
              </a:ext>
            </a:extLst>
          </p:cNvPr>
          <p:cNvSpPr txBox="1"/>
          <p:nvPr/>
        </p:nvSpPr>
        <p:spPr>
          <a:xfrm>
            <a:off x="258050" y="207565"/>
            <a:ext cx="3448380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4800" dirty="0">
                <a:latin typeface="Broadway" panose="04040905080B02020502" pitchFamily="82" charset="0"/>
              </a:rPr>
              <a:t>Séance 12</a:t>
            </a:r>
          </a:p>
        </p:txBody>
      </p:sp>
    </p:spTree>
    <p:extLst>
      <p:ext uri="{BB962C8B-B14F-4D97-AF65-F5344CB8AC3E}">
        <p14:creationId xmlns:p14="http://schemas.microsoft.com/office/powerpoint/2010/main" val="4057454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25B9DE4-878D-14FE-BD16-7A917AA4E9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9862" y="595312"/>
            <a:ext cx="6772275" cy="566737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6EDBC02-E639-2744-ADFD-41971B1BA236}"/>
              </a:ext>
            </a:extLst>
          </p:cNvPr>
          <p:cNvSpPr txBox="1"/>
          <p:nvPr/>
        </p:nvSpPr>
        <p:spPr>
          <a:xfrm>
            <a:off x="258050" y="201955"/>
            <a:ext cx="3445046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4800" dirty="0">
                <a:latin typeface="Broadway" panose="04040905080B02020502" pitchFamily="82" charset="0"/>
              </a:rPr>
              <a:t>Séance 13</a:t>
            </a:r>
          </a:p>
        </p:txBody>
      </p:sp>
    </p:spTree>
    <p:extLst>
      <p:ext uri="{BB962C8B-B14F-4D97-AF65-F5344CB8AC3E}">
        <p14:creationId xmlns:p14="http://schemas.microsoft.com/office/powerpoint/2010/main" val="11530897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3D960C1-2F3B-79AA-3601-B825E37D0D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492" y="39269"/>
            <a:ext cx="5262389" cy="6858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C813D29-355C-FAEA-5D10-12341D08EA45}"/>
              </a:ext>
            </a:extLst>
          </p:cNvPr>
          <p:cNvSpPr txBox="1"/>
          <p:nvPr/>
        </p:nvSpPr>
        <p:spPr>
          <a:xfrm>
            <a:off x="258050" y="180183"/>
            <a:ext cx="3445046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4800" dirty="0">
                <a:latin typeface="Broadway" panose="04040905080B02020502" pitchFamily="82" charset="0"/>
              </a:rPr>
              <a:t>Séance 13</a:t>
            </a:r>
          </a:p>
        </p:txBody>
      </p:sp>
    </p:spTree>
    <p:extLst>
      <p:ext uri="{BB962C8B-B14F-4D97-AF65-F5344CB8AC3E}">
        <p14:creationId xmlns:p14="http://schemas.microsoft.com/office/powerpoint/2010/main" val="5997633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49E21A0-8F14-520B-459D-5FEA0C184B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3934" y="26936"/>
            <a:ext cx="5418599" cy="683106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21A5414-82C6-324A-3D25-34FC29E276D5}"/>
              </a:ext>
            </a:extLst>
          </p:cNvPr>
          <p:cNvSpPr txBox="1"/>
          <p:nvPr/>
        </p:nvSpPr>
        <p:spPr>
          <a:xfrm rot="858387">
            <a:off x="8770508" y="2524529"/>
            <a:ext cx="2527038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3200" dirty="0">
                <a:latin typeface="Broadway" panose="04040905080B02020502" pitchFamily="82" charset="0"/>
              </a:rPr>
              <a:t>Ex Page 14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EC2A96F-E585-01E1-EA09-F6357D6EF14A}"/>
              </a:ext>
            </a:extLst>
          </p:cNvPr>
          <p:cNvSpPr txBox="1"/>
          <p:nvPr/>
        </p:nvSpPr>
        <p:spPr>
          <a:xfrm>
            <a:off x="258050" y="180183"/>
            <a:ext cx="3445046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4800" dirty="0">
                <a:latin typeface="Broadway" panose="04040905080B02020502" pitchFamily="82" charset="0"/>
              </a:rPr>
              <a:t>Séance 13</a:t>
            </a:r>
          </a:p>
        </p:txBody>
      </p:sp>
    </p:spTree>
    <p:extLst>
      <p:ext uri="{BB962C8B-B14F-4D97-AF65-F5344CB8AC3E}">
        <p14:creationId xmlns:p14="http://schemas.microsoft.com/office/powerpoint/2010/main" val="18825108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28A3FE6-8E3B-5B98-8D12-D14AA43212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6112" y="661987"/>
            <a:ext cx="5819775" cy="553402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CDF55E7-405F-30C3-6D5F-6A6A592DA737}"/>
              </a:ext>
            </a:extLst>
          </p:cNvPr>
          <p:cNvSpPr txBox="1"/>
          <p:nvPr/>
        </p:nvSpPr>
        <p:spPr>
          <a:xfrm>
            <a:off x="258050" y="201955"/>
            <a:ext cx="3441455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4800" dirty="0">
                <a:latin typeface="Broadway" panose="04040905080B02020502" pitchFamily="82" charset="0"/>
              </a:rPr>
              <a:t>Séance 14</a:t>
            </a:r>
          </a:p>
        </p:txBody>
      </p:sp>
    </p:spTree>
    <p:extLst>
      <p:ext uri="{BB962C8B-B14F-4D97-AF65-F5344CB8AC3E}">
        <p14:creationId xmlns:p14="http://schemas.microsoft.com/office/powerpoint/2010/main" val="9854012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62223BB-7B31-34BF-1F3B-8FF5356EAD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2907" y="65212"/>
            <a:ext cx="5186291" cy="659083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7E2ED8C-57BD-551F-EEAF-34FB8FF3AC91}"/>
              </a:ext>
            </a:extLst>
          </p:cNvPr>
          <p:cNvSpPr txBox="1"/>
          <p:nvPr/>
        </p:nvSpPr>
        <p:spPr>
          <a:xfrm>
            <a:off x="258050" y="201955"/>
            <a:ext cx="3441455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4800" dirty="0">
                <a:latin typeface="Broadway" panose="04040905080B02020502" pitchFamily="82" charset="0"/>
              </a:rPr>
              <a:t>Séance 14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2748744-53C1-1ECC-3D87-1B9E06CD49F3}"/>
              </a:ext>
            </a:extLst>
          </p:cNvPr>
          <p:cNvSpPr txBox="1"/>
          <p:nvPr/>
        </p:nvSpPr>
        <p:spPr>
          <a:xfrm rot="858387">
            <a:off x="8766404" y="2524529"/>
            <a:ext cx="2535246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3200" dirty="0">
                <a:latin typeface="Broadway" panose="04040905080B02020502" pitchFamily="82" charset="0"/>
              </a:rPr>
              <a:t>Ex Page 15</a:t>
            </a:r>
          </a:p>
        </p:txBody>
      </p:sp>
    </p:spTree>
    <p:extLst>
      <p:ext uri="{BB962C8B-B14F-4D97-AF65-F5344CB8AC3E}">
        <p14:creationId xmlns:p14="http://schemas.microsoft.com/office/powerpoint/2010/main" val="5827729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9C61A79-4EE5-384E-C4DF-BB0B847EC9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1837" y="700087"/>
            <a:ext cx="5648325" cy="545782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2BF5A19-3C8E-03DC-8F0A-BFD413016362}"/>
              </a:ext>
            </a:extLst>
          </p:cNvPr>
          <p:cNvSpPr txBox="1"/>
          <p:nvPr/>
        </p:nvSpPr>
        <p:spPr>
          <a:xfrm>
            <a:off x="258050" y="201955"/>
            <a:ext cx="3441455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4800" dirty="0">
                <a:latin typeface="Broadway" panose="04040905080B02020502" pitchFamily="82" charset="0"/>
              </a:rPr>
              <a:t>Séance 14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52FC2A1-1992-0B87-F4C4-265C6695A068}"/>
              </a:ext>
            </a:extLst>
          </p:cNvPr>
          <p:cNvSpPr txBox="1"/>
          <p:nvPr/>
        </p:nvSpPr>
        <p:spPr>
          <a:xfrm>
            <a:off x="258050" y="201955"/>
            <a:ext cx="3453766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4800" dirty="0">
                <a:latin typeface="Broadway" panose="04040905080B02020502" pitchFamily="82" charset="0"/>
              </a:rPr>
              <a:t>Séance 15</a:t>
            </a:r>
          </a:p>
        </p:txBody>
      </p:sp>
    </p:spTree>
    <p:extLst>
      <p:ext uri="{BB962C8B-B14F-4D97-AF65-F5344CB8AC3E}">
        <p14:creationId xmlns:p14="http://schemas.microsoft.com/office/powerpoint/2010/main" val="36216931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BB537C44-1A8D-67C7-6EAA-0800AA42A2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3791" y="0"/>
            <a:ext cx="4898571" cy="68580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700F442-9FD3-DE85-F53A-40EC07B5D1EA}"/>
              </a:ext>
            </a:extLst>
          </p:cNvPr>
          <p:cNvSpPr txBox="1"/>
          <p:nvPr/>
        </p:nvSpPr>
        <p:spPr>
          <a:xfrm>
            <a:off x="258050" y="201955"/>
            <a:ext cx="3453766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4800" dirty="0">
                <a:latin typeface="Broadway" panose="04040905080B02020502" pitchFamily="82" charset="0"/>
              </a:rPr>
              <a:t>Séance 15</a:t>
            </a:r>
          </a:p>
        </p:txBody>
      </p:sp>
    </p:spTree>
    <p:extLst>
      <p:ext uri="{BB962C8B-B14F-4D97-AF65-F5344CB8AC3E}">
        <p14:creationId xmlns:p14="http://schemas.microsoft.com/office/powerpoint/2010/main" val="28971562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F806B48-DAAD-DFAA-7D33-85567496B3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1513" y="0"/>
            <a:ext cx="4985567" cy="6858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E702560-1765-8726-CEF4-96BC9AD9C50F}"/>
              </a:ext>
            </a:extLst>
          </p:cNvPr>
          <p:cNvSpPr txBox="1"/>
          <p:nvPr/>
        </p:nvSpPr>
        <p:spPr>
          <a:xfrm>
            <a:off x="258050" y="201955"/>
            <a:ext cx="3453766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4800" dirty="0">
                <a:latin typeface="Broadway" panose="04040905080B02020502" pitchFamily="82" charset="0"/>
              </a:rPr>
              <a:t>Séance 15</a:t>
            </a:r>
          </a:p>
        </p:txBody>
      </p:sp>
    </p:spTree>
    <p:extLst>
      <p:ext uri="{BB962C8B-B14F-4D97-AF65-F5344CB8AC3E}">
        <p14:creationId xmlns:p14="http://schemas.microsoft.com/office/powerpoint/2010/main" val="29039622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6B8E5CB-A36B-C120-3CB8-F5CC21BFF1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2137" y="0"/>
            <a:ext cx="5596026" cy="68580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A70A8BD-EF1D-165A-31C1-2144B45453F5}"/>
              </a:ext>
            </a:extLst>
          </p:cNvPr>
          <p:cNvSpPr txBox="1"/>
          <p:nvPr/>
        </p:nvSpPr>
        <p:spPr>
          <a:xfrm>
            <a:off x="258050" y="201955"/>
            <a:ext cx="3453766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4800" dirty="0">
                <a:latin typeface="Broadway" panose="04040905080B02020502" pitchFamily="82" charset="0"/>
              </a:rPr>
              <a:t>Séance 15</a:t>
            </a:r>
          </a:p>
        </p:txBody>
      </p:sp>
    </p:spTree>
    <p:extLst>
      <p:ext uri="{BB962C8B-B14F-4D97-AF65-F5344CB8AC3E}">
        <p14:creationId xmlns:p14="http://schemas.microsoft.com/office/powerpoint/2010/main" val="167523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35EF6C9-5B8B-52C7-AC04-0CBFAAF803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241" y="100288"/>
            <a:ext cx="4824121" cy="665742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7511F71-29AB-16E0-05C1-CB645AAFBF14}"/>
              </a:ext>
            </a:extLst>
          </p:cNvPr>
          <p:cNvSpPr txBox="1"/>
          <p:nvPr/>
        </p:nvSpPr>
        <p:spPr>
          <a:xfrm>
            <a:off x="258050" y="201955"/>
            <a:ext cx="3453766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4800" dirty="0">
                <a:latin typeface="Broadway" panose="04040905080B02020502" pitchFamily="82" charset="0"/>
              </a:rPr>
              <a:t>Séance 15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0E04D71-45A4-0722-5E07-CD4432918B6E}"/>
              </a:ext>
            </a:extLst>
          </p:cNvPr>
          <p:cNvSpPr txBox="1"/>
          <p:nvPr/>
        </p:nvSpPr>
        <p:spPr>
          <a:xfrm rot="858387">
            <a:off x="8766211" y="2524529"/>
            <a:ext cx="2535631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3200" dirty="0">
                <a:latin typeface="Broadway" panose="04040905080B02020502" pitchFamily="82" charset="0"/>
              </a:rPr>
              <a:t>Ex Page 16</a:t>
            </a:r>
          </a:p>
        </p:txBody>
      </p:sp>
    </p:spTree>
    <p:extLst>
      <p:ext uri="{BB962C8B-B14F-4D97-AF65-F5344CB8AC3E}">
        <p14:creationId xmlns:p14="http://schemas.microsoft.com/office/powerpoint/2010/main" val="36962001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352926C-2658-A45D-37BB-1CAA6D48A0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2981" y="79899"/>
            <a:ext cx="4685161" cy="657614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15F4843-D0C8-4455-8EF1-084EC7CAA52A}"/>
              </a:ext>
            </a:extLst>
          </p:cNvPr>
          <p:cNvSpPr txBox="1"/>
          <p:nvPr/>
        </p:nvSpPr>
        <p:spPr>
          <a:xfrm>
            <a:off x="258050" y="201955"/>
            <a:ext cx="3453766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4800" dirty="0">
                <a:latin typeface="Broadway" panose="04040905080B02020502" pitchFamily="82" charset="0"/>
              </a:rPr>
              <a:t>Séance 15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06F00D5-D564-6999-D143-C49ED58E4D06}"/>
              </a:ext>
            </a:extLst>
          </p:cNvPr>
          <p:cNvSpPr txBox="1"/>
          <p:nvPr/>
        </p:nvSpPr>
        <p:spPr>
          <a:xfrm rot="858387">
            <a:off x="8770700" y="2524529"/>
            <a:ext cx="2526654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3200" dirty="0">
                <a:latin typeface="Broadway" panose="04040905080B02020502" pitchFamily="82" charset="0"/>
              </a:rPr>
              <a:t>Ex Page 17</a:t>
            </a:r>
          </a:p>
        </p:txBody>
      </p:sp>
    </p:spTree>
    <p:extLst>
      <p:ext uri="{BB962C8B-B14F-4D97-AF65-F5344CB8AC3E}">
        <p14:creationId xmlns:p14="http://schemas.microsoft.com/office/powerpoint/2010/main" val="303050191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549E741-78EB-7CAF-51B6-9960A03341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3250" y="690562"/>
            <a:ext cx="5905500" cy="547687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2862C1F-193A-52E8-0C2F-3523F452DC9E}"/>
              </a:ext>
            </a:extLst>
          </p:cNvPr>
          <p:cNvSpPr txBox="1"/>
          <p:nvPr/>
        </p:nvSpPr>
        <p:spPr>
          <a:xfrm>
            <a:off x="258050" y="180184"/>
            <a:ext cx="3454407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4800" dirty="0">
                <a:latin typeface="Broadway" panose="04040905080B02020502" pitchFamily="82" charset="0"/>
              </a:rPr>
              <a:t>Séance 16</a:t>
            </a:r>
          </a:p>
        </p:txBody>
      </p:sp>
    </p:spTree>
    <p:extLst>
      <p:ext uri="{BB962C8B-B14F-4D97-AF65-F5344CB8AC3E}">
        <p14:creationId xmlns:p14="http://schemas.microsoft.com/office/powerpoint/2010/main" val="154135612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B26531C-9633-ED0D-2F2D-14A503EA64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0245" y="0"/>
            <a:ext cx="5131510" cy="6858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3FC1BCF-11CA-1180-D5AE-3CAA2CBF055D}"/>
              </a:ext>
            </a:extLst>
          </p:cNvPr>
          <p:cNvSpPr txBox="1"/>
          <p:nvPr/>
        </p:nvSpPr>
        <p:spPr>
          <a:xfrm>
            <a:off x="258050" y="180184"/>
            <a:ext cx="3454407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4800" dirty="0">
                <a:latin typeface="Broadway" panose="04040905080B02020502" pitchFamily="82" charset="0"/>
              </a:rPr>
              <a:t>Séance 16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3708BC5-6850-4BA6-EE7B-0486522577BE}"/>
              </a:ext>
            </a:extLst>
          </p:cNvPr>
          <p:cNvSpPr txBox="1"/>
          <p:nvPr/>
        </p:nvSpPr>
        <p:spPr>
          <a:xfrm rot="858387">
            <a:off x="8766083" y="2524529"/>
            <a:ext cx="2535887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3200" dirty="0">
                <a:latin typeface="Broadway" panose="04040905080B02020502" pitchFamily="82" charset="0"/>
              </a:rPr>
              <a:t>Ex Page 18</a:t>
            </a:r>
          </a:p>
        </p:txBody>
      </p:sp>
    </p:spTree>
    <p:extLst>
      <p:ext uri="{BB962C8B-B14F-4D97-AF65-F5344CB8AC3E}">
        <p14:creationId xmlns:p14="http://schemas.microsoft.com/office/powerpoint/2010/main" val="26624830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DA89DD-3384-A8DB-C382-EACB6A1166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0681" y="0"/>
            <a:ext cx="5150638" cy="6858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AABB6E6-F5BB-F121-2079-485324BA5BE9}"/>
              </a:ext>
            </a:extLst>
          </p:cNvPr>
          <p:cNvSpPr txBox="1"/>
          <p:nvPr/>
        </p:nvSpPr>
        <p:spPr>
          <a:xfrm>
            <a:off x="258050" y="201955"/>
            <a:ext cx="3454407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4800" dirty="0">
                <a:latin typeface="Broadway" panose="04040905080B02020502" pitchFamily="82" charset="0"/>
              </a:rPr>
              <a:t>Séance 16</a:t>
            </a:r>
          </a:p>
        </p:txBody>
      </p:sp>
    </p:spTree>
    <p:extLst>
      <p:ext uri="{BB962C8B-B14F-4D97-AF65-F5344CB8AC3E}">
        <p14:creationId xmlns:p14="http://schemas.microsoft.com/office/powerpoint/2010/main" val="66226533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1FFD3F6-2F5A-6B0D-0996-3ECBB32E5E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7497" y="0"/>
            <a:ext cx="4897006" cy="6858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A0BFCA0-517F-3E66-BD23-70BF83100A68}"/>
              </a:ext>
            </a:extLst>
          </p:cNvPr>
          <p:cNvSpPr txBox="1"/>
          <p:nvPr/>
        </p:nvSpPr>
        <p:spPr>
          <a:xfrm>
            <a:off x="258050" y="201955"/>
            <a:ext cx="3454407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4800" dirty="0">
                <a:latin typeface="Broadway" panose="04040905080B02020502" pitchFamily="82" charset="0"/>
              </a:rPr>
              <a:t>Séance 16</a:t>
            </a:r>
          </a:p>
        </p:txBody>
      </p:sp>
    </p:spTree>
    <p:extLst>
      <p:ext uri="{BB962C8B-B14F-4D97-AF65-F5344CB8AC3E}">
        <p14:creationId xmlns:p14="http://schemas.microsoft.com/office/powerpoint/2010/main" val="268668273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7AFCC71-D0DC-A8B2-B9C6-572AE3FFED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0" y="762000"/>
            <a:ext cx="5334000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53936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F7DBD2F-9FBB-60A7-B819-AE0F7D5F2B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8037" y="781050"/>
            <a:ext cx="5495925" cy="529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98159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5F1B3B3-3D27-1BD0-888D-A6F654DA09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250" y="3187189"/>
            <a:ext cx="4262612" cy="306562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E664BA3-B466-6C98-B12B-83B8B3563D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200" y="91276"/>
            <a:ext cx="4624534" cy="291014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1607FB1-64AF-F34D-F0CB-88FF45CF50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0954" y="42132"/>
            <a:ext cx="6096000" cy="329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19901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474467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589629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71655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56123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130</Words>
  <Application>Microsoft Office PowerPoint</Application>
  <PresentationFormat>Grand écran</PresentationFormat>
  <Paragraphs>57</Paragraphs>
  <Slides>47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47</vt:i4>
      </vt:variant>
    </vt:vector>
  </HeadingPairs>
  <TitlesOfParts>
    <vt:vector size="52" baseType="lpstr">
      <vt:lpstr>Arial</vt:lpstr>
      <vt:lpstr>Broadway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Solène Ezingeard</dc:creator>
  <cp:lastModifiedBy>Solène Ezingeard</cp:lastModifiedBy>
  <cp:revision>3</cp:revision>
  <dcterms:created xsi:type="dcterms:W3CDTF">2022-09-21T12:38:21Z</dcterms:created>
  <dcterms:modified xsi:type="dcterms:W3CDTF">2022-09-21T13:23:50Z</dcterms:modified>
</cp:coreProperties>
</file>