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8"/>
  </p:notesMasterIdLst>
  <p:handoutMasterIdLst>
    <p:handoutMasterId r:id="rId9"/>
  </p:handoutMasterIdLst>
  <p:sldIdLst>
    <p:sldId id="256" r:id="rId2"/>
    <p:sldId id="280" r:id="rId3"/>
    <p:sldId id="285" r:id="rId4"/>
    <p:sldId id="286" r:id="rId5"/>
    <p:sldId id="281" r:id="rId6"/>
    <p:sldId id="288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AB0D"/>
    <a:srgbClr val="A90773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9" autoAdjust="0"/>
    <p:restoredTop sz="86355" autoAdjust="0"/>
  </p:normalViewPr>
  <p:slideViewPr>
    <p:cSldViewPr>
      <p:cViewPr varScale="1">
        <p:scale>
          <a:sx n="92" d="100"/>
          <a:sy n="92" d="100"/>
        </p:scale>
        <p:origin x="105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01/01/2023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01/01/2023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569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01/01/2023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01/01/2023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01/01/2023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01/01/2023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01/01/2023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01/01/2023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01/01/2023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01/01/2023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01/01/2023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01/01/2023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01/01/2023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01/01/2023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1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7.png"/><Relationship Id="rId5" Type="http://schemas.openxmlformats.org/officeDocument/2006/relationships/image" Target="../media/image16.gif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latin typeface="Trebuchet MS" panose="020B0603020202020204" pitchFamily="34" charset="0"/>
              </a:rPr>
              <a:t>Comprendre ce qu’on lit</a:t>
            </a:r>
            <a:endParaRPr lang="fr-FR" sz="2800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r>
              <a:rPr lang="fr-FR" sz="1000" dirty="0">
                <a:latin typeface="Trebuchet MS" panose="020B0603020202020204" pitchFamily="34" charset="0"/>
              </a:rPr>
              <a:t>www.laclassedemallory.com</a:t>
            </a:r>
          </a:p>
        </p:txBody>
      </p:sp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9276">
            <a:off x="3191020" y="3120618"/>
            <a:ext cx="5177907" cy="87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916832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819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51" y="4571714"/>
            <a:ext cx="180975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19A37CE-592A-1F5F-8D8D-37CFA3BE8E9B}"/>
              </a:ext>
            </a:extLst>
          </p:cNvPr>
          <p:cNvSpPr txBox="1"/>
          <p:nvPr/>
        </p:nvSpPr>
        <p:spPr>
          <a:xfrm>
            <a:off x="1471867" y="1484784"/>
            <a:ext cx="660648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/>
              <a:t>Aujourd'hui, nous allons apprendre une stratégie très importante pour mieux comprendre ce que l'on lit : elle s'appelle "vérifier sa compréhension". </a:t>
            </a:r>
          </a:p>
          <a:p>
            <a:r>
              <a:rPr lang="fr-FR" sz="2400" dirty="0"/>
              <a:t>Le secret de cette stratégie est de s'arrêter fréquemment de lire et de s'assurer de bien avoir compris ce que l'on a lu.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teamstraus.com/SchoolDaysBorder_files/Thistle%20Girl%20Clipart/detectivemagnify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623" y="3269872"/>
            <a:ext cx="1514757" cy="31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352371"/>
            <a:ext cx="1483367" cy="10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DC997067-ED97-4645-1E63-510C47AEC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E680FE4-BF5E-817A-F382-8A2C21B243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243" y="0"/>
            <a:ext cx="8379514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998060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7EE8818-55FE-95D7-9CB8-13688C529F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52257"/>
            <a:ext cx="9144000" cy="535348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79280363"/>
      </p:ext>
    </p:extLst>
  </p:cSld>
  <p:clrMapOvr>
    <a:masterClrMapping/>
  </p:clrMapOvr>
  <p:transition spd="slow" advTm="37711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827584" y="-143176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Quelle stratégie pour comprendre un texte?</a:t>
            </a:r>
          </a:p>
        </p:txBody>
      </p:sp>
      <p:pic>
        <p:nvPicPr>
          <p:cNvPr id="8" name="Picture 2" descr="Sommaire de l'atelier de lecture Décli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447" y="4725144"/>
            <a:ext cx="1909360" cy="179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9CD9D-04AD-2BC6-6247-0D924A3166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7784" y="1498796"/>
            <a:ext cx="4049294" cy="39165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4300308"/>
      </p:ext>
    </p:extLst>
  </p:cSld>
  <p:clrMapOvr>
    <a:masterClrMapping/>
  </p:clrMapOvr>
  <p:transition spd="slow" advTm="2362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046089E0-5BEB-4336-FE42-E042BF2FC0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24" y="2132856"/>
            <a:ext cx="7308304" cy="235878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344727D-30E7-1666-0522-EF21F5AC3A11}"/>
              </a:ext>
            </a:extLst>
          </p:cNvPr>
          <p:cNvSpPr txBox="1"/>
          <p:nvPr/>
        </p:nvSpPr>
        <p:spPr>
          <a:xfrm>
            <a:off x="1907704" y="764704"/>
            <a:ext cx="2061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Etiquette à afficher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3726411"/>
      </p:ext>
    </p:extLst>
  </p:cSld>
  <p:clrMapOvr>
    <a:masterClrMapping/>
  </p:clrMapOvr>
  <p:transition spd="slow" advTm="23628">
    <p:cover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6|1.6|0.7|3.6|4.1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6|1.6|0.7|3.6|4.1|0.7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3713</TotalTime>
  <Words>74</Words>
  <Application>Microsoft Office PowerPoint</Application>
  <PresentationFormat>Affichage à l'écran (4:3)</PresentationFormat>
  <Paragraphs>12</Paragraphs>
  <Slides>6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3" baseType="lpstr">
      <vt:lpstr>Calibri</vt:lpstr>
      <vt:lpstr>Cambria</vt:lpstr>
      <vt:lpstr>Mrs Chocolat</vt:lpstr>
      <vt:lpstr>MV Boli</vt:lpstr>
      <vt:lpstr>Rage Italic</vt:lpstr>
      <vt:lpstr>Trebuchet MS</vt:lpstr>
      <vt:lpstr>Sketchbook</vt:lpstr>
      <vt:lpstr>Présentation PowerPoint</vt:lpstr>
      <vt:lpstr>Objectif de la séance</vt:lpstr>
      <vt:lpstr>Présentation PowerPoint</vt:lpstr>
      <vt:lpstr>Présentation PowerPoint</vt:lpstr>
      <vt:lpstr>Quelle stratégie pour comprendre un texte?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Solène Ezingeard</cp:lastModifiedBy>
  <cp:revision>80</cp:revision>
  <dcterms:created xsi:type="dcterms:W3CDTF">2014-04-03T15:57:20Z</dcterms:created>
  <dcterms:modified xsi:type="dcterms:W3CDTF">2023-01-01T12:20:44Z</dcterms:modified>
</cp:coreProperties>
</file>