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8"/>
  </p:notesMasterIdLst>
  <p:handoutMasterIdLst>
    <p:handoutMasterId r:id="rId9"/>
  </p:handoutMasterIdLst>
  <p:sldIdLst>
    <p:sldId id="256" r:id="rId2"/>
    <p:sldId id="280" r:id="rId3"/>
    <p:sldId id="289" r:id="rId4"/>
    <p:sldId id="286" r:id="rId5"/>
    <p:sldId id="285" r:id="rId6"/>
    <p:sldId id="281" r:id="rId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AB0D"/>
    <a:srgbClr val="A90773"/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59" autoAdjust="0"/>
    <p:restoredTop sz="86355" autoAdjust="0"/>
  </p:normalViewPr>
  <p:slideViewPr>
    <p:cSldViewPr>
      <p:cViewPr varScale="1">
        <p:scale>
          <a:sx n="92" d="100"/>
          <a:sy n="92" d="100"/>
        </p:scale>
        <p:origin x="105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62055C-F7C1-41B5-9DDE-96AFA07810D7}" type="datetimeFigureOut">
              <a:rPr lang="fr-FR" smtClean="0"/>
              <a:t>04/01/2023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B25AF-BBB9-411B-996C-E1336B89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03664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AE2C44-1C68-45F4-928A-E28EF90B13BF}" type="datetimeFigureOut">
              <a:rPr lang="fr-FR" smtClean="0"/>
              <a:t>04/01/2023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066C57-2612-4AD3-905D-69039BBA0C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3682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62290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89455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85320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75502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569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FB3426F5-3CDA-4D27-A4C8-67B3F64DA014}" type="datetimeFigureOut">
              <a:rPr lang="fr-FR" smtClean="0"/>
              <a:t>04/01/2023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04/01/2023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04/01/2023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04/01/2023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04/01/2023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04/01/2023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04/01/2023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04/01/2023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04/01/2023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04/01/2023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04/01/2023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FB3426F5-3CDA-4D27-A4C8-67B3F64DA014}" type="datetimeFigureOut">
              <a:rPr lang="fr-FR" smtClean="0"/>
              <a:t>04/01/2023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11.gif"/><Relationship Id="rId4" Type="http://schemas.openxmlformats.org/officeDocument/2006/relationships/image" Target="../media/image10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13.png"/><Relationship Id="rId5" Type="http://schemas.openxmlformats.org/officeDocument/2006/relationships/image" Target="../media/image12.gif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13.png"/><Relationship Id="rId5" Type="http://schemas.openxmlformats.org/officeDocument/2006/relationships/image" Target="../media/image12.gif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18.png"/><Relationship Id="rId5" Type="http://schemas.openxmlformats.org/officeDocument/2006/relationships/image" Target="../media/image17.gif"/><Relationship Id="rId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2800" dirty="0">
                <a:latin typeface="Trebuchet MS" panose="020B0603020202020204" pitchFamily="34" charset="0"/>
              </a:rPr>
              <a:t>Revenir en arrière</a:t>
            </a:r>
            <a:endParaRPr lang="fr-FR" sz="2800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 rot="20575078">
            <a:off x="818247" y="4233644"/>
            <a:ext cx="18722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latin typeface="Trebuchet MS" panose="020B0603020202020204" pitchFamily="34" charset="0"/>
              </a:rPr>
              <a:t>CM</a:t>
            </a: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</p:txBody>
      </p:sp>
      <p:pic>
        <p:nvPicPr>
          <p:cNvPr id="1026" name="Picture 2" descr="Afficher l'image d'orig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9276">
            <a:off x="3191020" y="3120618"/>
            <a:ext cx="5177907" cy="878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94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4616">
        <p:cut/>
      </p:transition>
    </mc:Choice>
    <mc:Fallback xmlns="">
      <p:transition advTm="4616"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704856" cy="1442674"/>
          </a:xfrm>
        </p:spPr>
        <p:txBody>
          <a:bodyPr/>
          <a:lstStyle/>
          <a:p>
            <a:r>
              <a:rPr lang="fr-FR" dirty="0">
                <a:solidFill>
                  <a:srgbClr val="7030A0"/>
                </a:solidFill>
                <a:latin typeface="Mrs Chocolat" pitchFamily="2" charset="0"/>
              </a:rPr>
              <a:t>Objectif de la séance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916832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8194" name="Picture 2" descr="Afficher l'image d'origi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151" y="4571714"/>
            <a:ext cx="1809750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19A37CE-592A-1F5F-8D8D-37CFA3BE8E9B}"/>
              </a:ext>
            </a:extLst>
          </p:cNvPr>
          <p:cNvSpPr txBox="1"/>
          <p:nvPr/>
        </p:nvSpPr>
        <p:spPr>
          <a:xfrm>
            <a:off x="1471867" y="1484784"/>
            <a:ext cx="660648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0" i="0" dirty="0">
                <a:solidFill>
                  <a:srgbClr val="000000"/>
                </a:solidFill>
                <a:effectLst/>
                <a:latin typeface="Pere Castor Standard"/>
              </a:rPr>
              <a:t>Aujourd'hui, nous allons apprendre une autre stratégie de compréhension. </a:t>
            </a:r>
          </a:p>
          <a:p>
            <a:pPr algn="ctr"/>
            <a:r>
              <a:rPr lang="fr-FR" sz="2800" b="0" i="0" dirty="0">
                <a:solidFill>
                  <a:srgbClr val="000000"/>
                </a:solidFill>
                <a:effectLst/>
                <a:latin typeface="Pere Castor Standard"/>
              </a:rPr>
              <a:t>C'est une stratégie très importante que vous connaissez sans doute déjà: elle s'appelle "revenir en arrière et relire". </a:t>
            </a:r>
          </a:p>
          <a:p>
            <a:pPr algn="ctr"/>
            <a:r>
              <a:rPr lang="fr-FR" sz="2800" b="0" i="0" dirty="0">
                <a:solidFill>
                  <a:srgbClr val="000000"/>
                </a:solidFill>
                <a:effectLst/>
                <a:latin typeface="Pere Castor Standard"/>
              </a:rPr>
              <a:t>je vais vous montrer en quoi elle consiste</a:t>
            </a:r>
            <a:r>
              <a:rPr lang="fr-FR" sz="3600" b="0" i="0" dirty="0">
                <a:solidFill>
                  <a:srgbClr val="000000"/>
                </a:solidFill>
                <a:effectLst/>
                <a:latin typeface="Pere Castor Standard"/>
              </a:rPr>
              <a:t>.</a:t>
            </a:r>
            <a:br>
              <a:rPr lang="fr-FR" sz="2400" dirty="0"/>
            </a:br>
            <a:br>
              <a:rPr lang="fr-FR" sz="2400" dirty="0"/>
            </a:br>
            <a:endParaRPr lang="fr-FR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74572902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teamstraus.com/SchoolDaysBorder_files/Thistle%20Girl%20Clipart/detectivemagnify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1623" y="3269872"/>
            <a:ext cx="1514757" cy="314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fficher l'image d'origin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5352371"/>
            <a:ext cx="1483367" cy="1049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D1D1650-DEA4-AB63-5AF4-E1CEE35064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9632" y="188640"/>
            <a:ext cx="5750586" cy="508518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44441342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8D5D5F-2818-EB08-BA96-7D04B7BECE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776" y="980728"/>
            <a:ext cx="8604448" cy="50274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79280363"/>
      </p:ext>
    </p:extLst>
  </p:cSld>
  <p:clrMapOvr>
    <a:masterClrMapping/>
  </p:clrMapOvr>
  <p:transition spd="slow" advTm="37711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teamstraus.com/SchoolDaysBorder_files/Thistle%20Girl%20Clipart/detectivemagnify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1623" y="3269872"/>
            <a:ext cx="1514757" cy="314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fficher l'image d'origin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5352371"/>
            <a:ext cx="1483367" cy="1049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72377A7-5CCA-28B6-259B-FB120668B3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7624" y="188746"/>
            <a:ext cx="4752528" cy="621017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9980606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827584" y="-143176"/>
            <a:ext cx="7704856" cy="1442674"/>
          </a:xfrm>
        </p:spPr>
        <p:txBody>
          <a:bodyPr/>
          <a:lstStyle/>
          <a:p>
            <a:r>
              <a:rPr lang="fr-FR" dirty="0">
                <a:solidFill>
                  <a:schemeClr val="tx2">
                    <a:lumMod val="50000"/>
                    <a:lumOff val="50000"/>
                  </a:schemeClr>
                </a:solidFill>
                <a:latin typeface="Mrs Chocolat" pitchFamily="2" charset="0"/>
              </a:rPr>
              <a:t>Etiquette à afficher</a:t>
            </a:r>
          </a:p>
        </p:txBody>
      </p:sp>
      <p:pic>
        <p:nvPicPr>
          <p:cNvPr id="8" name="Picture 2" descr="Sommaire de l'atelier de lecture Décli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5447" y="4725144"/>
            <a:ext cx="1909360" cy="179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3A5C0B5-3B96-8211-4637-025BCAE430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9632" y="1844824"/>
            <a:ext cx="7092280" cy="238347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14300308"/>
      </p:ext>
    </p:extLst>
  </p:cSld>
  <p:clrMapOvr>
    <a:masterClrMapping/>
  </p:clrMapOvr>
  <p:transition spd="slow" advTm="23628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3.6|1.6|0.7|3.6|4.1|0.7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TC101790492[[fn=Album]]</Template>
  <TotalTime>3743</TotalTime>
  <Words>59</Words>
  <Application>Microsoft Office PowerPoint</Application>
  <PresentationFormat>Affichage à l'écran (4:3)</PresentationFormat>
  <Paragraphs>12</Paragraphs>
  <Slides>6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4" baseType="lpstr">
      <vt:lpstr>Calibri</vt:lpstr>
      <vt:lpstr>Cambria</vt:lpstr>
      <vt:lpstr>Mrs Chocolat</vt:lpstr>
      <vt:lpstr>MV Boli</vt:lpstr>
      <vt:lpstr>Pere Castor Standard</vt:lpstr>
      <vt:lpstr>Rage Italic</vt:lpstr>
      <vt:lpstr>Trebuchet MS</vt:lpstr>
      <vt:lpstr>Sketchbook</vt:lpstr>
      <vt:lpstr>Présentation PowerPoint</vt:lpstr>
      <vt:lpstr>Objectif de la séance</vt:lpstr>
      <vt:lpstr>Présentation PowerPoint</vt:lpstr>
      <vt:lpstr>Présentation PowerPoint</vt:lpstr>
      <vt:lpstr>Présentation PowerPoint</vt:lpstr>
      <vt:lpstr>Etiquette à afficher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Vocabulaire</dc:title>
  <dc:creator>Mallory</dc:creator>
  <cp:lastModifiedBy>Solène Ezingeard</cp:lastModifiedBy>
  <cp:revision>83</cp:revision>
  <dcterms:created xsi:type="dcterms:W3CDTF">2014-04-03T15:57:20Z</dcterms:created>
  <dcterms:modified xsi:type="dcterms:W3CDTF">2023-01-04T15:12:11Z</dcterms:modified>
</cp:coreProperties>
</file>