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9"/>
  </p:notesMasterIdLst>
  <p:handoutMasterIdLst>
    <p:handoutMasterId r:id="rId10"/>
  </p:handoutMasterIdLst>
  <p:sldIdLst>
    <p:sldId id="256" r:id="rId2"/>
    <p:sldId id="280" r:id="rId3"/>
    <p:sldId id="289" r:id="rId4"/>
    <p:sldId id="286" r:id="rId5"/>
    <p:sldId id="285" r:id="rId6"/>
    <p:sldId id="290" r:id="rId7"/>
    <p:sldId id="281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AB0D"/>
    <a:srgbClr val="A90773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55" autoAdjust="0"/>
  </p:normalViewPr>
  <p:slideViewPr>
    <p:cSldViewPr>
      <p:cViewPr varScale="1">
        <p:scale>
          <a:sx n="92" d="100"/>
          <a:sy n="92" d="100"/>
        </p:scale>
        <p:origin x="10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945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550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6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04/01/2023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1.gif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Trebuchet MS" panose="020B0603020202020204" pitchFamily="34" charset="0"/>
              </a:rPr>
              <a:t>Visualiser</a:t>
            </a:r>
            <a:endParaRPr lang="fr-FR" sz="28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233644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19A37CE-592A-1F5F-8D8D-37CFA3BE8E9B}"/>
              </a:ext>
            </a:extLst>
          </p:cNvPr>
          <p:cNvSpPr txBox="1"/>
          <p:nvPr/>
        </p:nvSpPr>
        <p:spPr>
          <a:xfrm>
            <a:off x="1471867" y="1484784"/>
            <a:ext cx="66064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0" i="0" dirty="0">
                <a:solidFill>
                  <a:srgbClr val="000000"/>
                </a:solidFill>
                <a:effectLst/>
                <a:latin typeface="PereCastorStandard"/>
              </a:rPr>
              <a:t>Aujourd’hui, nous allons apprendre une stratégie très importante. </a:t>
            </a:r>
          </a:p>
          <a:p>
            <a:pPr algn="ctr"/>
            <a:r>
              <a:rPr lang="fr-FR" sz="3200" b="0" i="0" dirty="0">
                <a:solidFill>
                  <a:srgbClr val="000000"/>
                </a:solidFill>
                <a:effectLst/>
                <a:latin typeface="PereCastorStandard"/>
              </a:rPr>
              <a:t>C’est peut-être la plus importante de toute : il s’agit de visualiser, se faire un film de l’histoire dans sa tête.</a:t>
            </a:r>
            <a:r>
              <a:rPr lang="fr-FR" sz="4000" dirty="0"/>
              <a:t> </a:t>
            </a:r>
            <a:br>
              <a:rPr lang="fr-FR" sz="2400" dirty="0"/>
            </a:br>
            <a:endParaRPr lang="fr-FR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eamstraus.com/SchoolDaysBorder_files/Thistle%20Girl%20Clipart/detectivemagnif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23" y="3269872"/>
            <a:ext cx="1514757" cy="31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352371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C997067-ED97-4645-1E63-510C47AEC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Imaginer dans sa tête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C253AF-AD8A-7F34-F403-7519CDD83D91}"/>
              </a:ext>
            </a:extLst>
          </p:cNvPr>
          <p:cNvSpPr txBox="1"/>
          <p:nvPr/>
        </p:nvSpPr>
        <p:spPr>
          <a:xfrm>
            <a:off x="1259632" y="1700808"/>
            <a:ext cx="712879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0" i="0" dirty="0">
                <a:solidFill>
                  <a:srgbClr val="000000"/>
                </a:solidFill>
                <a:effectLst/>
                <a:latin typeface="PereCastorStandard"/>
              </a:rPr>
              <a:t>Visualiser, c’est se faire un film de l’histoire dans sa tête. Mais bien sûr, pas n’importe quel film : un film qui raconte fidèlement l’histoire. Je vais vous montrer comment procéder.</a:t>
            </a:r>
          </a:p>
          <a:p>
            <a:r>
              <a:rPr lang="fr-FR" sz="1800" b="0" i="0" dirty="0">
                <a:solidFill>
                  <a:srgbClr val="000000"/>
                </a:solidFill>
                <a:effectLst/>
                <a:latin typeface="PereCastorStandard"/>
              </a:rPr>
              <a:t> Je lis l’extrait du roman Himalaya, l’enfance d’un chef (de E.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PereCastorStandard"/>
              </a:rPr>
              <a:t>Brissou-Pellen</a:t>
            </a:r>
            <a:r>
              <a:rPr lang="fr-FR" dirty="0">
                <a:solidFill>
                  <a:srgbClr val="000000"/>
                </a:solidFill>
                <a:latin typeface="PereCastorStandard"/>
              </a:rPr>
              <a:t>).</a:t>
            </a:r>
          </a:p>
          <a:p>
            <a:endParaRPr lang="fr-FR" dirty="0">
              <a:solidFill>
                <a:srgbClr val="000000"/>
              </a:solidFill>
              <a:latin typeface="PereCastorStandard"/>
            </a:endParaRPr>
          </a:p>
          <a:p>
            <a:pPr algn="ctr"/>
            <a:r>
              <a:rPr lang="fr-FR" b="1" dirty="0">
                <a:solidFill>
                  <a:srgbClr val="000000"/>
                </a:solidFill>
                <a:latin typeface="PereCastorStandard"/>
              </a:rPr>
              <a:t>Dessine ce que tu imagines. 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444134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66A8A8F-404C-38C1-5F06-A6F6860A4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764704"/>
            <a:ext cx="7816280" cy="50310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eamstraus.com/SchoolDaysBorder_files/Thistle%20Girl%20Clipart/detectivemagnif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23" y="3269872"/>
            <a:ext cx="1514757" cy="31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352371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C997067-ED97-4645-1E63-510C47AEC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Imaginer dans sa tête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C253AF-AD8A-7F34-F403-7519CDD83D91}"/>
              </a:ext>
            </a:extLst>
          </p:cNvPr>
          <p:cNvSpPr txBox="1"/>
          <p:nvPr/>
        </p:nvSpPr>
        <p:spPr>
          <a:xfrm>
            <a:off x="1259632" y="1700808"/>
            <a:ext cx="60304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0" i="0" dirty="0">
                <a:solidFill>
                  <a:srgbClr val="000000"/>
                </a:solidFill>
                <a:effectLst/>
                <a:latin typeface="PereCastorStandard"/>
              </a:rPr>
              <a:t>Vous allez devoir</a:t>
            </a:r>
            <a:r>
              <a:rPr lang="fr-FR" dirty="0">
                <a:solidFill>
                  <a:srgbClr val="000000"/>
                </a:solidFill>
                <a:latin typeface="PereCastorStandard"/>
              </a:rPr>
              <a:t> 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PereCastorStandard"/>
              </a:rPr>
              <a:t>visualiser un personnage. </a:t>
            </a:r>
          </a:p>
          <a:p>
            <a:endParaRPr lang="fr-FR" sz="1800" b="0" i="0" dirty="0">
              <a:solidFill>
                <a:srgbClr val="000000"/>
              </a:solidFill>
              <a:effectLst/>
              <a:latin typeface="PereCastorStandard"/>
            </a:endParaRPr>
          </a:p>
          <a:p>
            <a:r>
              <a:rPr lang="fr-FR" sz="1800" b="0" i="0" dirty="0">
                <a:solidFill>
                  <a:srgbClr val="000000"/>
                </a:solidFill>
                <a:effectLst/>
                <a:latin typeface="PereCastorStandard"/>
              </a:rPr>
              <a:t>Comme je vais lire le texte pour vous, vous pourrez fermer les yeux pour être très concentré sur votre film. </a:t>
            </a:r>
          </a:p>
          <a:p>
            <a:r>
              <a:rPr lang="fr-FR" sz="1800" b="0" i="0" dirty="0">
                <a:solidFill>
                  <a:srgbClr val="000000"/>
                </a:solidFill>
                <a:effectLst/>
                <a:latin typeface="PereCastorStandard"/>
              </a:rPr>
              <a:t>Je lis l’extrait du roman Terriblement vert (de H. </a:t>
            </a:r>
            <a:r>
              <a:rPr lang="fr-FR" sz="1800" b="0" i="0" dirty="0" err="1">
                <a:solidFill>
                  <a:srgbClr val="000000"/>
                </a:solidFill>
                <a:effectLst/>
                <a:latin typeface="PereCastorStandard"/>
              </a:rPr>
              <a:t>BenKemoun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PereCastorStandard"/>
              </a:rPr>
              <a:t>)</a:t>
            </a:r>
            <a:r>
              <a:rPr lang="fr-FR" dirty="0">
                <a:solidFill>
                  <a:srgbClr val="000000"/>
                </a:solidFill>
                <a:latin typeface="PereCastorStandard"/>
              </a:rPr>
              <a:t>.</a:t>
            </a:r>
          </a:p>
          <a:p>
            <a:endParaRPr lang="fr-FR" dirty="0">
              <a:solidFill>
                <a:srgbClr val="000000"/>
              </a:solidFill>
              <a:latin typeface="PereCastorStandard"/>
            </a:endParaRPr>
          </a:p>
          <a:p>
            <a:r>
              <a:rPr lang="fr-FR" b="1" dirty="0">
                <a:solidFill>
                  <a:srgbClr val="000000"/>
                </a:solidFill>
                <a:latin typeface="PereCastorStandard"/>
              </a:rPr>
              <a:t>Imaginez et dessinez ensuite ce que vous voyez.</a:t>
            </a:r>
            <a:br>
              <a:rPr lang="fr-FR" dirty="0"/>
            </a:b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A638BE1-A305-971B-F09B-F3B1DC010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052736"/>
            <a:ext cx="7854487" cy="46522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1764884"/>
      </p:ext>
    </p:extLst>
  </p:cSld>
  <p:clrMapOvr>
    <a:masterClrMapping/>
  </p:clrMapOvr>
  <p:transition spd="slow" advTm="37711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-143176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Quelle stratégie pour comprendre un texte?</a:t>
            </a:r>
          </a:p>
        </p:txBody>
      </p:sp>
      <p:pic>
        <p:nvPicPr>
          <p:cNvPr id="8" name="Picture 2" descr="Sommaire de l'atelier de lecture Décli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447" y="4725144"/>
            <a:ext cx="1909360" cy="179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C5FD13-58D0-891F-1BEC-A7C760A77E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014" y="1309451"/>
            <a:ext cx="3337971" cy="4901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4300308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3723</TotalTime>
  <Words>172</Words>
  <Application>Microsoft Office PowerPoint</Application>
  <PresentationFormat>Affichage à l'écran (4:3)</PresentationFormat>
  <Paragraphs>22</Paragraphs>
  <Slides>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Calibri</vt:lpstr>
      <vt:lpstr>Cambria</vt:lpstr>
      <vt:lpstr>Mrs Chocolat</vt:lpstr>
      <vt:lpstr>MV Boli</vt:lpstr>
      <vt:lpstr>PereCastorStandard</vt:lpstr>
      <vt:lpstr>Rage Italic</vt:lpstr>
      <vt:lpstr>Trebuchet MS</vt:lpstr>
      <vt:lpstr>Sketchbook</vt:lpstr>
      <vt:lpstr>Présentation PowerPoint</vt:lpstr>
      <vt:lpstr>Objectif de la séance</vt:lpstr>
      <vt:lpstr>Imaginer dans sa tête</vt:lpstr>
      <vt:lpstr>Présentation PowerPoint</vt:lpstr>
      <vt:lpstr>Imaginer dans sa tête</vt:lpstr>
      <vt:lpstr>Présentation PowerPoint</vt:lpstr>
      <vt:lpstr>Quelle stratégie pour comprendre un texte?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82</cp:revision>
  <dcterms:created xsi:type="dcterms:W3CDTF">2014-04-03T15:57:20Z</dcterms:created>
  <dcterms:modified xsi:type="dcterms:W3CDTF">2023-01-04T14:50:59Z</dcterms:modified>
</cp:coreProperties>
</file>