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24" r:id="rId3"/>
    <p:sldId id="325" r:id="rId4"/>
    <p:sldId id="326" r:id="rId5"/>
    <p:sldId id="327" r:id="rId6"/>
    <p:sldId id="328" r:id="rId7"/>
    <p:sldId id="329" r:id="rId8"/>
    <p:sldId id="330" r:id="rId9"/>
    <p:sldId id="332" r:id="rId10"/>
    <p:sldId id="333" r:id="rId11"/>
    <p:sldId id="334" r:id="rId12"/>
    <p:sldId id="335" r:id="rId13"/>
    <p:sldId id="341" r:id="rId14"/>
    <p:sldId id="336" r:id="rId15"/>
    <p:sldId id="337" r:id="rId16"/>
    <p:sldId id="338" r:id="rId17"/>
    <p:sldId id="339" r:id="rId1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48" y="23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C7C41A-E027-12EE-FF83-5763FBBAEE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C711842-B98F-4544-5051-1C23838F9B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AABB386-7504-F21E-E68E-09288EE3C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79322-8664-40DE-A4B4-FB14255114A5}" type="datetimeFigureOut">
              <a:rPr lang="fr-FR" smtClean="0"/>
              <a:t>13/02/2023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17C1922-73D9-9665-BE56-4569CC763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1694B28-F381-49DB-BCB2-64E3B4640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ED551-1C35-43A1-A764-9EBC14211E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81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51BE30-0672-728B-487D-5B12C531C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33A01EE-2236-573F-4B84-6F93383D6C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FB43221-DBA7-7CCD-255A-FEAEDB869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79322-8664-40DE-A4B4-FB14255114A5}" type="datetimeFigureOut">
              <a:rPr lang="fr-FR" smtClean="0"/>
              <a:t>13/02/2023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23E7627-BF70-016C-316A-34B0250C2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F22BC76-CA1D-F348-CD49-290746CCD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ED551-1C35-43A1-A764-9EBC14211E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803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BD982B-F320-5580-050E-A622A7300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7594C2A-F5F6-51F7-04CC-24AF263177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12385B4-0293-349A-FCE1-6D0A8A9E9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79322-8664-40DE-A4B4-FB14255114A5}" type="datetimeFigureOut">
              <a:rPr lang="fr-FR" smtClean="0"/>
              <a:t>13/02/2023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EBA2D8D-9860-CB93-BC05-4FC1919B3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AAE879F-1223-4BDF-25F5-419D34953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ED551-1C35-43A1-A764-9EBC14211E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4107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950288-9E37-A8F6-5588-146B6E494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A99C3F2-DD83-E1DC-1453-AFCC09C84D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13E7848-26BE-AF23-EB8D-900234F217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FB88CBB-D196-D26C-6D0A-FE8EF0C7F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79322-8664-40DE-A4B4-FB14255114A5}" type="datetimeFigureOut">
              <a:rPr lang="fr-FR" smtClean="0"/>
              <a:t>13/02/2023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28343E6-41F5-F86E-8A8B-3381702AC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974E885-85C3-F046-DC8F-A0EE703F0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ED551-1C35-43A1-A764-9EBC14211E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554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370960-18F0-716B-4B72-A98058AAF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6411F58-3E19-9B41-C5E1-C0F08CE604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3E21371-60EE-D9BF-C74A-DE703FDFD7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D8EFDE3-5447-D6DE-A4A5-1BAE2ED0FE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C8FB0DD-8F96-18FC-CDB5-43A9D08AF5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1F3F50A-6E45-008A-48B1-D583F39C4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79322-8664-40DE-A4B4-FB14255114A5}" type="datetimeFigureOut">
              <a:rPr lang="fr-FR" smtClean="0"/>
              <a:t>13/02/2023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6360675-BDBC-2369-DC59-FDBCCDFCB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F1A40D81-F278-E10B-BF7E-2704CCFF8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ED551-1C35-43A1-A764-9EBC14211E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52140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D829E1-EF04-4E1A-2176-11BCFB36D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7CE689F-4910-1618-0C9A-B5E250360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79322-8664-40DE-A4B4-FB14255114A5}" type="datetimeFigureOut">
              <a:rPr lang="fr-FR" smtClean="0"/>
              <a:t>13/02/2023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DCC409C-74CD-6E52-F4C9-220C9E751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283825F-E785-6480-CA4C-899F1A83A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ED551-1C35-43A1-A764-9EBC14211E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2035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97BBCA3-3EE8-A50F-E452-EC6089F33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79322-8664-40DE-A4B4-FB14255114A5}" type="datetimeFigureOut">
              <a:rPr lang="fr-FR" smtClean="0"/>
              <a:t>13/02/2023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EBFE517-D5CF-9EF6-FBDA-AE2EDBAD7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C2300AD-7AC3-8BC9-67F4-36BDDE5B8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ED551-1C35-43A1-A764-9EBC14211E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74610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8AEB3F-913B-018B-0C8D-3551D152D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BACC7FC-171B-3957-202E-E0D9A9E008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A91FCC6-C6C0-1847-BF19-B2DEE8DAB1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EFB4147-DE53-1DAF-F33B-74EC06D0E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79322-8664-40DE-A4B4-FB14255114A5}" type="datetimeFigureOut">
              <a:rPr lang="fr-FR" smtClean="0"/>
              <a:t>13/02/2023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6D7DF68-4CB1-7F57-CE25-44D06163E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CDECD2D-7BCC-859F-E307-67F4FF887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ED551-1C35-43A1-A764-9EBC14211E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1696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9B64DB-F4DA-48C0-7B75-8A9ACDCE37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FDF1881-24E4-95E2-12A2-37A4DB7CA1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B1F3994-08AF-7C6C-F2A0-C7A85A59DF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3B5C658-E63A-BBBB-33C9-3CC193472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79322-8664-40DE-A4B4-FB14255114A5}" type="datetimeFigureOut">
              <a:rPr lang="fr-FR" smtClean="0"/>
              <a:t>13/02/2023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298876C-EE28-BC09-CCF6-005A61159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94A96F3-7740-A134-6033-AC4EEFF65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ED551-1C35-43A1-A764-9EBC14211E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9713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86059B-E87E-EE8F-0FA6-50EDD489D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8A8FD9C-3AF3-8212-7E14-9275F1C1CB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05E617-6261-0ACE-02A0-515926EC1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79322-8664-40DE-A4B4-FB14255114A5}" type="datetimeFigureOut">
              <a:rPr lang="fr-FR" smtClean="0"/>
              <a:t>13/02/2023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F25A253-C376-9921-9B68-2863F664F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5DC19B-3D4B-7D17-7B33-F990F665A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ED551-1C35-43A1-A764-9EBC14211E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5826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007199DA-6B68-C6B7-FC78-982CB994CC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BE6B1EF-B8E5-AF88-CBAE-9D06C6C4D7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503DF33-729F-976F-4D8D-653B593FF2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79322-8664-40DE-A4B4-FB14255114A5}" type="datetimeFigureOut">
              <a:rPr lang="fr-FR" smtClean="0"/>
              <a:t>13/02/2023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C956BAE-34A0-7F6B-EC71-93AFB0263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9D3E0B2-AE07-E9F2-E0E6-2AAF00A14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ED551-1C35-43A1-A764-9EBC14211E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2609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7126B77-0B47-C2CF-27CB-124ADB0C7F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4888F54-9EE7-4CBF-DE17-44F06C4A4A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AC1462C-A9A8-A12F-45D1-E18FFB734D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E79322-8664-40DE-A4B4-FB14255114A5}" type="datetimeFigureOut">
              <a:rPr lang="fr-FR" smtClean="0"/>
              <a:t>13/02/2023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0E0474-49AA-B26D-CD61-5F680A1DB6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8D528FA-70A0-16E6-7FA8-C416D556A6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7ED551-1C35-43A1-A764-9EBC14211E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1404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28A95BFF-FFBA-DC8F-AAD4-F136888204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2783" y="0"/>
            <a:ext cx="48464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0770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EA0BFCA0-517F-3E66-BD23-70BF83100A68}"/>
              </a:ext>
            </a:extLst>
          </p:cNvPr>
          <p:cNvSpPr txBox="1"/>
          <p:nvPr/>
        </p:nvSpPr>
        <p:spPr>
          <a:xfrm>
            <a:off x="258050" y="201955"/>
            <a:ext cx="3440878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4800" dirty="0">
                <a:latin typeface="Broadway" panose="04040905080B02020502" pitchFamily="82" charset="0"/>
              </a:rPr>
              <a:t>Séance 17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5256F9D-12FE-FBF6-6B00-0664B05D67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0357" y="119742"/>
            <a:ext cx="5007482" cy="6669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5573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EA0BFCA0-517F-3E66-BD23-70BF83100A68}"/>
              </a:ext>
            </a:extLst>
          </p:cNvPr>
          <p:cNvSpPr txBox="1"/>
          <p:nvPr/>
        </p:nvSpPr>
        <p:spPr>
          <a:xfrm>
            <a:off x="258050" y="201955"/>
            <a:ext cx="3440878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4800" dirty="0">
                <a:latin typeface="Broadway" panose="04040905080B02020502" pitchFamily="82" charset="0"/>
              </a:rPr>
              <a:t>Séance 17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46C7BFF-CB61-5DDB-47CF-84CF91A96D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4156" y="201955"/>
            <a:ext cx="4305895" cy="638121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1ECD22E-B902-DC97-356E-12048793A4F6}"/>
              </a:ext>
            </a:extLst>
          </p:cNvPr>
          <p:cNvSpPr txBox="1"/>
          <p:nvPr/>
        </p:nvSpPr>
        <p:spPr>
          <a:xfrm rot="858387">
            <a:off x="8890027" y="2524529"/>
            <a:ext cx="2287999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3200" dirty="0">
                <a:latin typeface="Broadway" panose="04040905080B02020502" pitchFamily="82" charset="0"/>
              </a:rPr>
              <a:t>Ex Page 2</a:t>
            </a:r>
          </a:p>
        </p:txBody>
      </p:sp>
    </p:spTree>
    <p:extLst>
      <p:ext uri="{BB962C8B-B14F-4D97-AF65-F5344CB8AC3E}">
        <p14:creationId xmlns:p14="http://schemas.microsoft.com/office/powerpoint/2010/main" val="685972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EA0BFCA0-517F-3E66-BD23-70BF83100A68}"/>
              </a:ext>
            </a:extLst>
          </p:cNvPr>
          <p:cNvSpPr txBox="1"/>
          <p:nvPr/>
        </p:nvSpPr>
        <p:spPr>
          <a:xfrm>
            <a:off x="258050" y="201955"/>
            <a:ext cx="3454664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4800" dirty="0">
                <a:latin typeface="Broadway" panose="04040905080B02020502" pitchFamily="82" charset="0"/>
              </a:rPr>
              <a:t>Séance 18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10D6F1F-4D0D-1FE6-B0F5-AB0F8B0B33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8793" y="201954"/>
            <a:ext cx="5042535" cy="646554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DCAE03D-5A04-6317-D8AF-D4E67766C135}"/>
              </a:ext>
            </a:extLst>
          </p:cNvPr>
          <p:cNvSpPr txBox="1"/>
          <p:nvPr/>
        </p:nvSpPr>
        <p:spPr>
          <a:xfrm rot="858387">
            <a:off x="8890027" y="2524529"/>
            <a:ext cx="2287999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3200" dirty="0">
                <a:latin typeface="Broadway" panose="04040905080B02020502" pitchFamily="82" charset="0"/>
              </a:rPr>
              <a:t>Ex Page 3</a:t>
            </a:r>
          </a:p>
        </p:txBody>
      </p:sp>
    </p:spTree>
    <p:extLst>
      <p:ext uri="{BB962C8B-B14F-4D97-AF65-F5344CB8AC3E}">
        <p14:creationId xmlns:p14="http://schemas.microsoft.com/office/powerpoint/2010/main" val="20072611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EA0BFCA0-517F-3E66-BD23-70BF83100A68}"/>
              </a:ext>
            </a:extLst>
          </p:cNvPr>
          <p:cNvSpPr txBox="1"/>
          <p:nvPr/>
        </p:nvSpPr>
        <p:spPr>
          <a:xfrm>
            <a:off x="258050" y="201955"/>
            <a:ext cx="3452292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4800" dirty="0">
                <a:latin typeface="Broadway" panose="04040905080B02020502" pitchFamily="82" charset="0"/>
              </a:rPr>
              <a:t>Séance 19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784541F-4A33-DBD2-AFE8-5B526DAAE3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159" y="76198"/>
            <a:ext cx="5082858" cy="6471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2479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EA0BFCA0-517F-3E66-BD23-70BF83100A68}"/>
              </a:ext>
            </a:extLst>
          </p:cNvPr>
          <p:cNvSpPr txBox="1"/>
          <p:nvPr/>
        </p:nvSpPr>
        <p:spPr>
          <a:xfrm>
            <a:off x="258050" y="201955"/>
            <a:ext cx="3452292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4800" dirty="0">
                <a:latin typeface="Broadway" panose="04040905080B02020502" pitchFamily="82" charset="0"/>
              </a:rPr>
              <a:t>Séance 19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35BE8CD-38DD-AC67-545E-434EBE1A5E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8226" y="0"/>
            <a:ext cx="4906148" cy="68580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B42670E-EACC-4278-9C53-7778E1056A04}"/>
              </a:ext>
            </a:extLst>
          </p:cNvPr>
          <p:cNvSpPr txBox="1"/>
          <p:nvPr/>
        </p:nvSpPr>
        <p:spPr>
          <a:xfrm rot="858387">
            <a:off x="8890027" y="2524529"/>
            <a:ext cx="2287999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3200" dirty="0">
                <a:latin typeface="Broadway" panose="04040905080B02020502" pitchFamily="82" charset="0"/>
              </a:rPr>
              <a:t>Ex Page 4</a:t>
            </a:r>
          </a:p>
        </p:txBody>
      </p:sp>
    </p:spTree>
    <p:extLst>
      <p:ext uri="{BB962C8B-B14F-4D97-AF65-F5344CB8AC3E}">
        <p14:creationId xmlns:p14="http://schemas.microsoft.com/office/powerpoint/2010/main" val="11023387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EA0BFCA0-517F-3E66-BD23-70BF83100A68}"/>
              </a:ext>
            </a:extLst>
          </p:cNvPr>
          <p:cNvSpPr txBox="1"/>
          <p:nvPr/>
        </p:nvSpPr>
        <p:spPr>
          <a:xfrm>
            <a:off x="258050" y="201955"/>
            <a:ext cx="3482043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4800" dirty="0">
                <a:latin typeface="Broadway" panose="04040905080B02020502" pitchFamily="82" charset="0"/>
              </a:rPr>
              <a:t>Séance 20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0291DDC-EE11-87AF-3F04-533224979D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8637" y="201955"/>
            <a:ext cx="5017648" cy="6596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9211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EA0BFCA0-517F-3E66-BD23-70BF83100A68}"/>
              </a:ext>
            </a:extLst>
          </p:cNvPr>
          <p:cNvSpPr txBox="1"/>
          <p:nvPr/>
        </p:nvSpPr>
        <p:spPr>
          <a:xfrm>
            <a:off x="258050" y="201955"/>
            <a:ext cx="3482043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4800" dirty="0">
                <a:latin typeface="Broadway" panose="04040905080B02020502" pitchFamily="82" charset="0"/>
              </a:rPr>
              <a:t>Séance 20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822E067-7760-481A-634C-D22F424C0B78}"/>
              </a:ext>
            </a:extLst>
          </p:cNvPr>
          <p:cNvSpPr txBox="1"/>
          <p:nvPr/>
        </p:nvSpPr>
        <p:spPr>
          <a:xfrm rot="858387">
            <a:off x="9124069" y="2508201"/>
            <a:ext cx="2287999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3200" dirty="0">
                <a:latin typeface="Broadway" panose="04040905080B02020502" pitchFamily="82" charset="0"/>
              </a:rPr>
              <a:t>Ex Page 6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3EABFD8-5C47-E1BC-1732-32082C2FE4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0093" y="321127"/>
            <a:ext cx="5155002" cy="5998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9858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EA0BFCA0-517F-3E66-BD23-70BF83100A68}"/>
              </a:ext>
            </a:extLst>
          </p:cNvPr>
          <p:cNvSpPr txBox="1"/>
          <p:nvPr/>
        </p:nvSpPr>
        <p:spPr>
          <a:xfrm>
            <a:off x="258050" y="201955"/>
            <a:ext cx="3453766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4800" dirty="0">
                <a:latin typeface="Broadway" panose="04040905080B02020502" pitchFamily="82" charset="0"/>
              </a:rPr>
              <a:t>Séance 21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822E067-7760-481A-634C-D22F424C0B78}"/>
              </a:ext>
            </a:extLst>
          </p:cNvPr>
          <p:cNvSpPr txBox="1"/>
          <p:nvPr/>
        </p:nvSpPr>
        <p:spPr>
          <a:xfrm rot="858387">
            <a:off x="8890027" y="2524529"/>
            <a:ext cx="2287999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3200" dirty="0">
                <a:latin typeface="Broadway" panose="04040905080B02020502" pitchFamily="82" charset="0"/>
              </a:rPr>
              <a:t>Ex Page 7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E2C89C5-0177-3C1B-BF86-2CAF448AFD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4706" y="0"/>
            <a:ext cx="46625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7030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EA0BFCA0-517F-3E66-BD23-70BF83100A68}"/>
              </a:ext>
            </a:extLst>
          </p:cNvPr>
          <p:cNvSpPr txBox="1"/>
          <p:nvPr/>
        </p:nvSpPr>
        <p:spPr>
          <a:xfrm>
            <a:off x="258050" y="201955"/>
            <a:ext cx="3453766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4800" dirty="0">
                <a:latin typeface="Broadway" panose="04040905080B02020502" pitchFamily="82" charset="0"/>
              </a:rPr>
              <a:t>Séance 21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822E067-7760-481A-634C-D22F424C0B78}"/>
              </a:ext>
            </a:extLst>
          </p:cNvPr>
          <p:cNvSpPr txBox="1"/>
          <p:nvPr/>
        </p:nvSpPr>
        <p:spPr>
          <a:xfrm rot="858387">
            <a:off x="8890027" y="2524529"/>
            <a:ext cx="2287999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3200" dirty="0">
                <a:latin typeface="Broadway" panose="04040905080B02020502" pitchFamily="82" charset="0"/>
              </a:rPr>
              <a:t>Ex Page 8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927C86E-FBC5-B84D-86D5-742E5D2D98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076" y="149485"/>
            <a:ext cx="4550833" cy="6559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8818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EA0BFCA0-517F-3E66-BD23-70BF83100A68}"/>
              </a:ext>
            </a:extLst>
          </p:cNvPr>
          <p:cNvSpPr txBox="1"/>
          <p:nvPr/>
        </p:nvSpPr>
        <p:spPr>
          <a:xfrm>
            <a:off x="258050" y="201955"/>
            <a:ext cx="3482043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4800" dirty="0">
                <a:latin typeface="Broadway" panose="04040905080B02020502" pitchFamily="82" charset="0"/>
              </a:rPr>
              <a:t>Séance 22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822E067-7760-481A-634C-D22F424C0B78}"/>
              </a:ext>
            </a:extLst>
          </p:cNvPr>
          <p:cNvSpPr txBox="1"/>
          <p:nvPr/>
        </p:nvSpPr>
        <p:spPr>
          <a:xfrm rot="858387">
            <a:off x="8890027" y="2524529"/>
            <a:ext cx="2287999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3200" dirty="0">
                <a:latin typeface="Broadway" panose="04040905080B02020502" pitchFamily="82" charset="0"/>
              </a:rPr>
              <a:t>Ex Page 9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45B132E-9FAD-BF32-21FE-D9D148B795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1891" y="152281"/>
            <a:ext cx="4623590" cy="6553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9699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EA0BFCA0-517F-3E66-BD23-70BF83100A68}"/>
              </a:ext>
            </a:extLst>
          </p:cNvPr>
          <p:cNvSpPr txBox="1"/>
          <p:nvPr/>
        </p:nvSpPr>
        <p:spPr>
          <a:xfrm>
            <a:off x="258050" y="201955"/>
            <a:ext cx="3482043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4800" dirty="0">
                <a:latin typeface="Broadway" panose="04040905080B02020502" pitchFamily="82" charset="0"/>
              </a:rPr>
              <a:t>Séance 23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4BC6D6B-FE98-9647-96DA-B837321AAC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5186" y="201955"/>
            <a:ext cx="4706010" cy="6550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760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EA0BFCA0-517F-3E66-BD23-70BF83100A68}"/>
              </a:ext>
            </a:extLst>
          </p:cNvPr>
          <p:cNvSpPr txBox="1"/>
          <p:nvPr/>
        </p:nvSpPr>
        <p:spPr>
          <a:xfrm>
            <a:off x="258050" y="201955"/>
            <a:ext cx="3482043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4800" dirty="0">
                <a:latin typeface="Broadway" panose="04040905080B02020502" pitchFamily="82" charset="0"/>
              </a:rPr>
              <a:t>Séance 23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822E067-7760-481A-634C-D22F424C0B78}"/>
              </a:ext>
            </a:extLst>
          </p:cNvPr>
          <p:cNvSpPr txBox="1"/>
          <p:nvPr/>
        </p:nvSpPr>
        <p:spPr>
          <a:xfrm rot="858387">
            <a:off x="8765699" y="2524529"/>
            <a:ext cx="2536656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3200" dirty="0">
                <a:latin typeface="Broadway" panose="04040905080B02020502" pitchFamily="82" charset="0"/>
              </a:rPr>
              <a:t>Ex Page 10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99A51CF-7DBD-E8A1-0A80-C47F98083E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9476" y="386443"/>
            <a:ext cx="4909830" cy="6085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4088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EA0BFCA0-517F-3E66-BD23-70BF83100A68}"/>
              </a:ext>
            </a:extLst>
          </p:cNvPr>
          <p:cNvSpPr txBox="1"/>
          <p:nvPr/>
        </p:nvSpPr>
        <p:spPr>
          <a:xfrm>
            <a:off x="258050" y="201955"/>
            <a:ext cx="3451714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4800" dirty="0">
                <a:latin typeface="Broadway" panose="04040905080B02020502" pitchFamily="82" charset="0"/>
              </a:rPr>
              <a:t>Séance 24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42459EB-FA6D-0670-5817-4093B773BF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0093" y="266131"/>
            <a:ext cx="4864983" cy="6389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5459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EA0BFCA0-517F-3E66-BD23-70BF83100A68}"/>
              </a:ext>
            </a:extLst>
          </p:cNvPr>
          <p:cNvSpPr txBox="1"/>
          <p:nvPr/>
        </p:nvSpPr>
        <p:spPr>
          <a:xfrm>
            <a:off x="258050" y="201955"/>
            <a:ext cx="3451714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4800" dirty="0">
                <a:latin typeface="Broadway" panose="04040905080B02020502" pitchFamily="82" charset="0"/>
              </a:rPr>
              <a:t>Séance 24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822E067-7760-481A-634C-D22F424C0B78}"/>
              </a:ext>
            </a:extLst>
          </p:cNvPr>
          <p:cNvSpPr txBox="1"/>
          <p:nvPr/>
        </p:nvSpPr>
        <p:spPr>
          <a:xfrm rot="858387">
            <a:off x="8777433" y="2524529"/>
            <a:ext cx="2513188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3200" dirty="0">
                <a:latin typeface="Broadway" panose="04040905080B02020502" pitchFamily="82" charset="0"/>
              </a:rPr>
              <a:t>Ex Page 11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BD495B8-AF59-E729-08BE-81F817605E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0093" y="201955"/>
            <a:ext cx="4966442" cy="6498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3676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EA0BFCA0-517F-3E66-BD23-70BF83100A68}"/>
              </a:ext>
            </a:extLst>
          </p:cNvPr>
          <p:cNvSpPr txBox="1"/>
          <p:nvPr/>
        </p:nvSpPr>
        <p:spPr>
          <a:xfrm>
            <a:off x="258050" y="201955"/>
            <a:ext cx="3482043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4800" dirty="0">
                <a:latin typeface="Broadway" panose="04040905080B02020502" pitchFamily="82" charset="0"/>
              </a:rPr>
              <a:t>Séance 25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822E067-7760-481A-634C-D22F424C0B78}"/>
              </a:ext>
            </a:extLst>
          </p:cNvPr>
          <p:cNvSpPr txBox="1"/>
          <p:nvPr/>
        </p:nvSpPr>
        <p:spPr>
          <a:xfrm rot="858387">
            <a:off x="9023120" y="2393900"/>
            <a:ext cx="2531655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3200" dirty="0">
                <a:latin typeface="Broadway" panose="04040905080B02020502" pitchFamily="82" charset="0"/>
              </a:rPr>
              <a:t>Ex Page 12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C18C362-03CD-89BD-A10E-12CAD7602F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0093" y="178424"/>
            <a:ext cx="5247608" cy="6428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740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EBDE0E9-C32D-912E-E0E5-6BE3D11CD3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374" y="0"/>
            <a:ext cx="4846623" cy="6858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3DF1B42-E225-7407-C350-6DCA4EDE11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1957" y="342207"/>
            <a:ext cx="4651549" cy="6417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42742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</Words>
  <Application>Microsoft Office PowerPoint</Application>
  <PresentationFormat>Grand écran</PresentationFormat>
  <Paragraphs>25</Paragraphs>
  <Slides>17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2" baseType="lpstr">
      <vt:lpstr>Arial</vt:lpstr>
      <vt:lpstr>Broadway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Solène Ezingeard</dc:creator>
  <cp:lastModifiedBy>Solène Ezingeard</cp:lastModifiedBy>
  <cp:revision>1</cp:revision>
  <dcterms:created xsi:type="dcterms:W3CDTF">2023-02-13T11:43:38Z</dcterms:created>
  <dcterms:modified xsi:type="dcterms:W3CDTF">2023-02-13T11:43:51Z</dcterms:modified>
</cp:coreProperties>
</file>