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2" r:id="rId20"/>
    <p:sldId id="268" r:id="rId21"/>
    <p:sldId id="264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BDEE9-0C6C-5391-2ACE-E3D6A651D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F5C7F1-EDFD-0A39-CB4E-AD7775434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A5B5C1-416F-F8D6-97C5-85CA36D60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DB446E-FDBD-63FB-9B55-4656DD1C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1B21C2-B0D5-FDCB-5BB0-D6A557D3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16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D4C62E-A044-B3CA-7C32-BE0706A3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DB8256-DB3D-461E-996D-37F70317C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F12555-6AE5-7817-A47E-0F9EF6AC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7E5C7F-0616-C862-A194-FC9AB855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BC69CF-55B9-1D84-33D9-847A54D1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6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57C466-FF3F-84B3-9783-F980C45E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106F7F-5468-EC2D-60AD-A21689615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5B1A8A-3B4E-82B9-8361-6594E7BC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8F7D70-BF7C-694F-0CFF-109F38CD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97CFEA-F1A5-BA44-E92B-9B8CDBAB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185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01977-6656-E735-844E-369B7E80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19FDB7-914E-F396-64D3-49B67579F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7EE4EA-2225-F148-E8B5-F7CE479C7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92B946-0A67-101F-C186-32E2211D2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3A937D-6A5A-7931-A69D-27056294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F70129-8459-7A1F-A7FA-784F29C9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17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CDBD9-3404-215A-3B0D-E37E6C019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8B6A5C-4CB5-1318-CC8D-8EDDF633F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D24455-E749-D830-DFE7-FF9FDDA58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137CFB-9998-E314-0829-B291C18CF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6CA176-E55C-C2EE-64F5-4F0B97119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DFA7A99-3998-B4D0-DB5E-FA5859727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84091E1-4F5E-6364-FBEC-1210DBE7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99B305-07C8-AB89-CE19-22BBD3FE3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52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E08524-7E6B-7DDA-E5B9-F0010412B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4ECC31-74D9-E9FA-2CCC-A846F4F7E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2F8443B-73F8-5D7C-0696-A68C4300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2D2A5CD-28F1-A3B6-90F6-F06D5DF21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6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E0A9F2-B746-7DBA-32E4-A3167420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73B3E4-977A-B744-8531-B883472FE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29E298-4BCE-D508-399A-CAEAEDCA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76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1C351-4039-CF9C-7E54-DE11B66C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3237E6-5E85-4201-024C-E21B1ADBA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ED8065-3460-243E-607A-8B05337B7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BAC4E-F097-9595-397D-9387F355F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C8838B-857C-E25C-24ED-CD45B0599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E81F13-F4A5-E0B8-8DF5-F8D4E673C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14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5F7C4-66AB-5786-45BF-BA0F16360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9CAF85-79A0-35F3-3550-F28CFA24A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013190-94F0-832B-8EE2-BCA8B6B08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327876-A214-3843-6B5F-AE1E4EE3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736A13-48A2-A962-1B67-3AAB3107C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311A13-F404-17E0-5EA0-3AE0E37D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99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38CD9-8618-95EA-8494-00C81F24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7B6069-DF1B-E692-E6FA-24EBDA75B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9F5A98-8708-3902-5ED8-FBE1F0CA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9AC973-A647-8069-5F8F-E092B55BC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B468C7-164F-FBBB-0946-896B0473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48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23F05B-3F73-E486-5F70-35C6EA2D3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44A2DB-7A64-501E-22A3-1EF1FDCA3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C3359E-8302-445F-80C5-220799EB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330E1F-B3DD-2270-1729-31CA1E6D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C7A7FA-750B-CE33-99F1-8C7502BE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3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21D5B9A-0A18-7E4A-B3F4-A028BC2B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84E1BB-2D3F-3FC6-A00E-E4BB014B7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0AC482-C23E-0CCD-44DD-2BC8E8C78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DE1C0-F334-43D5-AF82-FC53710A5A24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699B7F-CFFA-9EFC-DBAA-CB1CC972B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0BA62-C273-BC8C-A02F-ED7138EED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684C3-BD05-4AB7-AA28-808F250EFF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91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03C31-523D-7F06-38A8-6B80358380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47FD7A-9BCF-E76D-1CA9-6A93502BF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6DBC72-F5D6-7F3B-D427-4CD29220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9941C-3D14-FF2C-1065-55359B70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1BFC25-F744-C1D4-A2B8-4D618E783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5B72D9-2C81-676D-8EED-E97FAB3D7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81B989-DB30-088E-ECCB-90E275A33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97F3AE-5BC6-3706-5AC2-650D2F462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3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96FD-15EE-BA38-3644-78A9679C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112378-DD66-124F-51D2-450051DE1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3E8930-45D2-1B62-747D-EA9332B1B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3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15C4F-C7AA-4A8F-28CE-DF1FC6E9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9C6814-A6E7-CE65-FBF7-E86EBB3AF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D9F88E-A242-5943-A771-A503AC9A1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3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5E48D-A394-0EE2-8612-B16647D2D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4E88D-22C2-7570-C6AB-359EB28E6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A9B6DE-0671-5817-0CAF-D19BBEEFD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4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C3583-C3E7-1460-120E-184FCE80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9783B-A0E6-38C8-0C49-793C59302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89D98F-8210-1A59-8FA8-0C5858D4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58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67D4B8-52DA-ED29-9CA6-9F9C3457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FB82C0-7706-0708-4784-AD3494EE9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2B9512-D4C8-D7BF-DEC4-27F035A2F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85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78C14-138A-50D7-8A57-FCD74E84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2919E1-DD44-4EB6-A81D-B600672F1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B673C1-1212-31D0-1600-67990DCC0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15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F84F3-F055-1C60-D120-7D095C562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4DF904-434A-84C0-0D39-6698BE59B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53B9ED-A49B-CA09-4B18-C2B5C5218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10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1D509-3DAC-D7D5-27AC-3A3E09D33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2C1CFD-E3FF-E2CD-375D-95C508BFF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F1FBC6-C7E0-8BE3-D524-18DFF2195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84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0E522-28CF-5A4F-487F-DC117FFA3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99ED32-7AD0-F6AA-98F0-5E8C691CE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B3BC30-74B1-C373-C78D-C5267981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6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4096E-8970-147F-DF6C-1746FABDE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242BA0-1227-DB2B-C8DD-04D7FA0A9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E20A8D-323A-4C53-B22C-028DBA282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51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0F4BB-6A86-3B1F-D870-92499EE09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2901FB-B2A7-382D-9D70-9451C30B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7D3842-51A2-2B09-536E-15BE76B9E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16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5F754-4DA9-EE89-786D-D9C924FF2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6BDB1D-56BC-080C-4808-A90C7332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3C11B9-B16B-E9F6-5AA4-8A4C63308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2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3E48F-098B-FA98-C7C7-22991B5D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D71FE3-E59B-D923-050E-5562BF0D9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0FA604-24EF-CDDB-0203-B805BA34D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34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AEDE9-377E-130C-E01A-1FA1691DE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709523-5C4B-D991-51C2-36A9415AD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B4E122-801C-E158-3A8F-FD488C38B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42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CF763-F48F-D560-6372-664E7732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9CF7EC-E0DD-79D3-437A-4B559CE24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9829AF-C066-322D-B8F9-213728543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78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DAF2B-4702-4A88-6B14-EE07B31E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DEB18D-EED6-1071-97B3-14F2570F8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B3AA83-F643-548D-518D-9C323423C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86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A5B01-7047-753D-0650-66EFC367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C050BC-798D-E3AE-CB12-60D7A83BE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339E35-7EE6-83CE-FBE6-EBA2A6EB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59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19921-4031-2212-3B89-0FFAA997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1BA2AD-EACD-A481-271E-49B44FCCD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A7942C-6EE9-803D-F1BB-56CA684D4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2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1AE0D-E8D7-95A4-2139-95EC27A8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3B83E8-4749-3E61-9FA0-C3E7D35FE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769F23-7A6D-FEBD-298E-5273ABC4A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15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D8CC80-1EB6-0384-6D7D-9A222485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E97132-EF49-F672-4745-E56AED542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118AE5-1194-86D7-435D-E530A268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803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2</cp:revision>
  <dcterms:created xsi:type="dcterms:W3CDTF">2022-09-11T07:10:09Z</dcterms:created>
  <dcterms:modified xsi:type="dcterms:W3CDTF">2023-03-11T10:36:43Z</dcterms:modified>
</cp:coreProperties>
</file>