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notesMasterIdLst>
    <p:notesMasterId r:id="rId10"/>
  </p:notesMasterIdLst>
  <p:sldIdLst>
    <p:sldId id="256" r:id="rId2"/>
    <p:sldId id="279" r:id="rId3"/>
    <p:sldId id="258" r:id="rId4"/>
    <p:sldId id="280" r:id="rId5"/>
    <p:sldId id="281" r:id="rId6"/>
    <p:sldId id="282" r:id="rId7"/>
    <p:sldId id="284" r:id="rId8"/>
    <p:sldId id="28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4472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50:27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32767,'0'0'0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6T12:50:33.085"/>
    </inkml:context>
    <inkml:brush xml:id="br0">
      <inkml:brushProperty name="width" value="0.2" units="cm"/>
      <inkml:brushProperty name="height" value="0.2" units="cm"/>
      <inkml:brushProperty name="color" value="#CC0066"/>
    </inkml:brush>
  </inkml:definitions>
  <inkml:trace contextRef="#ctx0" brushRef="#br0">1 0 32767,'0'0'0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86B2E-EF0F-4133-ABFF-6D3ECCDAF303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4F7FA-47EB-45B4-983D-EAFCC9D8E6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126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48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82F5661D-6934-4B32-B92C-470368BF1EC6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39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63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0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91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154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18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88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3772C379-9A7C-4C87-A116-CBE9F58B04C5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464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915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16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6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0CDC0-5CBC-4EBF-A49C-7FF428F76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847087"/>
            <a:ext cx="9838944" cy="2620943"/>
          </a:xfrm>
        </p:spPr>
        <p:txBody>
          <a:bodyPr>
            <a:normAutofit fontScale="90000"/>
          </a:bodyPr>
          <a:lstStyle/>
          <a:p>
            <a:r>
              <a:rPr lang="fr-FR" sz="7200" dirty="0"/>
              <a:t>L’évolution du royaume de France après Charlemagne</a:t>
            </a:r>
          </a:p>
        </p:txBody>
      </p:sp>
    </p:spTree>
    <p:extLst>
      <p:ext uri="{BB962C8B-B14F-4D97-AF65-F5344CB8AC3E}">
        <p14:creationId xmlns:p14="http://schemas.microsoft.com/office/powerpoint/2010/main" val="180578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1A303A7-830F-F78B-2489-F192C0A58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24" y="1170371"/>
            <a:ext cx="6960524" cy="40608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6982687-49E3-DFD6-4B28-CE0C4D633F1C}"/>
              </a:ext>
            </a:extLst>
          </p:cNvPr>
          <p:cNvSpPr txBox="1"/>
          <p:nvPr/>
        </p:nvSpPr>
        <p:spPr>
          <a:xfrm>
            <a:off x="7342908" y="1330036"/>
            <a:ext cx="46907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fils de Charlemagne n’était pas aussi </a:t>
            </a:r>
          </a:p>
          <a:p>
            <a:r>
              <a:rPr lang="fr-FR" dirty="0"/>
              <a:t>puissant que son père. Il eut de plus de</a:t>
            </a:r>
          </a:p>
          <a:p>
            <a:r>
              <a:rPr lang="fr-FR" dirty="0"/>
              <a:t>Méchants enfants qui voulaient tous</a:t>
            </a:r>
          </a:p>
          <a:p>
            <a:r>
              <a:rPr lang="fr-FR" dirty="0"/>
              <a:t>Le pouvoir.</a:t>
            </a:r>
          </a:p>
          <a:p>
            <a:r>
              <a:rPr lang="fr-FR" dirty="0"/>
              <a:t>Ils partage donc le</a:t>
            </a:r>
          </a:p>
          <a:p>
            <a:r>
              <a:rPr lang="fr-FR" dirty="0"/>
              <a:t> royaume en trois parties entres ses fils :</a:t>
            </a:r>
          </a:p>
          <a:p>
            <a:r>
              <a:rPr lang="fr-FR" dirty="0"/>
              <a:t>C’est le traité de Verdun.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63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780E4D9-B855-42EC-AAC2-B558E70E0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891" y="1801033"/>
            <a:ext cx="5443846" cy="43005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12C096-64EF-4531-B9B0-C6F22B1A0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6" y="36433"/>
            <a:ext cx="5645266" cy="3175462"/>
          </a:xfrm>
          <a:prstGeom prst="rect">
            <a:avLst/>
          </a:prstGeom>
        </p:spPr>
      </p:pic>
      <p:pic>
        <p:nvPicPr>
          <p:cNvPr id="4" name="download">
            <a:hlinkClick r:id="" action="ppaction://media"/>
            <a:extLst>
              <a:ext uri="{FF2B5EF4-FFF2-40B4-BE49-F238E27FC236}">
                <a16:creationId xmlns:a16="http://schemas.microsoft.com/office/drawing/2014/main" id="{77456913-1D6C-432D-B25F-7A2818CDC2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1794" y="6248400"/>
            <a:ext cx="609600" cy="609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F7397C-D7A0-2DE0-6268-95C33A560C8C}"/>
              </a:ext>
            </a:extLst>
          </p:cNvPr>
          <p:cNvSpPr txBox="1"/>
          <p:nvPr/>
        </p:nvSpPr>
        <p:spPr>
          <a:xfrm>
            <a:off x="164288" y="3580014"/>
            <a:ext cx="5729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Arrivée des vikings par le nord, des sarrazins par le</a:t>
            </a:r>
          </a:p>
          <a:p>
            <a:r>
              <a:rPr lang="fr-FR" dirty="0"/>
              <a:t>Sud et des hongrois par l’est.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BC3A7FE-01A8-0BC2-E063-5320B727AA26}"/>
                  </a:ext>
                </a:extLst>
              </p14:cNvPr>
              <p14:cNvContentPartPr/>
              <p14:nvPr/>
            </p14:nvContentPartPr>
            <p14:xfrm>
              <a:off x="484451" y="6520298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BC3A7FE-01A8-0BC2-E063-5320B727AA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5811" y="651129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52CC35B7-39F3-F6B0-4074-007557FB284A}"/>
                  </a:ext>
                </a:extLst>
              </p14:cNvPr>
              <p14:cNvContentPartPr/>
              <p14:nvPr/>
            </p14:nvContentPartPr>
            <p14:xfrm>
              <a:off x="492011" y="6502298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52CC35B7-39F3-F6B0-4074-007557FB28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6371" y="6466298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77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E8AD8A-C7A3-6F97-B7ED-E434E7005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14" y="399011"/>
            <a:ext cx="8363296" cy="557553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9A7F3F-65B6-55C4-31BB-A0721238A635}"/>
              </a:ext>
            </a:extLst>
          </p:cNvPr>
          <p:cNvSpPr txBox="1"/>
          <p:nvPr/>
        </p:nvSpPr>
        <p:spPr>
          <a:xfrm>
            <a:off x="8955578" y="1645920"/>
            <a:ext cx="3108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vassaux/seigneurs/ducs vont donc prendre le pouvoir petit à petit.</a:t>
            </a:r>
          </a:p>
        </p:txBody>
      </p:sp>
    </p:spTree>
    <p:extLst>
      <p:ext uri="{BB962C8B-B14F-4D97-AF65-F5344CB8AC3E}">
        <p14:creationId xmlns:p14="http://schemas.microsoft.com/office/powerpoint/2010/main" val="296257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56749C-BB34-B762-74F9-7F5B96CCC8F1}"/>
              </a:ext>
            </a:extLst>
          </p:cNvPr>
          <p:cNvSpPr txBox="1"/>
          <p:nvPr/>
        </p:nvSpPr>
        <p:spPr>
          <a:xfrm>
            <a:off x="5968538" y="1451956"/>
            <a:ext cx="53700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duc des francs, c’est-à-dire le personnage le plus important après le roi, fait des stratégies politiques pour amener son fils en tant que roi et renverser les carolingiens.</a:t>
            </a:r>
          </a:p>
          <a:p>
            <a:r>
              <a:rPr lang="fr-FR" dirty="0"/>
              <a:t>Les vassaux élisent donc son fils Hugues Capet roi des francs. Une nouvelle dynastie apparait : les capétiens. </a:t>
            </a:r>
          </a:p>
          <a:p>
            <a:endParaRPr lang="fr-FR" dirty="0"/>
          </a:p>
          <a:p>
            <a:r>
              <a:rPr lang="fr-FR" dirty="0"/>
              <a:t>Le pape et l’évêque de Reims lui accordent un soutien sans faille.</a:t>
            </a:r>
          </a:p>
        </p:txBody>
      </p:sp>
      <p:pic>
        <p:nvPicPr>
          <p:cNvPr id="1026" name="Picture 2" descr="Petite histoire de France de Jacques Bainville - Hugues Capet">
            <a:extLst>
              <a:ext uri="{FF2B5EF4-FFF2-40B4-BE49-F238E27FC236}">
                <a16:creationId xmlns:a16="http://schemas.microsoft.com/office/drawing/2014/main" id="{D947E0CE-FA45-2535-EFD8-588AE6DDA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319" y="942543"/>
            <a:ext cx="3974147" cy="442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115DF81-E553-C3C2-D61A-E4F05B83D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21" y="974582"/>
            <a:ext cx="4468258" cy="462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70E163-4F41-F2B7-84E8-215C4DBE7E6A}"/>
              </a:ext>
            </a:extLst>
          </p:cNvPr>
          <p:cNvSpPr txBox="1"/>
          <p:nvPr/>
        </p:nvSpPr>
        <p:spPr>
          <a:xfrm>
            <a:off x="5521037" y="1024462"/>
            <a:ext cx="609877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 nouveau roi n’a plus que l'Ile-de-France(voir en bleu sur la carte). Dans le reste du territoire, correspondant à une soixantaine de nos départements actuels, l'autorité du roi et son pouvoir est illusoire.</a:t>
            </a:r>
          </a:p>
          <a:p>
            <a:endParaRPr lang="fr-FR" dirty="0"/>
          </a:p>
          <a:p>
            <a:r>
              <a:rPr lang="fr-FR" dirty="0"/>
              <a:t>Bien que suzerain (maître suprême) de ses vassaux, le roi ne peut qui sont en réalité quasiment indépendants car il souffre :</a:t>
            </a:r>
          </a:p>
          <a:p>
            <a:endParaRPr lang="fr-FR" dirty="0"/>
          </a:p>
          <a:p>
            <a:r>
              <a:rPr lang="fr-FR" dirty="0"/>
              <a:t>d'une puissance militaire très limitée </a:t>
            </a:r>
          </a:p>
          <a:p>
            <a:r>
              <a:rPr lang="fr-FR" dirty="0"/>
              <a:t>d'une administration inexistante,</a:t>
            </a:r>
          </a:p>
          <a:p>
            <a:r>
              <a:rPr lang="fr-FR" dirty="0"/>
              <a:t>de ressources financières trop limitées.</a:t>
            </a:r>
          </a:p>
        </p:txBody>
      </p:sp>
    </p:spTree>
    <p:extLst>
      <p:ext uri="{BB962C8B-B14F-4D97-AF65-F5344CB8AC3E}">
        <p14:creationId xmlns:p14="http://schemas.microsoft.com/office/powerpoint/2010/main" val="119455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35827AF-5FFC-9BC1-499F-37E90497E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504" y="898792"/>
            <a:ext cx="4970202" cy="51611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6A4D45-40DB-1665-DF6D-72277FEFC0F2}"/>
              </a:ext>
            </a:extLst>
          </p:cNvPr>
          <p:cNvSpPr txBox="1"/>
          <p:nvPr/>
        </p:nvSpPr>
        <p:spPr>
          <a:xfrm>
            <a:off x="6362007" y="1368829"/>
            <a:ext cx="4494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cette époque, les anglais et les français se faisant beaucoup la guerre pour récupérer des territoires.</a:t>
            </a:r>
          </a:p>
        </p:txBody>
      </p:sp>
    </p:spTree>
    <p:extLst>
      <p:ext uri="{BB962C8B-B14F-4D97-AF65-F5344CB8AC3E}">
        <p14:creationId xmlns:p14="http://schemas.microsoft.com/office/powerpoint/2010/main" val="3738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DFAC54-9A7F-C506-8F2E-76CC6F272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58" y="842355"/>
            <a:ext cx="1573845" cy="5173287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9914B04-171F-7BD4-15CE-4142DACED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637" y="3307080"/>
            <a:ext cx="2369585" cy="320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oi Louis VII le Jeune ou le Pieux, capétien. Naissance, mort,  couronnement, règne. Capétiens">
            <a:extLst>
              <a:ext uri="{FF2B5EF4-FFF2-40B4-BE49-F238E27FC236}">
                <a16:creationId xmlns:a16="http://schemas.microsoft.com/office/drawing/2014/main" id="{87816BE8-E751-ED79-FA5E-F84A3AD82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357" y="66502"/>
            <a:ext cx="2378305" cy="315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F86569-6D59-10DD-B850-B88603F3D9F0}"/>
              </a:ext>
            </a:extLst>
          </p:cNvPr>
          <p:cNvSpPr txBox="1"/>
          <p:nvPr/>
        </p:nvSpPr>
        <p:spPr>
          <a:xfrm>
            <a:off x="4503854" y="842355"/>
            <a:ext cx="7307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agrandir le territoire de la nouvelle dynastie, Louis VII épouse Aliénor d’Aquitaine, qui possède les terres d’aquitaine. C’est un mariage stratégique qui permet de reprendre une terre aux Anglais.</a:t>
            </a:r>
          </a:p>
          <a:p>
            <a:r>
              <a:rPr lang="fr-FR" dirty="0"/>
              <a:t>Mais ils finissent par divorcer et Aliénor d’Aquitaine va se remarier avec Henri II, le roi d'Angleterre de l’époque.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88DDAE-DC75-9EDF-346D-8B24FB4CB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0952" y="2575173"/>
            <a:ext cx="4100945" cy="425852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99308CD-84A9-4DD8-B8D5-A10DAC6C8EE3}"/>
              </a:ext>
            </a:extLst>
          </p:cNvPr>
          <p:cNvSpPr/>
          <p:nvPr/>
        </p:nvSpPr>
        <p:spPr>
          <a:xfrm>
            <a:off x="6971607" y="5081847"/>
            <a:ext cx="831273" cy="631768"/>
          </a:xfrm>
          <a:prstGeom prst="ellipse">
            <a:avLst/>
          </a:prstGeom>
          <a:noFill/>
          <a:ln w="28575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48199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erie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367</TotalTime>
  <Words>302</Words>
  <Application>Microsoft Office PowerPoint</Application>
  <PresentationFormat>Grand écran</PresentationFormat>
  <Paragraphs>25</Paragraphs>
  <Slides>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Gothic</vt:lpstr>
      <vt:lpstr>Galerie</vt:lpstr>
      <vt:lpstr>L’évolution du royaume de France après Charlemagne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L’évolution du royaume de France après charlemagne</dc:title>
  <dc:creator>Ô Deux</dc:creator>
  <cp:lastModifiedBy>Solène Ezingeard</cp:lastModifiedBy>
  <cp:revision>25</cp:revision>
  <dcterms:created xsi:type="dcterms:W3CDTF">2021-02-18T15:43:17Z</dcterms:created>
  <dcterms:modified xsi:type="dcterms:W3CDTF">2023-03-11T10:44:04Z</dcterms:modified>
</cp:coreProperties>
</file>