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71" r:id="rId5"/>
    <p:sldId id="273" r:id="rId6"/>
    <p:sldId id="274" r:id="rId7"/>
    <p:sldId id="275" r:id="rId8"/>
    <p:sldId id="27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58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5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3/11/2023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7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77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878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3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8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50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90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04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75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3/11/2023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‹N°›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13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986FB8-FBE0-4A80-B4B3-8CA96E364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237" r="-1" b="8498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694C00C-D7A2-46D9-B241-B8DD3F2D5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34" y="1452593"/>
            <a:ext cx="7810500" cy="3125338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fr-FR" sz="5600" dirty="0"/>
              <a:t>Henri IV et les guerres de religion</a:t>
            </a:r>
          </a:p>
        </p:txBody>
      </p:sp>
    </p:spTree>
    <p:extLst>
      <p:ext uri="{BB962C8B-B14F-4D97-AF65-F5344CB8AC3E}">
        <p14:creationId xmlns:p14="http://schemas.microsoft.com/office/powerpoint/2010/main" val="411201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E05C79-0CC2-4593-BDA6-57B4C093B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C5DF9D-F8BD-458B-8687-AED05E9F6E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10A06C-96DA-451F-902D-8D0662EC6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644" y="0"/>
            <a:ext cx="9212712" cy="685800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66DFEBE-C183-4E59-8DE2-10485D6CC929}"/>
              </a:ext>
            </a:extLst>
          </p:cNvPr>
          <p:cNvSpPr/>
          <p:nvPr/>
        </p:nvSpPr>
        <p:spPr>
          <a:xfrm>
            <a:off x="2374085" y="5301842"/>
            <a:ext cx="910292" cy="1444191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3641884-57C1-4561-9E95-26C8168DD143}"/>
              </a:ext>
            </a:extLst>
          </p:cNvPr>
          <p:cNvSpPr/>
          <p:nvPr/>
        </p:nvSpPr>
        <p:spPr>
          <a:xfrm>
            <a:off x="4783123" y="5390040"/>
            <a:ext cx="910292" cy="1444191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emi-tour 7">
            <a:extLst>
              <a:ext uri="{FF2B5EF4-FFF2-40B4-BE49-F238E27FC236}">
                <a16:creationId xmlns:a16="http://schemas.microsoft.com/office/drawing/2014/main" id="{03A1E2A1-79D0-4406-9B77-F9D376AC61DC}"/>
              </a:ext>
            </a:extLst>
          </p:cNvPr>
          <p:cNvSpPr/>
          <p:nvPr/>
        </p:nvSpPr>
        <p:spPr>
          <a:xfrm>
            <a:off x="2729262" y="4937035"/>
            <a:ext cx="2608976" cy="453005"/>
          </a:xfrm>
          <a:prstGeom prst="uturnArrow">
            <a:avLst>
              <a:gd name="adj1" fmla="val 22525"/>
              <a:gd name="adj2" fmla="val 25000"/>
              <a:gd name="adj3" fmla="val 25000"/>
              <a:gd name="adj4" fmla="val 43750"/>
              <a:gd name="adj5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5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DEDCFE-3844-C193-9578-0797F3E6AD93}"/>
              </a:ext>
            </a:extLst>
          </p:cNvPr>
          <p:cNvSpPr txBox="1"/>
          <p:nvPr/>
        </p:nvSpPr>
        <p:spPr>
          <a:xfrm>
            <a:off x="2413760" y="229970"/>
            <a:ext cx="7364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 Atos" panose="02000503000000000000" pitchFamily="2" charset="0"/>
              </a:rPr>
              <a:t>Les chrétiens en Europe au XVI </a:t>
            </a:r>
            <a:r>
              <a:rPr lang="fr-FR" sz="2800" dirty="0" err="1">
                <a:latin typeface="a Atos" panose="02000503000000000000" pitchFamily="2" charset="0"/>
              </a:rPr>
              <a:t>ème</a:t>
            </a:r>
            <a:r>
              <a:rPr lang="fr-FR" sz="2800" dirty="0">
                <a:latin typeface="a Atos" panose="02000503000000000000" pitchFamily="2" charset="0"/>
              </a:rPr>
              <a:t>  siècle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4041D7-F998-82C1-0574-F9717E4AE2AE}"/>
              </a:ext>
            </a:extLst>
          </p:cNvPr>
          <p:cNvSpPr txBox="1"/>
          <p:nvPr/>
        </p:nvSpPr>
        <p:spPr>
          <a:xfrm>
            <a:off x="235142" y="1042257"/>
            <a:ext cx="6505136" cy="5119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A cette époque de l’Histoire, une nouvelle branche de chrétiens apparait.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Au départ, il y avait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les chrétiens catholiques</a:t>
            </a:r>
            <a:r>
              <a:rPr lang="fr-FR" sz="2000" dirty="0">
                <a:latin typeface="Abadi Extra Light" panose="020B0204020104020204" pitchFamily="34" charset="0"/>
              </a:rPr>
              <a:t>, qui croient en l’ordre religieux avec le pape comme chef de l’Eglise, puis les évêques et les curés.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Une nouvelle forme de chrétiens apparait : ce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sont les protestants</a:t>
            </a:r>
            <a:r>
              <a:rPr lang="fr-FR" sz="2000" dirty="0">
                <a:latin typeface="Abadi Extra Light" panose="020B0204020104020204" pitchFamily="34" charset="0"/>
              </a:rPr>
              <a:t>. Ils refusent de croire en l’autorité de l’Eglise, et donc ne veulent pas obéir au pape ni à toute la hiérarchie de l’Eglise.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Il va donc y avoir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une opposition </a:t>
            </a:r>
            <a:r>
              <a:rPr lang="fr-FR" sz="2000" dirty="0">
                <a:latin typeface="Abadi Extra Light" panose="020B0204020104020204" pitchFamily="34" charset="0"/>
              </a:rPr>
              <a:t>entre ces deux branches du christianisme.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A63F5F-34CF-83D7-C4B2-CC79ACC40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278" y="1236632"/>
            <a:ext cx="5396473" cy="331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5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DEDCFE-3844-C193-9578-0797F3E6AD93}"/>
              </a:ext>
            </a:extLst>
          </p:cNvPr>
          <p:cNvSpPr txBox="1"/>
          <p:nvPr/>
        </p:nvSpPr>
        <p:spPr>
          <a:xfrm>
            <a:off x="1784996" y="334003"/>
            <a:ext cx="7364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 Atos" panose="02000503000000000000" pitchFamily="2" charset="0"/>
              </a:rPr>
              <a:t>L’enfance de Henri IV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ABDD64-7EDA-4F7B-8ABA-F16F1A0202F7}"/>
              </a:ext>
            </a:extLst>
          </p:cNvPr>
          <p:cNvSpPr txBox="1"/>
          <p:nvPr/>
        </p:nvSpPr>
        <p:spPr>
          <a:xfrm>
            <a:off x="-19600" y="916393"/>
            <a:ext cx="9443398" cy="1887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Henri IV est né est 1553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d’un père catholique </a:t>
            </a:r>
            <a:r>
              <a:rPr lang="fr-FR" sz="2000" dirty="0">
                <a:latin typeface="Abadi Extra Light" panose="020B0204020104020204" pitchFamily="34" charset="0"/>
              </a:rPr>
              <a:t>et d’une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mère protestante</a:t>
            </a:r>
            <a:r>
              <a:rPr lang="fr-FR" sz="2000" dirty="0">
                <a:latin typeface="Abadi Extra Light" panose="020B0204020104020204" pitchFamily="34" charset="0"/>
              </a:rPr>
              <a:t>, qui est reine de Navarre.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Il vit d’abord avec son père en France car son père a des fonctions importantes dans l’armée du roi de France actuel, Charles IX (qui n’est pas de la même famille que Henri IV !).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7CD1B76-4576-BCF2-5809-2D32032BA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9489" y="508482"/>
            <a:ext cx="2739465" cy="3521448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1CA3AC94-06A3-D04B-67BE-3A2E3F51E058}"/>
              </a:ext>
            </a:extLst>
          </p:cNvPr>
          <p:cNvCxnSpPr/>
          <p:nvPr/>
        </p:nvCxnSpPr>
        <p:spPr>
          <a:xfrm>
            <a:off x="9499607" y="1548542"/>
            <a:ext cx="1089614" cy="110056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E5740A3-6601-8A2A-8320-23EE6F64740F}"/>
              </a:ext>
            </a:extLst>
          </p:cNvPr>
          <p:cNvSpPr txBox="1"/>
          <p:nvPr/>
        </p:nvSpPr>
        <p:spPr>
          <a:xfrm>
            <a:off x="9011444" y="1021421"/>
            <a:ext cx="165358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Royaume de Navarre</a:t>
            </a:r>
          </a:p>
        </p:txBody>
      </p:sp>
      <p:pic>
        <p:nvPicPr>
          <p:cNvPr id="1026" name="Picture 2" descr="Henri IV, roi de France et de Navarre | Château de Pau">
            <a:extLst>
              <a:ext uri="{FF2B5EF4-FFF2-40B4-BE49-F238E27FC236}">
                <a16:creationId xmlns:a16="http://schemas.microsoft.com/office/drawing/2014/main" id="{937A4136-0C53-596F-2EEF-55E602F3C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89" y="2863387"/>
            <a:ext cx="3202753" cy="399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E71F2BC-BBA2-679E-6F27-A231CF2CF727}"/>
              </a:ext>
            </a:extLst>
          </p:cNvPr>
          <p:cNvSpPr txBox="1"/>
          <p:nvPr/>
        </p:nvSpPr>
        <p:spPr>
          <a:xfrm>
            <a:off x="4136151" y="4311448"/>
            <a:ext cx="7408887" cy="1887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Il retourne ensuite aux côtés de sa mère dans le royaume de Navarre et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il se convertit au protestantisme. </a:t>
            </a:r>
          </a:p>
          <a:p>
            <a:pPr>
              <a:lnSpc>
                <a:spcPct val="150000"/>
              </a:lnSpc>
            </a:pPr>
            <a:endParaRPr lang="fr-FR" sz="2000" dirty="0">
              <a:latin typeface="Abadi Extra Light" panose="020B0204020104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En 1572, il devient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 roi de Navarre.</a:t>
            </a:r>
          </a:p>
        </p:txBody>
      </p:sp>
    </p:spTree>
    <p:extLst>
      <p:ext uri="{BB962C8B-B14F-4D97-AF65-F5344CB8AC3E}">
        <p14:creationId xmlns:p14="http://schemas.microsoft.com/office/powerpoint/2010/main" val="32776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DEDCFE-3844-C193-9578-0797F3E6AD93}"/>
              </a:ext>
            </a:extLst>
          </p:cNvPr>
          <p:cNvSpPr txBox="1"/>
          <p:nvPr/>
        </p:nvSpPr>
        <p:spPr>
          <a:xfrm>
            <a:off x="-126395" y="292707"/>
            <a:ext cx="7364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 Atos" panose="02000503000000000000" pitchFamily="2" charset="0"/>
              </a:rPr>
              <a:t>Comment Henri IV va devenir roi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ABDD64-7EDA-4F7B-8ABA-F16F1A0202F7}"/>
              </a:ext>
            </a:extLst>
          </p:cNvPr>
          <p:cNvSpPr txBox="1"/>
          <p:nvPr/>
        </p:nvSpPr>
        <p:spPr>
          <a:xfrm>
            <a:off x="353961" y="1024238"/>
            <a:ext cx="7562973" cy="1887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Pour calmer les tensions entre les catholiques et les protestants,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un mariage est arrangé</a:t>
            </a:r>
            <a:r>
              <a:rPr lang="fr-FR" sz="2000" dirty="0">
                <a:latin typeface="Abadi Extra Light" panose="020B0204020104020204" pitchFamily="34" charset="0"/>
              </a:rPr>
              <a:t> entre la sœur du roi, Marguerite de France (catholique), et Henri IV, actuel roi de Navarre (protestant). Mais tout le contraire va se produire.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E3ED66-E1AE-8AB0-054D-9EDE055A2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847" y="156072"/>
            <a:ext cx="3769352" cy="4113585"/>
          </a:xfrm>
          <a:prstGeom prst="rect">
            <a:avLst/>
          </a:prstGeom>
        </p:spPr>
      </p:pic>
      <p:pic>
        <p:nvPicPr>
          <p:cNvPr id="12" name="Picture 2" descr="Massacre de la Saint-Barthélemy — Wikipédia">
            <a:extLst>
              <a:ext uri="{FF2B5EF4-FFF2-40B4-BE49-F238E27FC236}">
                <a16:creationId xmlns:a16="http://schemas.microsoft.com/office/drawing/2014/main" id="{4AED0DE2-BBAE-67FA-8436-63443CF68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6" y="3264605"/>
            <a:ext cx="5501147" cy="330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485B805-BB97-F3D2-0A4C-BB22E829AA6B}"/>
              </a:ext>
            </a:extLst>
          </p:cNvPr>
          <p:cNvSpPr txBox="1"/>
          <p:nvPr/>
        </p:nvSpPr>
        <p:spPr>
          <a:xfrm>
            <a:off x="5725322" y="4339743"/>
            <a:ext cx="6397852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Le peuple n’est pas content de cette union </a:t>
            </a:r>
            <a:r>
              <a:rPr lang="fr-FR" sz="2000" dirty="0">
                <a:latin typeface="Abadi Extra Light" panose="020B0204020104020204" pitchFamily="34" charset="0"/>
              </a:rPr>
              <a:t>et attendent les invités protestants du mariage entre Henri et Marguerite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pour les tuer.</a:t>
            </a:r>
            <a:r>
              <a:rPr lang="fr-FR" sz="2000" dirty="0">
                <a:latin typeface="Abadi Extra Light" panose="020B0204020104020204" pitchFamily="34" charset="0"/>
              </a:rPr>
              <a:t> Le mariage a lieu à Paris en 1572.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C’est ce que l’on appelle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le massacre de la Saint Barthélémy. </a:t>
            </a:r>
            <a:r>
              <a:rPr lang="fr-FR" sz="2000" dirty="0">
                <a:latin typeface="Abadi Extra Light" panose="020B0204020104020204" pitchFamily="34" charset="0"/>
              </a:rPr>
              <a:t>De milliers de protestants meurent.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36926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DEDCFE-3844-C193-9578-0797F3E6AD93}"/>
              </a:ext>
            </a:extLst>
          </p:cNvPr>
          <p:cNvSpPr txBox="1"/>
          <p:nvPr/>
        </p:nvSpPr>
        <p:spPr>
          <a:xfrm>
            <a:off x="-126395" y="292707"/>
            <a:ext cx="7364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 Atos" panose="02000503000000000000" pitchFamily="2" charset="0"/>
              </a:rPr>
              <a:t>Comment Henri IV va devenir roi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ABDD64-7EDA-4F7B-8ABA-F16F1A0202F7}"/>
              </a:ext>
            </a:extLst>
          </p:cNvPr>
          <p:cNvSpPr txBox="1"/>
          <p:nvPr/>
        </p:nvSpPr>
        <p:spPr>
          <a:xfrm>
            <a:off x="457296" y="708493"/>
            <a:ext cx="6996849" cy="2349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Dix-sept ans plus tard,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le roi de France actuel, Henri III, meurt</a:t>
            </a:r>
            <a:r>
              <a:rPr lang="fr-FR" sz="2000" dirty="0">
                <a:latin typeface="Abadi Extra Light" panose="020B0204020104020204" pitchFamily="34" charset="0"/>
              </a:rPr>
              <a:t>, sans enfant. Par légitimité, c’est donc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Henri de Navarre qui devrait monter sur le trône</a:t>
            </a:r>
            <a:r>
              <a:rPr lang="fr-FR" sz="2000" dirty="0">
                <a:latin typeface="Abadi Extra Light" panose="020B0204020104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Mais les catholiques s’opposent car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ils ne veulent pas d’un roi protestant.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A50086-6D06-0158-6754-0EEA64217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775" y="91102"/>
            <a:ext cx="3557311" cy="3454333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F2F36ABA-69B3-1FFF-EA61-19BC7C56D4FF}"/>
              </a:ext>
            </a:extLst>
          </p:cNvPr>
          <p:cNvSpPr/>
          <p:nvPr/>
        </p:nvSpPr>
        <p:spPr>
          <a:xfrm>
            <a:off x="8223699" y="2719122"/>
            <a:ext cx="506377" cy="4953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D809A497-EBD5-5F63-EA0B-34BFAE092ADD}"/>
              </a:ext>
            </a:extLst>
          </p:cNvPr>
          <p:cNvSpPr/>
          <p:nvPr/>
        </p:nvSpPr>
        <p:spPr>
          <a:xfrm>
            <a:off x="9389305" y="2719122"/>
            <a:ext cx="506377" cy="4953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F68A71-508A-94DE-E687-6A198ED0BA71}"/>
              </a:ext>
            </a:extLst>
          </p:cNvPr>
          <p:cNvSpPr/>
          <p:nvPr/>
        </p:nvSpPr>
        <p:spPr>
          <a:xfrm>
            <a:off x="9248640" y="2614099"/>
            <a:ext cx="708927" cy="93133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Abjuration d'Henri IV — Wikipédia">
            <a:extLst>
              <a:ext uri="{FF2B5EF4-FFF2-40B4-BE49-F238E27FC236}">
                <a16:creationId xmlns:a16="http://schemas.microsoft.com/office/drawing/2014/main" id="{E77836E4-F0EB-7642-F3C6-2CF6F25BD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01" y="3023420"/>
            <a:ext cx="5474290" cy="377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BDC4B74-D0C6-2A62-9CC9-5E9E9EE6C1FB}"/>
              </a:ext>
            </a:extLst>
          </p:cNvPr>
          <p:cNvSpPr txBox="1"/>
          <p:nvPr/>
        </p:nvSpPr>
        <p:spPr>
          <a:xfrm>
            <a:off x="6298558" y="4261683"/>
            <a:ext cx="5488353" cy="1887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Henri de Navarre décide alors de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se convertir au catholicisme </a:t>
            </a:r>
            <a:r>
              <a:rPr lang="fr-FR" sz="2000" dirty="0">
                <a:latin typeface="Abadi Extra Light" panose="020B0204020104020204" pitchFamily="34" charset="0"/>
              </a:rPr>
              <a:t>et se fait baptiser et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sacrer roi de France </a:t>
            </a:r>
            <a:r>
              <a:rPr lang="fr-FR" sz="2000" dirty="0">
                <a:latin typeface="Abadi Extra Light" panose="020B0204020104020204" pitchFamily="34" charset="0"/>
              </a:rPr>
              <a:t>en 1594. 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Il devient officiellement Henri IV.</a:t>
            </a:r>
          </a:p>
        </p:txBody>
      </p:sp>
    </p:spTree>
    <p:extLst>
      <p:ext uri="{BB962C8B-B14F-4D97-AF65-F5344CB8AC3E}">
        <p14:creationId xmlns:p14="http://schemas.microsoft.com/office/powerpoint/2010/main" val="21163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DEDCFE-3844-C193-9578-0797F3E6AD93}"/>
              </a:ext>
            </a:extLst>
          </p:cNvPr>
          <p:cNvSpPr txBox="1"/>
          <p:nvPr/>
        </p:nvSpPr>
        <p:spPr>
          <a:xfrm>
            <a:off x="844320" y="275009"/>
            <a:ext cx="10503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 Atos" panose="02000503000000000000" pitchFamily="2" charset="0"/>
              </a:rPr>
              <a:t>Comment Henri IV instaure la paix entre les catholiques et les protestants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ABDD64-7EDA-4F7B-8ABA-F16F1A0202F7}"/>
              </a:ext>
            </a:extLst>
          </p:cNvPr>
          <p:cNvSpPr txBox="1"/>
          <p:nvPr/>
        </p:nvSpPr>
        <p:spPr>
          <a:xfrm>
            <a:off x="775862" y="1921223"/>
            <a:ext cx="7453739" cy="4196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Pour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mettre fin aux guerres de religion </a:t>
            </a:r>
            <a:r>
              <a:rPr lang="fr-FR" sz="2000" dirty="0">
                <a:latin typeface="Abadi Extra Light" panose="020B0204020104020204" pitchFamily="34" charset="0"/>
              </a:rPr>
              <a:t>entre les catholiques et les protestants dans le pays, Henri IV met en place et signe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l'édit de Nantes </a:t>
            </a:r>
            <a:r>
              <a:rPr lang="fr-FR" sz="2000" dirty="0">
                <a:latin typeface="Abadi Extra Light" panose="020B0204020104020204" pitchFamily="34" charset="0"/>
              </a:rPr>
              <a:t>en 1598. </a:t>
            </a:r>
          </a:p>
          <a:p>
            <a:pPr>
              <a:lnSpc>
                <a:spcPct val="150000"/>
              </a:lnSpc>
            </a:pPr>
            <a:endParaRPr lang="fr-FR" sz="2000" dirty="0">
              <a:latin typeface="Abadi Extra Light" panose="020B0204020104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Le roi de France reconnaît dans ce document :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000" dirty="0">
                <a:latin typeface="Abadi Extra Light" panose="020B0204020104020204" pitchFamily="34" charset="0"/>
              </a:rPr>
              <a:t>La liberté aux Protestants de pratiquer leur religion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000" dirty="0">
                <a:latin typeface="Abadi Extra Light" panose="020B0204020104020204" pitchFamily="34" charset="0"/>
              </a:rPr>
              <a:t>L’égalité entre les catholiques et les protestants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000" dirty="0">
                <a:latin typeface="Abadi Extra Light" panose="020B0204020104020204" pitchFamily="34" charset="0"/>
              </a:rPr>
              <a:t>Un protestant peut être jugé comme un catholique</a:t>
            </a:r>
          </a:p>
          <a:p>
            <a:pPr>
              <a:lnSpc>
                <a:spcPct val="150000"/>
              </a:lnSpc>
            </a:pPr>
            <a:endParaRPr lang="fr-FR" sz="2000" dirty="0">
              <a:latin typeface="Abadi Extra Light" panose="020B0204020104020204" pitchFamily="34" charset="0"/>
            </a:endParaRPr>
          </a:p>
        </p:txBody>
      </p:sp>
      <p:pic>
        <p:nvPicPr>
          <p:cNvPr id="4098" name="Picture 2" descr="L'Edit de Nantes et sa révocation (1598-1685) par Jules Steeg | Gallica">
            <a:extLst>
              <a:ext uri="{FF2B5EF4-FFF2-40B4-BE49-F238E27FC236}">
                <a16:creationId xmlns:a16="http://schemas.microsoft.com/office/drawing/2014/main" id="{249B68D5-AE23-08C5-2D9F-48319A328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17" y="1921223"/>
            <a:ext cx="2818063" cy="414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0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DEDCFE-3844-C193-9578-0797F3E6AD93}"/>
              </a:ext>
            </a:extLst>
          </p:cNvPr>
          <p:cNvSpPr txBox="1"/>
          <p:nvPr/>
        </p:nvSpPr>
        <p:spPr>
          <a:xfrm>
            <a:off x="-2093559" y="410694"/>
            <a:ext cx="10503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 Atos" panose="02000503000000000000" pitchFamily="2" charset="0"/>
              </a:rPr>
              <a:t>La mort de Henri IV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5F4AF9-E95E-79FC-8F9E-E098AEBC4F98}"/>
              </a:ext>
            </a:extLst>
          </p:cNvPr>
          <p:cNvSpPr txBox="1"/>
          <p:nvPr/>
        </p:nvSpPr>
        <p:spPr>
          <a:xfrm>
            <a:off x="405119" y="1472872"/>
            <a:ext cx="5795102" cy="4196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En 1610,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le roi se fait assassiner </a:t>
            </a:r>
            <a:r>
              <a:rPr lang="fr-FR" sz="2000" dirty="0">
                <a:latin typeface="Abadi Extra Light" panose="020B0204020104020204" pitchFamily="34" charset="0"/>
              </a:rPr>
              <a:t>alors qu’il faisait un tour en calèche par un catholique nommé Ravaillac, qui voulait « sauver » les catholiques.</a:t>
            </a:r>
          </a:p>
          <a:p>
            <a:pPr>
              <a:lnSpc>
                <a:spcPct val="150000"/>
              </a:lnSpc>
            </a:pPr>
            <a:endParaRPr lang="fr-FR" sz="2000" dirty="0">
              <a:latin typeface="Abadi Extra Light" panose="020B0204020104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Ce sera son fils Louis XIII qui reprendra le trône.</a:t>
            </a:r>
          </a:p>
          <a:p>
            <a:pPr>
              <a:lnSpc>
                <a:spcPct val="150000"/>
              </a:lnSpc>
            </a:pPr>
            <a:endParaRPr lang="fr-FR" sz="2000" dirty="0">
              <a:latin typeface="Abadi Extra Light" panose="020B0204020104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000" dirty="0">
                <a:latin typeface="Abadi Extra Light" panose="020B0204020104020204" pitchFamily="34" charset="0"/>
              </a:rPr>
              <a:t>Depuis Henri IV, une nouvelle dynastie a pris place, </a:t>
            </a:r>
            <a:r>
              <a:rPr lang="fr-FR" sz="2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badi Extra Light" panose="020B0204020104020204" pitchFamily="34" charset="0"/>
              </a:rPr>
              <a:t>les bourbons</a:t>
            </a:r>
            <a:r>
              <a:rPr lang="fr-FR" sz="2000" dirty="0">
                <a:latin typeface="Abadi Extra Light" panose="020B0204020104020204" pitchFamily="34" charset="0"/>
              </a:rPr>
              <a:t>, juste après les valois (dynastie de François 1</a:t>
            </a:r>
            <a:r>
              <a:rPr lang="fr-FR" sz="2000" baseline="30000" dirty="0">
                <a:latin typeface="Abadi Extra Light" panose="020B0204020104020204" pitchFamily="34" charset="0"/>
              </a:rPr>
              <a:t>er</a:t>
            </a:r>
            <a:r>
              <a:rPr lang="fr-FR" sz="2000" dirty="0">
                <a:latin typeface="Abadi Extra Light" panose="020B0204020104020204" pitchFamily="34" charset="0"/>
              </a:rPr>
              <a:t>).</a:t>
            </a:r>
          </a:p>
        </p:txBody>
      </p:sp>
      <p:pic>
        <p:nvPicPr>
          <p:cNvPr id="5122" name="Picture 2" descr="Assassinat d'Henri IV — Wikipédia">
            <a:extLst>
              <a:ext uri="{FF2B5EF4-FFF2-40B4-BE49-F238E27FC236}">
                <a16:creationId xmlns:a16="http://schemas.microsoft.com/office/drawing/2014/main" id="{AE3CBA44-9C58-F44A-620C-753890089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456" y="194679"/>
            <a:ext cx="5305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85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ketchLinesVTI">
  <a:themeElements>
    <a:clrScheme name="AnalogousFromRegularSeedRightStep">
      <a:dk1>
        <a:srgbClr val="000000"/>
      </a:dk1>
      <a:lt1>
        <a:srgbClr val="FFFFFF"/>
      </a:lt1>
      <a:dk2>
        <a:srgbClr val="41242D"/>
      </a:dk2>
      <a:lt2>
        <a:srgbClr val="E5E8E2"/>
      </a:lt2>
      <a:accent1>
        <a:srgbClr val="814DC3"/>
      </a:accent1>
      <a:accent2>
        <a:srgbClr val="A03BB1"/>
      </a:accent2>
      <a:accent3>
        <a:srgbClr val="C34DA3"/>
      </a:accent3>
      <a:accent4>
        <a:srgbClr val="B13B60"/>
      </a:accent4>
      <a:accent5>
        <a:srgbClr val="C3594D"/>
      </a:accent5>
      <a:accent6>
        <a:srgbClr val="B1793B"/>
      </a:accent6>
      <a:hlink>
        <a:srgbClr val="658F2F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528</Words>
  <Application>Microsoft Office PowerPoint</Application>
  <PresentationFormat>Grand écran</PresentationFormat>
  <Paragraphs>35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Meiryo</vt:lpstr>
      <vt:lpstr>a Atos</vt:lpstr>
      <vt:lpstr>Abadi Extra Light</vt:lpstr>
      <vt:lpstr>Corbel</vt:lpstr>
      <vt:lpstr>SketchLinesVTI</vt:lpstr>
      <vt:lpstr>Henri IV et les guerres de religion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Henri IV et les guerres de religion</dc:title>
  <dc:creator>Ô Deux</dc:creator>
  <cp:lastModifiedBy>Solène Ezingeard</cp:lastModifiedBy>
  <cp:revision>19</cp:revision>
  <dcterms:created xsi:type="dcterms:W3CDTF">2021-05-02T17:28:12Z</dcterms:created>
  <dcterms:modified xsi:type="dcterms:W3CDTF">2023-03-11T10:50:59Z</dcterms:modified>
</cp:coreProperties>
</file>