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6" r:id="rId1"/>
  </p:sldMasterIdLst>
  <p:notesMasterIdLst>
    <p:notesMasterId r:id="rId13"/>
  </p:notesMasterIdLst>
  <p:sldIdLst>
    <p:sldId id="256" r:id="rId2"/>
    <p:sldId id="264" r:id="rId3"/>
    <p:sldId id="376" r:id="rId4"/>
    <p:sldId id="261" r:id="rId5"/>
    <p:sldId id="377" r:id="rId6"/>
    <p:sldId id="378" r:id="rId7"/>
    <p:sldId id="380" r:id="rId8"/>
    <p:sldId id="373" r:id="rId9"/>
    <p:sldId id="381" r:id="rId10"/>
    <p:sldId id="374" r:id="rId11"/>
    <p:sldId id="382" r:id="rId12"/>
  </p:sldIdLst>
  <p:sldSz cx="9144000" cy="5143500" type="screen16x9"/>
  <p:notesSz cx="6858000" cy="9144000"/>
  <p:embeddedFontLst>
    <p:embeddedFont>
      <p:font typeface="Commissioner" panose="020B0604020202020204" charset="0"/>
      <p:regular r:id="rId14"/>
      <p:bold r:id="rId15"/>
    </p:embeddedFont>
    <p:embeddedFont>
      <p:font typeface="Fondamento" panose="020B0604020202020204" charset="0"/>
      <p:regular r:id="rId16"/>
      <p: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lène Ezingeard" initials="SE" lastIdx="1" clrIdx="0">
    <p:extLst>
      <p:ext uri="{19B8F6BF-5375-455C-9EA6-DF929625EA0E}">
        <p15:presenceInfo xmlns:p15="http://schemas.microsoft.com/office/powerpoint/2012/main" userId="9c367f1f3f30c0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6460DD-AB4E-4AAD-9A84-DB417A0249C7}">
  <a:tblStyle styleId="{C16460DD-AB4E-4AAD-9A84-DB417A0249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9" name="Google Shape;5849;g7b4d0d3b5d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0" name="Google Shape;5850;g7b4d0d3b5d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0" name="Google Shape;6500;gdb921451d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1" name="Google Shape;6501;gdb921451d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629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257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9425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1854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0" name="Google Shape;6500;gdb921451d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1" name="Google Shape;6501;gdb921451d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584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529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0" name="Google Shape;6500;gdb921451d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1" name="Google Shape;6501;gdb921451d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5093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0" name="Google Shape;5960;gfbd0572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1" name="Google Shape;5961;gfbd0572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570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9925" y="1291938"/>
            <a:ext cx="7291200" cy="13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49350" y="3414438"/>
            <a:ext cx="5445300" cy="4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926550" y="2612550"/>
            <a:ext cx="7291200" cy="6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 b="1">
                <a:latin typeface="Fondamento"/>
                <a:ea typeface="Fondamento"/>
                <a:cs typeface="Fondamento"/>
                <a:sym typeface="Fondamen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3"/>
          </p:nvPr>
        </p:nvSpPr>
        <p:spPr>
          <a:xfrm>
            <a:off x="7688125" y="408875"/>
            <a:ext cx="8568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lt2"/>
                </a:solidFill>
                <a:latin typeface="Fondamento"/>
                <a:ea typeface="Fondamento"/>
                <a:cs typeface="Fondamento"/>
                <a:sym typeface="Fondamen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714208" y="355816"/>
            <a:ext cx="7715881" cy="314092"/>
            <a:chOff x="714181" y="414418"/>
            <a:chExt cx="7556440" cy="307601"/>
          </a:xfrm>
        </p:grpSpPr>
        <p:grpSp>
          <p:nvGrpSpPr>
            <p:cNvPr id="15" name="Google Shape;15;p2"/>
            <p:cNvGrpSpPr/>
            <p:nvPr/>
          </p:nvGrpSpPr>
          <p:grpSpPr>
            <a:xfrm>
              <a:off x="882905" y="536157"/>
              <a:ext cx="7163972" cy="64150"/>
              <a:chOff x="1299890" y="844622"/>
              <a:chExt cx="6544233" cy="64143"/>
            </a:xfrm>
          </p:grpSpPr>
          <p:grpSp>
            <p:nvGrpSpPr>
              <p:cNvPr id="16" name="Google Shape;16;p2"/>
              <p:cNvGrpSpPr/>
              <p:nvPr/>
            </p:nvGrpSpPr>
            <p:grpSpPr>
              <a:xfrm>
                <a:off x="4528885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17" name="Google Shape;17;p2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" name="Google Shape;50;p2"/>
              <p:cNvGrpSpPr/>
              <p:nvPr/>
            </p:nvGrpSpPr>
            <p:grpSpPr>
              <a:xfrm>
                <a:off x="1299890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51" name="Google Shape;51;p2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7;p2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60;p2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73;p2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2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2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2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2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2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4" name="Google Shape;84;p2"/>
            <p:cNvGrpSpPr/>
            <p:nvPr/>
          </p:nvGrpSpPr>
          <p:grpSpPr>
            <a:xfrm>
              <a:off x="714181" y="414418"/>
              <a:ext cx="310295" cy="307601"/>
              <a:chOff x="1969331" y="802493"/>
              <a:chExt cx="310295" cy="307601"/>
            </a:xfrm>
          </p:grpSpPr>
          <p:sp>
            <p:nvSpPr>
              <p:cNvPr id="85" name="Google Shape;85;p2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6" name="Google Shape;86;p2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87" name="Google Shape;87;p2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3" name="Google Shape;93;p2"/>
            <p:cNvGrpSpPr/>
            <p:nvPr/>
          </p:nvGrpSpPr>
          <p:grpSpPr>
            <a:xfrm flipH="1">
              <a:off x="7960325" y="414418"/>
              <a:ext cx="310295" cy="307601"/>
              <a:chOff x="1969331" y="802493"/>
              <a:chExt cx="310295" cy="307601"/>
            </a:xfrm>
          </p:grpSpPr>
          <p:sp>
            <p:nvSpPr>
              <p:cNvPr id="94" name="Google Shape;94;p2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5" name="Google Shape;95;p2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96" name="Google Shape;96;p2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2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02" name="Google Shape;102;p2"/>
          <p:cNvGrpSpPr/>
          <p:nvPr/>
        </p:nvGrpSpPr>
        <p:grpSpPr>
          <a:xfrm>
            <a:off x="714214" y="4473580"/>
            <a:ext cx="7715881" cy="314092"/>
            <a:chOff x="946206" y="1234018"/>
            <a:chExt cx="7556440" cy="307601"/>
          </a:xfrm>
        </p:grpSpPr>
        <p:grpSp>
          <p:nvGrpSpPr>
            <p:cNvPr id="103" name="Google Shape;103;p2"/>
            <p:cNvGrpSpPr/>
            <p:nvPr/>
          </p:nvGrpSpPr>
          <p:grpSpPr>
            <a:xfrm>
              <a:off x="1114930" y="1355757"/>
              <a:ext cx="7163972" cy="64150"/>
              <a:chOff x="1299890" y="844622"/>
              <a:chExt cx="6544233" cy="64143"/>
            </a:xfrm>
          </p:grpSpPr>
          <p:grpSp>
            <p:nvGrpSpPr>
              <p:cNvPr id="104" name="Google Shape;104;p2"/>
              <p:cNvGrpSpPr/>
              <p:nvPr/>
            </p:nvGrpSpPr>
            <p:grpSpPr>
              <a:xfrm>
                <a:off x="4528885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105" name="Google Shape;105;p2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2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2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2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2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2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2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2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2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2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2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2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2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2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2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2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2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2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2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2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2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2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8" name="Google Shape;138;p2"/>
              <p:cNvGrpSpPr/>
              <p:nvPr/>
            </p:nvGrpSpPr>
            <p:grpSpPr>
              <a:xfrm>
                <a:off x="1299890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139" name="Google Shape;139;p2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2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2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2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2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2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2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2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2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2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2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2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2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2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2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56;p2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57;p2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158;p2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59;p2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160;p2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161;p2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162;p2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163;p2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" name="Google Shape;165;p2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" name="Google Shape;166;p2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167;p2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168;p2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169;p2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170;p2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171;p2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72" name="Google Shape;172;p2"/>
            <p:cNvGrpSpPr/>
            <p:nvPr/>
          </p:nvGrpSpPr>
          <p:grpSpPr>
            <a:xfrm>
              <a:off x="946206" y="1234018"/>
              <a:ext cx="310295" cy="307601"/>
              <a:chOff x="1969331" y="802493"/>
              <a:chExt cx="310295" cy="307601"/>
            </a:xfrm>
          </p:grpSpPr>
          <p:sp>
            <p:nvSpPr>
              <p:cNvPr id="173" name="Google Shape;173;p2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4" name="Google Shape;174;p2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175" name="Google Shape;175;p2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2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2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2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2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2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81" name="Google Shape;181;p2"/>
            <p:cNvGrpSpPr/>
            <p:nvPr/>
          </p:nvGrpSpPr>
          <p:grpSpPr>
            <a:xfrm flipH="1">
              <a:off x="8192350" y="1234018"/>
              <a:ext cx="310295" cy="307601"/>
              <a:chOff x="1969331" y="802493"/>
              <a:chExt cx="310295" cy="307601"/>
            </a:xfrm>
          </p:grpSpPr>
          <p:sp>
            <p:nvSpPr>
              <p:cNvPr id="182" name="Google Shape;182;p2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3" name="Google Shape;183;p2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184" name="Google Shape;184;p2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2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2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2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2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2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190" name="Google Shape;190;p2"/>
          <p:cNvPicPr preferRelativeResize="0"/>
          <p:nvPr/>
        </p:nvPicPr>
        <p:blipFill rotWithShape="1">
          <a:blip r:embed="rId3">
            <a:alphaModFix/>
          </a:blip>
          <a:srcRect l="21203" t="7587" r="29576" b="27232"/>
          <a:stretch/>
        </p:blipFill>
        <p:spPr>
          <a:xfrm>
            <a:off x="-129425" y="2507375"/>
            <a:ext cx="1586774" cy="15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"/>
          <p:cNvPicPr preferRelativeResize="0"/>
          <p:nvPr/>
        </p:nvPicPr>
        <p:blipFill rotWithShape="1">
          <a:blip r:embed="rId3">
            <a:alphaModFix/>
          </a:blip>
          <a:srcRect l="21203" t="7587" r="29576" b="27232"/>
          <a:stretch/>
        </p:blipFill>
        <p:spPr>
          <a:xfrm flipH="1">
            <a:off x="7632188" y="1702275"/>
            <a:ext cx="1586774" cy="157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"/>
          <p:cNvSpPr txBox="1">
            <a:spLocks noGrp="1"/>
          </p:cNvSpPr>
          <p:nvPr>
            <p:ph type="title" hasCustomPrompt="1"/>
          </p:nvPr>
        </p:nvSpPr>
        <p:spPr>
          <a:xfrm flipH="1">
            <a:off x="3784350" y="1360243"/>
            <a:ext cx="1575300" cy="10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8000" b="1">
                <a:solidFill>
                  <a:schemeClr val="l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5" name="Google Shape;195;p3"/>
          <p:cNvSpPr txBox="1">
            <a:spLocks noGrp="1"/>
          </p:cNvSpPr>
          <p:nvPr>
            <p:ph type="title" idx="2"/>
          </p:nvPr>
        </p:nvSpPr>
        <p:spPr>
          <a:xfrm>
            <a:off x="1383000" y="2761205"/>
            <a:ext cx="6378000" cy="8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6" name="Google Shape;196;p3"/>
          <p:cNvSpPr txBox="1">
            <a:spLocks noGrp="1"/>
          </p:cNvSpPr>
          <p:nvPr>
            <p:ph type="subTitle" idx="1"/>
          </p:nvPr>
        </p:nvSpPr>
        <p:spPr>
          <a:xfrm>
            <a:off x="1383000" y="3681550"/>
            <a:ext cx="6378000" cy="3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7" name="Google Shape;197;p3"/>
          <p:cNvGrpSpPr/>
          <p:nvPr/>
        </p:nvGrpSpPr>
        <p:grpSpPr>
          <a:xfrm>
            <a:off x="714214" y="4473580"/>
            <a:ext cx="7715881" cy="314092"/>
            <a:chOff x="946206" y="1234018"/>
            <a:chExt cx="7556440" cy="307601"/>
          </a:xfrm>
        </p:grpSpPr>
        <p:grpSp>
          <p:nvGrpSpPr>
            <p:cNvPr id="198" name="Google Shape;198;p3"/>
            <p:cNvGrpSpPr/>
            <p:nvPr/>
          </p:nvGrpSpPr>
          <p:grpSpPr>
            <a:xfrm>
              <a:off x="1114930" y="1355757"/>
              <a:ext cx="7163972" cy="64150"/>
              <a:chOff x="1299890" y="844622"/>
              <a:chExt cx="6544233" cy="64143"/>
            </a:xfrm>
          </p:grpSpPr>
          <p:grpSp>
            <p:nvGrpSpPr>
              <p:cNvPr id="199" name="Google Shape;199;p3"/>
              <p:cNvGrpSpPr/>
              <p:nvPr/>
            </p:nvGrpSpPr>
            <p:grpSpPr>
              <a:xfrm>
                <a:off x="4528885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200" name="Google Shape;200;p3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3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3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3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3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3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3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3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3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3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3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3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3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3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3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3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3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3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222;p3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3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3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3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3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3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3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3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" name="Google Shape;230;p3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" name="Google Shape;231;p3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3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3" name="Google Shape;233;p3"/>
              <p:cNvGrpSpPr/>
              <p:nvPr/>
            </p:nvGrpSpPr>
            <p:grpSpPr>
              <a:xfrm>
                <a:off x="1299890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234" name="Google Shape;234;p3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" name="Google Shape;235;p3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6" name="Google Shape;236;p3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3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8" name="Google Shape;238;p3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9" name="Google Shape;239;p3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3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1" name="Google Shape;241;p3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2" name="Google Shape;242;p3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3" name="Google Shape;243;p3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4" name="Google Shape;244;p3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3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3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3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8" name="Google Shape;248;p3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" name="Google Shape;249;p3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" name="Google Shape;250;p3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" name="Google Shape;251;p3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" name="Google Shape;252;p3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3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3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3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3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3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3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59;p3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60;p3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61;p3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3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3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3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3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7" name="Google Shape;267;p3"/>
            <p:cNvGrpSpPr/>
            <p:nvPr/>
          </p:nvGrpSpPr>
          <p:grpSpPr>
            <a:xfrm>
              <a:off x="946206" y="1234018"/>
              <a:ext cx="310295" cy="307601"/>
              <a:chOff x="1969331" y="802493"/>
              <a:chExt cx="310295" cy="307601"/>
            </a:xfrm>
          </p:grpSpPr>
          <p:sp>
            <p:nvSpPr>
              <p:cNvPr id="268" name="Google Shape;268;p3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9" name="Google Shape;269;p3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270" name="Google Shape;270;p3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3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3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3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3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3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6" name="Google Shape;276;p3"/>
            <p:cNvGrpSpPr/>
            <p:nvPr/>
          </p:nvGrpSpPr>
          <p:grpSpPr>
            <a:xfrm flipH="1">
              <a:off x="8192350" y="1234018"/>
              <a:ext cx="310295" cy="307601"/>
              <a:chOff x="1969331" y="802493"/>
              <a:chExt cx="310295" cy="307601"/>
            </a:xfrm>
          </p:grpSpPr>
          <p:sp>
            <p:nvSpPr>
              <p:cNvPr id="277" name="Google Shape;277;p3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8" name="Google Shape;278;p3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279" name="Google Shape;279;p3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3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3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3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3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3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85" name="Google Shape;285;p3"/>
          <p:cNvGrpSpPr/>
          <p:nvPr/>
        </p:nvGrpSpPr>
        <p:grpSpPr>
          <a:xfrm>
            <a:off x="714208" y="355816"/>
            <a:ext cx="7715881" cy="314092"/>
            <a:chOff x="714181" y="414418"/>
            <a:chExt cx="7556440" cy="307601"/>
          </a:xfrm>
        </p:grpSpPr>
        <p:grpSp>
          <p:nvGrpSpPr>
            <p:cNvPr id="286" name="Google Shape;286;p3"/>
            <p:cNvGrpSpPr/>
            <p:nvPr/>
          </p:nvGrpSpPr>
          <p:grpSpPr>
            <a:xfrm>
              <a:off x="882905" y="536157"/>
              <a:ext cx="7163972" cy="64150"/>
              <a:chOff x="1299890" y="844622"/>
              <a:chExt cx="6544233" cy="64143"/>
            </a:xfrm>
          </p:grpSpPr>
          <p:grpSp>
            <p:nvGrpSpPr>
              <p:cNvPr id="287" name="Google Shape;287;p3"/>
              <p:cNvGrpSpPr/>
              <p:nvPr/>
            </p:nvGrpSpPr>
            <p:grpSpPr>
              <a:xfrm>
                <a:off x="4528885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288" name="Google Shape;288;p3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3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3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3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3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3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3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3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3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3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3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3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3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3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3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3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3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3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3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3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3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3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3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3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3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3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3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3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3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3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3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3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3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21" name="Google Shape;321;p3"/>
              <p:cNvGrpSpPr/>
              <p:nvPr/>
            </p:nvGrpSpPr>
            <p:grpSpPr>
              <a:xfrm>
                <a:off x="1299890" y="844622"/>
                <a:ext cx="3315238" cy="64143"/>
                <a:chOff x="896765" y="648922"/>
                <a:chExt cx="3315238" cy="64143"/>
              </a:xfrm>
            </p:grpSpPr>
            <p:sp>
              <p:nvSpPr>
                <p:cNvPr id="322" name="Google Shape;322;p3"/>
                <p:cNvSpPr/>
                <p:nvPr/>
              </p:nvSpPr>
              <p:spPr>
                <a:xfrm>
                  <a:off x="896765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3"/>
                <p:cNvSpPr/>
                <p:nvPr/>
              </p:nvSpPr>
              <p:spPr>
                <a:xfrm>
                  <a:off x="995090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3"/>
                <p:cNvSpPr/>
                <p:nvPr/>
              </p:nvSpPr>
              <p:spPr>
                <a:xfrm>
                  <a:off x="109335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1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3"/>
                <p:cNvSpPr/>
                <p:nvPr/>
              </p:nvSpPr>
              <p:spPr>
                <a:xfrm>
                  <a:off x="119168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793" y="303"/>
                        <a:pt x="1702" y="367"/>
                        <a:pt x="1612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81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787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85" y="32"/>
                        <a:pt x="2721" y="19"/>
                      </a:cubicBezTo>
                      <a:cubicBezTo>
                        <a:pt x="2666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3"/>
                <p:cNvSpPr/>
                <p:nvPr/>
              </p:nvSpPr>
              <p:spPr>
                <a:xfrm>
                  <a:off x="1289946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03" y="367"/>
                        <a:pt x="1613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8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89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3"/>
                <p:cNvSpPr/>
                <p:nvPr/>
              </p:nvSpPr>
              <p:spPr>
                <a:xfrm>
                  <a:off x="1386723" y="648922"/>
                  <a:ext cx="177474" cy="64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0" h="1077" extrusionOk="0">
                      <a:moveTo>
                        <a:pt x="2566" y="1"/>
                      </a:moveTo>
                      <a:cubicBezTo>
                        <a:pt x="2541" y="1"/>
                        <a:pt x="2516" y="2"/>
                        <a:pt x="2489" y="6"/>
                      </a:cubicBezTo>
                      <a:cubicBezTo>
                        <a:pt x="2399" y="19"/>
                        <a:pt x="2296" y="45"/>
                        <a:pt x="2205" y="84"/>
                      </a:cubicBezTo>
                      <a:cubicBezTo>
                        <a:pt x="2102" y="122"/>
                        <a:pt x="1999" y="174"/>
                        <a:pt x="1909" y="238"/>
                      </a:cubicBezTo>
                      <a:cubicBezTo>
                        <a:pt x="1819" y="303"/>
                        <a:pt x="1728" y="367"/>
                        <a:pt x="1638" y="445"/>
                      </a:cubicBezTo>
                      <a:cubicBezTo>
                        <a:pt x="1548" y="509"/>
                        <a:pt x="1458" y="586"/>
                        <a:pt x="1367" y="638"/>
                      </a:cubicBezTo>
                      <a:cubicBezTo>
                        <a:pt x="1290" y="702"/>
                        <a:pt x="1187" y="754"/>
                        <a:pt x="1097" y="806"/>
                      </a:cubicBezTo>
                      <a:cubicBezTo>
                        <a:pt x="1045" y="818"/>
                        <a:pt x="993" y="831"/>
                        <a:pt x="955" y="844"/>
                      </a:cubicBezTo>
                      <a:cubicBezTo>
                        <a:pt x="903" y="857"/>
                        <a:pt x="852" y="870"/>
                        <a:pt x="800" y="870"/>
                      </a:cubicBezTo>
                      <a:cubicBezTo>
                        <a:pt x="710" y="870"/>
                        <a:pt x="607" y="870"/>
                        <a:pt x="516" y="857"/>
                      </a:cubicBezTo>
                      <a:cubicBezTo>
                        <a:pt x="439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17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91" y="470"/>
                        <a:pt x="117" y="445"/>
                        <a:pt x="155" y="445"/>
                      </a:cubicBezTo>
                      <a:lnTo>
                        <a:pt x="194" y="445"/>
                      </a:lnTo>
                      <a:cubicBezTo>
                        <a:pt x="181" y="432"/>
                        <a:pt x="168" y="432"/>
                        <a:pt x="155" y="419"/>
                      </a:cubicBezTo>
                      <a:cubicBezTo>
                        <a:pt x="104" y="419"/>
                        <a:pt x="52" y="432"/>
                        <a:pt x="39" y="483"/>
                      </a:cubicBezTo>
                      <a:cubicBezTo>
                        <a:pt x="0" y="548"/>
                        <a:pt x="0" y="612"/>
                        <a:pt x="39" y="690"/>
                      </a:cubicBezTo>
                      <a:cubicBezTo>
                        <a:pt x="65" y="767"/>
                        <a:pt x="129" y="831"/>
                        <a:pt x="194" y="883"/>
                      </a:cubicBezTo>
                      <a:cubicBezTo>
                        <a:pt x="284" y="947"/>
                        <a:pt x="374" y="999"/>
                        <a:pt x="478" y="1025"/>
                      </a:cubicBezTo>
                      <a:cubicBezTo>
                        <a:pt x="581" y="1051"/>
                        <a:pt x="697" y="1063"/>
                        <a:pt x="813" y="1076"/>
                      </a:cubicBezTo>
                      <a:cubicBezTo>
                        <a:pt x="864" y="1063"/>
                        <a:pt x="929" y="1063"/>
                        <a:pt x="993" y="1051"/>
                      </a:cubicBezTo>
                      <a:cubicBezTo>
                        <a:pt x="1058" y="1038"/>
                        <a:pt x="1122" y="1012"/>
                        <a:pt x="1174" y="999"/>
                      </a:cubicBezTo>
                      <a:cubicBezTo>
                        <a:pt x="1290" y="947"/>
                        <a:pt x="1393" y="896"/>
                        <a:pt x="1496" y="818"/>
                      </a:cubicBezTo>
                      <a:cubicBezTo>
                        <a:pt x="1599" y="754"/>
                        <a:pt x="1690" y="677"/>
                        <a:pt x="1780" y="612"/>
                      </a:cubicBezTo>
                      <a:cubicBezTo>
                        <a:pt x="1870" y="535"/>
                        <a:pt x="1948" y="457"/>
                        <a:pt x="2025" y="393"/>
                      </a:cubicBezTo>
                      <a:cubicBezTo>
                        <a:pt x="2102" y="341"/>
                        <a:pt x="2193" y="277"/>
                        <a:pt x="2270" y="238"/>
                      </a:cubicBezTo>
                      <a:cubicBezTo>
                        <a:pt x="2347" y="200"/>
                        <a:pt x="2425" y="161"/>
                        <a:pt x="2515" y="135"/>
                      </a:cubicBezTo>
                      <a:cubicBezTo>
                        <a:pt x="2579" y="122"/>
                        <a:pt x="2657" y="109"/>
                        <a:pt x="2734" y="109"/>
                      </a:cubicBezTo>
                      <a:cubicBezTo>
                        <a:pt x="2786" y="109"/>
                        <a:pt x="2837" y="122"/>
                        <a:pt x="2889" y="148"/>
                      </a:cubicBezTo>
                      <a:cubicBezTo>
                        <a:pt x="2928" y="174"/>
                        <a:pt x="2953" y="200"/>
                        <a:pt x="2966" y="225"/>
                      </a:cubicBezTo>
                      <a:cubicBezTo>
                        <a:pt x="2966" y="238"/>
                        <a:pt x="2979" y="251"/>
                        <a:pt x="2979" y="264"/>
                      </a:cubicBezTo>
                      <a:cubicBezTo>
                        <a:pt x="2979" y="251"/>
                        <a:pt x="2979" y="238"/>
                        <a:pt x="2979" y="225"/>
                      </a:cubicBezTo>
                      <a:cubicBezTo>
                        <a:pt x="2966" y="187"/>
                        <a:pt x="2953" y="148"/>
                        <a:pt x="2928" y="109"/>
                      </a:cubicBezTo>
                      <a:cubicBezTo>
                        <a:pt x="2876" y="71"/>
                        <a:pt x="2811" y="32"/>
                        <a:pt x="2747" y="19"/>
                      </a:cubicBezTo>
                      <a:cubicBezTo>
                        <a:pt x="2683" y="10"/>
                        <a:pt x="2626" y="1"/>
                        <a:pt x="2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3"/>
                <p:cNvSpPr/>
                <p:nvPr/>
              </p:nvSpPr>
              <p:spPr>
                <a:xfrm>
                  <a:off x="1485762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7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81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5" y="947"/>
                        <a:pt x="1381" y="896"/>
                        <a:pt x="1484" y="818"/>
                      </a:cubicBezTo>
                      <a:cubicBezTo>
                        <a:pt x="1574" y="754"/>
                        <a:pt x="1664" y="677"/>
                        <a:pt x="1755" y="612"/>
                      </a:cubicBezTo>
                      <a:cubicBezTo>
                        <a:pt x="1845" y="535"/>
                        <a:pt x="1922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490" y="135"/>
                      </a:cubicBezTo>
                      <a:cubicBezTo>
                        <a:pt x="2567" y="122"/>
                        <a:pt x="2631" y="109"/>
                        <a:pt x="2709" y="109"/>
                      </a:cubicBezTo>
                      <a:cubicBezTo>
                        <a:pt x="2760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54" y="251"/>
                        <a:pt x="2954" y="238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22" y="19"/>
                      </a:cubicBezTo>
                      <a:cubicBezTo>
                        <a:pt x="2667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3"/>
                <p:cNvSpPr/>
                <p:nvPr/>
              </p:nvSpPr>
              <p:spPr>
                <a:xfrm>
                  <a:off x="158331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58" y="586"/>
                        <a:pt x="1354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3"/>
                <p:cNvSpPr/>
                <p:nvPr/>
              </p:nvSpPr>
              <p:spPr>
                <a:xfrm>
                  <a:off x="168157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30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8" y="702"/>
                        <a:pt x="1174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7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2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50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2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8" y="238"/>
                      </a:cubicBezTo>
                      <a:cubicBezTo>
                        <a:pt x="2335" y="200"/>
                        <a:pt x="2425" y="161"/>
                        <a:pt x="2503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3"/>
                <p:cNvSpPr/>
                <p:nvPr/>
              </p:nvSpPr>
              <p:spPr>
                <a:xfrm>
                  <a:off x="17799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3"/>
                <p:cNvSpPr/>
                <p:nvPr/>
              </p:nvSpPr>
              <p:spPr>
                <a:xfrm>
                  <a:off x="1877454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47" y="509"/>
                        <a:pt x="1457" y="586"/>
                        <a:pt x="1367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45" y="818"/>
                        <a:pt x="993" y="831"/>
                        <a:pt x="941" y="844"/>
                      </a:cubicBezTo>
                      <a:cubicBezTo>
                        <a:pt x="890" y="857"/>
                        <a:pt x="851" y="870"/>
                        <a:pt x="800" y="870"/>
                      </a:cubicBezTo>
                      <a:cubicBezTo>
                        <a:pt x="696" y="870"/>
                        <a:pt x="606" y="870"/>
                        <a:pt x="516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6" y="754"/>
                        <a:pt x="155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7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3"/>
                <p:cNvSpPr/>
                <p:nvPr/>
              </p:nvSpPr>
              <p:spPr>
                <a:xfrm>
                  <a:off x="197572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58" y="586"/>
                        <a:pt x="1355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3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1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3"/>
                <p:cNvSpPr/>
                <p:nvPr/>
              </p:nvSpPr>
              <p:spPr>
                <a:xfrm>
                  <a:off x="207404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3"/>
                <p:cNvSpPr/>
                <p:nvPr/>
              </p:nvSpPr>
              <p:spPr>
                <a:xfrm>
                  <a:off x="2172310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77" y="857"/>
                        <a:pt x="839" y="870"/>
                        <a:pt x="787" y="870"/>
                      </a:cubicBezTo>
                      <a:cubicBezTo>
                        <a:pt x="684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5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41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0" y="10"/>
                        <a:pt x="2607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3"/>
                <p:cNvSpPr/>
                <p:nvPr/>
              </p:nvSpPr>
              <p:spPr>
                <a:xfrm>
                  <a:off x="2269861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60" y="1"/>
                      </a:moveTo>
                      <a:cubicBezTo>
                        <a:pt x="2535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99" y="174"/>
                        <a:pt x="1909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7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7" y="870"/>
                        <a:pt x="606" y="870"/>
                        <a:pt x="503" y="857"/>
                      </a:cubicBezTo>
                      <a:cubicBezTo>
                        <a:pt x="426" y="844"/>
                        <a:pt x="348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6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78" y="754"/>
                        <a:pt x="129" y="818"/>
                        <a:pt x="194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7" y="1063"/>
                        <a:pt x="813" y="1063"/>
                      </a:cubicBezTo>
                      <a:cubicBezTo>
                        <a:pt x="864" y="1063"/>
                        <a:pt x="929" y="1051"/>
                        <a:pt x="993" y="1051"/>
                      </a:cubicBezTo>
                      <a:cubicBezTo>
                        <a:pt x="1045" y="1038"/>
                        <a:pt x="1109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47" y="200"/>
                        <a:pt x="2424" y="161"/>
                        <a:pt x="2502" y="135"/>
                      </a:cubicBezTo>
                      <a:cubicBezTo>
                        <a:pt x="2579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3"/>
                <p:cNvSpPr/>
                <p:nvPr/>
              </p:nvSpPr>
              <p:spPr>
                <a:xfrm>
                  <a:off x="2368126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59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3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1" y="109"/>
                      </a:cubicBezTo>
                      <a:cubicBezTo>
                        <a:pt x="2773" y="109"/>
                        <a:pt x="2838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3"/>
                <p:cNvSpPr/>
                <p:nvPr/>
              </p:nvSpPr>
              <p:spPr>
                <a:xfrm>
                  <a:off x="2466451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73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4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40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3"/>
                <p:cNvSpPr/>
                <p:nvPr/>
              </p:nvSpPr>
              <p:spPr>
                <a:xfrm>
                  <a:off x="256394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1" y="857"/>
                        <a:pt x="852" y="870"/>
                        <a:pt x="800" y="870"/>
                      </a:cubicBezTo>
                      <a:cubicBezTo>
                        <a:pt x="697" y="870"/>
                        <a:pt x="607" y="870"/>
                        <a:pt x="517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17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81" y="432"/>
                        <a:pt x="168" y="419"/>
                        <a:pt x="156" y="419"/>
                      </a:cubicBezTo>
                      <a:cubicBezTo>
                        <a:pt x="143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7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3"/>
                <p:cNvSpPr/>
                <p:nvPr/>
              </p:nvSpPr>
              <p:spPr>
                <a:xfrm>
                  <a:off x="266226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3" y="806"/>
                      </a:cubicBezTo>
                      <a:cubicBezTo>
                        <a:pt x="1032" y="818"/>
                        <a:pt x="993" y="831"/>
                        <a:pt x="942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7" y="870"/>
                        <a:pt x="593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3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3"/>
                <p:cNvSpPr/>
                <p:nvPr/>
              </p:nvSpPr>
              <p:spPr>
                <a:xfrm>
                  <a:off x="2760533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65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238"/>
                        <a:pt x="2954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3"/>
                <p:cNvSpPr/>
                <p:nvPr/>
              </p:nvSpPr>
              <p:spPr>
                <a:xfrm>
                  <a:off x="2858858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2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2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3"/>
                <p:cNvSpPr/>
                <p:nvPr/>
              </p:nvSpPr>
              <p:spPr>
                <a:xfrm>
                  <a:off x="2956349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90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2000" y="174"/>
                        <a:pt x="1909" y="238"/>
                      </a:cubicBezTo>
                      <a:cubicBezTo>
                        <a:pt x="1819" y="303"/>
                        <a:pt x="1716" y="367"/>
                        <a:pt x="1626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8" y="702"/>
                        <a:pt x="1187" y="754"/>
                        <a:pt x="1084" y="806"/>
                      </a:cubicBezTo>
                      <a:cubicBezTo>
                        <a:pt x="1033" y="818"/>
                        <a:pt x="994" y="831"/>
                        <a:pt x="942" y="844"/>
                      </a:cubicBezTo>
                      <a:cubicBezTo>
                        <a:pt x="891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2" y="780"/>
                      </a:cubicBezTo>
                      <a:cubicBezTo>
                        <a:pt x="207" y="754"/>
                        <a:pt x="156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69" y="419"/>
                        <a:pt x="156" y="419"/>
                      </a:cubicBezTo>
                      <a:cubicBezTo>
                        <a:pt x="144" y="416"/>
                        <a:pt x="131" y="414"/>
                        <a:pt x="120" y="414"/>
                      </a:cubicBezTo>
                      <a:cubicBezTo>
                        <a:pt x="82" y="414"/>
                        <a:pt x="49" y="431"/>
                        <a:pt x="40" y="470"/>
                      </a:cubicBezTo>
                      <a:cubicBezTo>
                        <a:pt x="1" y="535"/>
                        <a:pt x="1" y="612"/>
                        <a:pt x="40" y="677"/>
                      </a:cubicBezTo>
                      <a:cubicBezTo>
                        <a:pt x="78" y="754"/>
                        <a:pt x="130" y="818"/>
                        <a:pt x="194" y="883"/>
                      </a:cubicBezTo>
                      <a:cubicBezTo>
                        <a:pt x="285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8" y="947"/>
                        <a:pt x="1394" y="896"/>
                        <a:pt x="1497" y="818"/>
                      </a:cubicBezTo>
                      <a:cubicBezTo>
                        <a:pt x="1587" y="754"/>
                        <a:pt x="1677" y="677"/>
                        <a:pt x="1768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3" y="341"/>
                        <a:pt x="2180" y="277"/>
                        <a:pt x="2270" y="238"/>
                      </a:cubicBezTo>
                      <a:cubicBezTo>
                        <a:pt x="2348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2" y="109"/>
                      </a:cubicBezTo>
                      <a:cubicBezTo>
                        <a:pt x="2773" y="109"/>
                        <a:pt x="2838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7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67" y="187"/>
                        <a:pt x="2941" y="148"/>
                        <a:pt x="2915" y="109"/>
                      </a:cubicBezTo>
                      <a:cubicBezTo>
                        <a:pt x="2864" y="71"/>
                        <a:pt x="2799" y="32"/>
                        <a:pt x="2735" y="19"/>
                      </a:cubicBezTo>
                      <a:cubicBezTo>
                        <a:pt x="2680" y="10"/>
                        <a:pt x="2619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3"/>
                <p:cNvSpPr/>
                <p:nvPr/>
              </p:nvSpPr>
              <p:spPr>
                <a:xfrm>
                  <a:off x="305467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5" y="1"/>
                      </a:moveTo>
                      <a:cubicBezTo>
                        <a:pt x="2529" y="1"/>
                        <a:pt x="2503" y="2"/>
                        <a:pt x="2476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5" y="367"/>
                        <a:pt x="1625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0" y="831"/>
                        <a:pt x="942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26" y="844"/>
                        <a:pt x="336" y="818"/>
                        <a:pt x="271" y="780"/>
                      </a:cubicBezTo>
                      <a:cubicBezTo>
                        <a:pt x="207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78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4" y="883"/>
                      </a:cubicBezTo>
                      <a:cubicBezTo>
                        <a:pt x="271" y="935"/>
                        <a:pt x="374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4" y="1063"/>
                        <a:pt x="929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25" y="393"/>
                      </a:cubicBezTo>
                      <a:cubicBezTo>
                        <a:pt x="2089" y="341"/>
                        <a:pt x="2180" y="277"/>
                        <a:pt x="2257" y="238"/>
                      </a:cubicBezTo>
                      <a:cubicBezTo>
                        <a:pt x="2334" y="200"/>
                        <a:pt x="2425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76" y="148"/>
                      </a:cubicBezTo>
                      <a:cubicBezTo>
                        <a:pt x="2915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3"/>
                <p:cNvSpPr/>
                <p:nvPr/>
              </p:nvSpPr>
              <p:spPr>
                <a:xfrm>
                  <a:off x="3152940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7" y="251"/>
                        <a:pt x="2967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7" y="6"/>
                      </a:cubicBezTo>
                      <a:cubicBezTo>
                        <a:pt x="2374" y="19"/>
                        <a:pt x="2283" y="45"/>
                        <a:pt x="2180" y="84"/>
                      </a:cubicBezTo>
                      <a:cubicBezTo>
                        <a:pt x="2077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5" y="702"/>
                        <a:pt x="1174" y="754"/>
                        <a:pt x="1071" y="806"/>
                      </a:cubicBezTo>
                      <a:cubicBezTo>
                        <a:pt x="1033" y="818"/>
                        <a:pt x="981" y="831"/>
                        <a:pt x="929" y="844"/>
                      </a:cubicBezTo>
                      <a:cubicBezTo>
                        <a:pt x="891" y="857"/>
                        <a:pt x="839" y="870"/>
                        <a:pt x="788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4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3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9" y="432"/>
                        <a:pt x="156" y="419"/>
                        <a:pt x="143" y="419"/>
                      </a:cubicBezTo>
                      <a:cubicBezTo>
                        <a:pt x="131" y="416"/>
                        <a:pt x="119" y="414"/>
                        <a:pt x="108" y="414"/>
                      </a:cubicBezTo>
                      <a:cubicBezTo>
                        <a:pt x="74" y="414"/>
                        <a:pt x="46" y="431"/>
                        <a:pt x="27" y="470"/>
                      </a:cubicBezTo>
                      <a:cubicBezTo>
                        <a:pt x="1" y="535"/>
                        <a:pt x="1" y="612"/>
                        <a:pt x="27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2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8" y="947"/>
                        <a:pt x="1381" y="896"/>
                        <a:pt x="1484" y="818"/>
                      </a:cubicBezTo>
                      <a:cubicBezTo>
                        <a:pt x="1587" y="754"/>
                        <a:pt x="1664" y="677"/>
                        <a:pt x="1755" y="612"/>
                      </a:cubicBezTo>
                      <a:cubicBezTo>
                        <a:pt x="1858" y="535"/>
                        <a:pt x="1935" y="457"/>
                        <a:pt x="2013" y="393"/>
                      </a:cubicBezTo>
                      <a:cubicBezTo>
                        <a:pt x="2090" y="341"/>
                        <a:pt x="2167" y="277"/>
                        <a:pt x="2258" y="238"/>
                      </a:cubicBezTo>
                      <a:cubicBezTo>
                        <a:pt x="2335" y="200"/>
                        <a:pt x="2412" y="161"/>
                        <a:pt x="2503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41" y="148"/>
                        <a:pt x="2902" y="109"/>
                      </a:cubicBezTo>
                      <a:cubicBezTo>
                        <a:pt x="2851" y="71"/>
                        <a:pt x="2799" y="32"/>
                        <a:pt x="2735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3"/>
                <p:cNvSpPr/>
                <p:nvPr/>
              </p:nvSpPr>
              <p:spPr>
                <a:xfrm>
                  <a:off x="3251265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3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80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6" y="303"/>
                        <a:pt x="1703" y="367"/>
                        <a:pt x="1612" y="445"/>
                      </a:cubicBezTo>
                      <a:cubicBezTo>
                        <a:pt x="1535" y="509"/>
                        <a:pt x="1445" y="586"/>
                        <a:pt x="1354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19" y="818"/>
                        <a:pt x="980" y="831"/>
                        <a:pt x="929" y="844"/>
                      </a:cubicBezTo>
                      <a:cubicBezTo>
                        <a:pt x="877" y="857"/>
                        <a:pt x="826" y="870"/>
                        <a:pt x="787" y="870"/>
                      </a:cubicBezTo>
                      <a:cubicBezTo>
                        <a:pt x="684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91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4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6" y="414"/>
                      </a:cubicBezTo>
                      <a:cubicBezTo>
                        <a:pt x="69" y="414"/>
                        <a:pt x="3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0" y="1051"/>
                      </a:cubicBezTo>
                      <a:cubicBezTo>
                        <a:pt x="1032" y="1038"/>
                        <a:pt x="1097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4" y="754"/>
                        <a:pt x="1664" y="677"/>
                        <a:pt x="1754" y="612"/>
                      </a:cubicBezTo>
                      <a:cubicBezTo>
                        <a:pt x="1844" y="535"/>
                        <a:pt x="1922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489" y="135"/>
                      </a:cubicBezTo>
                      <a:cubicBezTo>
                        <a:pt x="2566" y="122"/>
                        <a:pt x="2631" y="109"/>
                        <a:pt x="2708" y="109"/>
                      </a:cubicBezTo>
                      <a:cubicBezTo>
                        <a:pt x="2760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8" y="148"/>
                        <a:pt x="2902" y="109"/>
                      </a:cubicBezTo>
                      <a:cubicBezTo>
                        <a:pt x="2850" y="71"/>
                        <a:pt x="2786" y="32"/>
                        <a:pt x="2721" y="19"/>
                      </a:cubicBezTo>
                      <a:cubicBezTo>
                        <a:pt x="2667" y="10"/>
                        <a:pt x="2605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7" name="Google Shape;347;p3"/>
                <p:cNvSpPr/>
                <p:nvPr/>
              </p:nvSpPr>
              <p:spPr>
                <a:xfrm>
                  <a:off x="3348815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9" y="1"/>
                      </a:moveTo>
                      <a:cubicBezTo>
                        <a:pt x="2535" y="1"/>
                        <a:pt x="2511" y="2"/>
                        <a:pt x="2489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99" y="174"/>
                        <a:pt x="1908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57" y="586"/>
                        <a:pt x="1354" y="638"/>
                      </a:cubicBezTo>
                      <a:cubicBezTo>
                        <a:pt x="1277" y="702"/>
                        <a:pt x="1186" y="754"/>
                        <a:pt x="1083" y="806"/>
                      </a:cubicBezTo>
                      <a:cubicBezTo>
                        <a:pt x="1032" y="818"/>
                        <a:pt x="993" y="831"/>
                        <a:pt x="941" y="844"/>
                      </a:cubicBezTo>
                      <a:cubicBezTo>
                        <a:pt x="890" y="857"/>
                        <a:pt x="838" y="870"/>
                        <a:pt x="800" y="870"/>
                      </a:cubicBezTo>
                      <a:cubicBezTo>
                        <a:pt x="696" y="870"/>
                        <a:pt x="606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55" y="419"/>
                      </a:cubicBezTo>
                      <a:cubicBezTo>
                        <a:pt x="143" y="416"/>
                        <a:pt x="130" y="414"/>
                        <a:pt x="119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29" y="818"/>
                        <a:pt x="193" y="883"/>
                      </a:cubicBezTo>
                      <a:cubicBezTo>
                        <a:pt x="284" y="935"/>
                        <a:pt x="374" y="986"/>
                        <a:pt x="477" y="1012"/>
                      </a:cubicBezTo>
                      <a:cubicBezTo>
                        <a:pt x="580" y="1038"/>
                        <a:pt x="696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93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25" y="393"/>
                      </a:cubicBezTo>
                      <a:cubicBezTo>
                        <a:pt x="2102" y="341"/>
                        <a:pt x="2179" y="277"/>
                        <a:pt x="2270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79" y="122"/>
                        <a:pt x="2643" y="109"/>
                        <a:pt x="2721" y="109"/>
                      </a:cubicBezTo>
                      <a:cubicBezTo>
                        <a:pt x="2772" y="109"/>
                        <a:pt x="2837" y="122"/>
                        <a:pt x="2888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3"/>
                <p:cNvSpPr/>
                <p:nvPr/>
              </p:nvSpPr>
              <p:spPr>
                <a:xfrm>
                  <a:off x="3447081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93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3" y="857"/>
                      </a:cubicBezTo>
                      <a:cubicBezTo>
                        <a:pt x="413" y="844"/>
                        <a:pt x="336" y="818"/>
                        <a:pt x="258" y="780"/>
                      </a:cubicBezTo>
                      <a:cubicBezTo>
                        <a:pt x="194" y="754"/>
                        <a:pt x="142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7" y="535"/>
                        <a:pt x="1935" y="457"/>
                        <a:pt x="2012" y="393"/>
                      </a:cubicBezTo>
                      <a:cubicBezTo>
                        <a:pt x="2089" y="341"/>
                        <a:pt x="2167" y="277"/>
                        <a:pt x="2257" y="238"/>
                      </a:cubicBezTo>
                      <a:cubicBezTo>
                        <a:pt x="2334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2" y="174"/>
                        <a:pt x="2928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1" y="148"/>
                        <a:pt x="2902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3"/>
                <p:cNvSpPr/>
                <p:nvPr/>
              </p:nvSpPr>
              <p:spPr>
                <a:xfrm>
                  <a:off x="3545406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5" y="1"/>
                      </a:moveTo>
                      <a:cubicBezTo>
                        <a:pt x="2529" y="1"/>
                        <a:pt x="2502" y="2"/>
                        <a:pt x="2476" y="6"/>
                      </a:cubicBezTo>
                      <a:cubicBezTo>
                        <a:pt x="2386" y="19"/>
                        <a:pt x="2282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77" y="702"/>
                        <a:pt x="1173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71" y="780"/>
                      </a:cubicBezTo>
                      <a:cubicBezTo>
                        <a:pt x="206" y="754"/>
                        <a:pt x="142" y="702"/>
                        <a:pt x="103" y="651"/>
                      </a:cubicBezTo>
                      <a:cubicBezTo>
                        <a:pt x="77" y="612"/>
                        <a:pt x="65" y="548"/>
                        <a:pt x="77" y="509"/>
                      </a:cubicBezTo>
                      <a:cubicBezTo>
                        <a:pt x="77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1" y="414"/>
                        <a:pt x="49" y="431"/>
                        <a:pt x="39" y="470"/>
                      </a:cubicBezTo>
                      <a:cubicBezTo>
                        <a:pt x="0" y="535"/>
                        <a:pt x="0" y="612"/>
                        <a:pt x="39" y="677"/>
                      </a:cubicBezTo>
                      <a:cubicBezTo>
                        <a:pt x="65" y="754"/>
                        <a:pt x="116" y="818"/>
                        <a:pt x="193" y="883"/>
                      </a:cubicBezTo>
                      <a:cubicBezTo>
                        <a:pt x="271" y="935"/>
                        <a:pt x="374" y="986"/>
                        <a:pt x="464" y="1012"/>
                      </a:cubicBezTo>
                      <a:cubicBezTo>
                        <a:pt x="580" y="1038"/>
                        <a:pt x="683" y="1063"/>
                        <a:pt x="800" y="1063"/>
                      </a:cubicBezTo>
                      <a:cubicBezTo>
                        <a:pt x="864" y="1063"/>
                        <a:pt x="928" y="1051"/>
                        <a:pt x="980" y="1051"/>
                      </a:cubicBezTo>
                      <a:cubicBezTo>
                        <a:pt x="1045" y="1038"/>
                        <a:pt x="1109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24" y="161"/>
                        <a:pt x="2502" y="135"/>
                      </a:cubicBezTo>
                      <a:cubicBezTo>
                        <a:pt x="2566" y="122"/>
                        <a:pt x="2643" y="109"/>
                        <a:pt x="2721" y="109"/>
                      </a:cubicBezTo>
                      <a:cubicBezTo>
                        <a:pt x="2772" y="109"/>
                        <a:pt x="2824" y="122"/>
                        <a:pt x="2876" y="148"/>
                      </a:cubicBezTo>
                      <a:cubicBezTo>
                        <a:pt x="2914" y="174"/>
                        <a:pt x="2940" y="200"/>
                        <a:pt x="2953" y="225"/>
                      </a:cubicBezTo>
                      <a:cubicBezTo>
                        <a:pt x="2953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9" y="10"/>
                        <a:pt x="2618" y="1"/>
                        <a:pt x="2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3"/>
                <p:cNvSpPr/>
                <p:nvPr/>
              </p:nvSpPr>
              <p:spPr>
                <a:xfrm>
                  <a:off x="3642897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60" y="1"/>
                      </a:moveTo>
                      <a:cubicBezTo>
                        <a:pt x="2536" y="1"/>
                        <a:pt x="2512" y="2"/>
                        <a:pt x="2489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99" y="174"/>
                        <a:pt x="1909" y="238"/>
                      </a:cubicBezTo>
                      <a:cubicBezTo>
                        <a:pt x="1819" y="303"/>
                        <a:pt x="1716" y="367"/>
                        <a:pt x="1625" y="445"/>
                      </a:cubicBezTo>
                      <a:cubicBezTo>
                        <a:pt x="1548" y="509"/>
                        <a:pt x="1458" y="586"/>
                        <a:pt x="1368" y="638"/>
                      </a:cubicBezTo>
                      <a:cubicBezTo>
                        <a:pt x="1277" y="702"/>
                        <a:pt x="1187" y="754"/>
                        <a:pt x="1084" y="806"/>
                      </a:cubicBezTo>
                      <a:cubicBezTo>
                        <a:pt x="1032" y="818"/>
                        <a:pt x="994" y="831"/>
                        <a:pt x="942" y="844"/>
                      </a:cubicBezTo>
                      <a:cubicBezTo>
                        <a:pt x="890" y="857"/>
                        <a:pt x="839" y="870"/>
                        <a:pt x="800" y="870"/>
                      </a:cubicBezTo>
                      <a:cubicBezTo>
                        <a:pt x="697" y="870"/>
                        <a:pt x="607" y="870"/>
                        <a:pt x="504" y="857"/>
                      </a:cubicBezTo>
                      <a:cubicBezTo>
                        <a:pt x="426" y="844"/>
                        <a:pt x="349" y="818"/>
                        <a:pt x="271" y="780"/>
                      </a:cubicBezTo>
                      <a:cubicBezTo>
                        <a:pt x="207" y="754"/>
                        <a:pt x="155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68" y="419"/>
                        <a:pt x="155" y="419"/>
                      </a:cubicBezTo>
                      <a:cubicBezTo>
                        <a:pt x="143" y="416"/>
                        <a:pt x="131" y="414"/>
                        <a:pt x="119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84" y="935"/>
                        <a:pt x="375" y="986"/>
                        <a:pt x="478" y="1012"/>
                      </a:cubicBezTo>
                      <a:cubicBezTo>
                        <a:pt x="581" y="1038"/>
                        <a:pt x="697" y="1063"/>
                        <a:pt x="813" y="1063"/>
                      </a:cubicBezTo>
                      <a:cubicBezTo>
                        <a:pt x="865" y="1063"/>
                        <a:pt x="929" y="1051"/>
                        <a:pt x="994" y="1051"/>
                      </a:cubicBezTo>
                      <a:cubicBezTo>
                        <a:pt x="1045" y="1038"/>
                        <a:pt x="1110" y="1012"/>
                        <a:pt x="1174" y="999"/>
                      </a:cubicBezTo>
                      <a:cubicBezTo>
                        <a:pt x="1277" y="947"/>
                        <a:pt x="1393" y="896"/>
                        <a:pt x="1496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25" y="393"/>
                      </a:cubicBezTo>
                      <a:cubicBezTo>
                        <a:pt x="2102" y="341"/>
                        <a:pt x="2180" y="277"/>
                        <a:pt x="2270" y="238"/>
                      </a:cubicBezTo>
                      <a:cubicBezTo>
                        <a:pt x="2347" y="200"/>
                        <a:pt x="2425" y="161"/>
                        <a:pt x="2502" y="135"/>
                      </a:cubicBezTo>
                      <a:cubicBezTo>
                        <a:pt x="2580" y="122"/>
                        <a:pt x="2644" y="109"/>
                        <a:pt x="2721" y="109"/>
                      </a:cubicBezTo>
                      <a:cubicBezTo>
                        <a:pt x="2773" y="109"/>
                        <a:pt x="2837" y="122"/>
                        <a:pt x="2889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66" y="238"/>
                        <a:pt x="2966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66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8" y="1"/>
                        <a:pt x="25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3"/>
                <p:cNvSpPr/>
                <p:nvPr/>
              </p:nvSpPr>
              <p:spPr>
                <a:xfrm>
                  <a:off x="3741222" y="648922"/>
                  <a:ext cx="17664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6" h="1064" extrusionOk="0">
                      <a:moveTo>
                        <a:pt x="2553" y="1"/>
                      </a:moveTo>
                      <a:cubicBezTo>
                        <a:pt x="2528" y="1"/>
                        <a:pt x="2502" y="2"/>
                        <a:pt x="2476" y="6"/>
                      </a:cubicBezTo>
                      <a:cubicBezTo>
                        <a:pt x="2386" y="19"/>
                        <a:pt x="2283" y="45"/>
                        <a:pt x="2192" y="84"/>
                      </a:cubicBezTo>
                      <a:cubicBezTo>
                        <a:pt x="2089" y="122"/>
                        <a:pt x="1986" y="174"/>
                        <a:pt x="1896" y="238"/>
                      </a:cubicBezTo>
                      <a:cubicBezTo>
                        <a:pt x="1805" y="303"/>
                        <a:pt x="1715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83" y="806"/>
                      </a:cubicBezTo>
                      <a:cubicBezTo>
                        <a:pt x="1032" y="818"/>
                        <a:pt x="980" y="831"/>
                        <a:pt x="941" y="844"/>
                      </a:cubicBezTo>
                      <a:cubicBezTo>
                        <a:pt x="890" y="857"/>
                        <a:pt x="838" y="870"/>
                        <a:pt x="787" y="870"/>
                      </a:cubicBezTo>
                      <a:cubicBezTo>
                        <a:pt x="696" y="870"/>
                        <a:pt x="593" y="870"/>
                        <a:pt x="503" y="857"/>
                      </a:cubicBezTo>
                      <a:cubicBezTo>
                        <a:pt x="426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103" y="651"/>
                      </a:cubicBezTo>
                      <a:cubicBezTo>
                        <a:pt x="65" y="612"/>
                        <a:pt x="65" y="548"/>
                        <a:pt x="65" y="509"/>
                      </a:cubicBezTo>
                      <a:cubicBezTo>
                        <a:pt x="78" y="470"/>
                        <a:pt x="103" y="445"/>
                        <a:pt x="142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3" y="416"/>
                        <a:pt x="123" y="414"/>
                        <a:pt x="113" y="414"/>
                      </a:cubicBezTo>
                      <a:cubicBezTo>
                        <a:pt x="80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80" y="1038"/>
                        <a:pt x="684" y="1063"/>
                        <a:pt x="800" y="1063"/>
                      </a:cubicBezTo>
                      <a:cubicBezTo>
                        <a:pt x="864" y="1063"/>
                        <a:pt x="916" y="1051"/>
                        <a:pt x="980" y="1051"/>
                      </a:cubicBezTo>
                      <a:cubicBezTo>
                        <a:pt x="1045" y="1038"/>
                        <a:pt x="1096" y="1012"/>
                        <a:pt x="1161" y="999"/>
                      </a:cubicBezTo>
                      <a:cubicBezTo>
                        <a:pt x="1277" y="947"/>
                        <a:pt x="1380" y="896"/>
                        <a:pt x="1483" y="818"/>
                      </a:cubicBezTo>
                      <a:cubicBezTo>
                        <a:pt x="1586" y="754"/>
                        <a:pt x="1676" y="677"/>
                        <a:pt x="1767" y="612"/>
                      </a:cubicBezTo>
                      <a:cubicBezTo>
                        <a:pt x="1857" y="535"/>
                        <a:pt x="1934" y="457"/>
                        <a:pt x="2012" y="393"/>
                      </a:cubicBezTo>
                      <a:cubicBezTo>
                        <a:pt x="2089" y="341"/>
                        <a:pt x="2179" y="277"/>
                        <a:pt x="2257" y="238"/>
                      </a:cubicBezTo>
                      <a:cubicBezTo>
                        <a:pt x="2334" y="200"/>
                        <a:pt x="2411" y="161"/>
                        <a:pt x="2502" y="135"/>
                      </a:cubicBezTo>
                      <a:cubicBezTo>
                        <a:pt x="2566" y="122"/>
                        <a:pt x="2644" y="109"/>
                        <a:pt x="2721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53" y="225"/>
                      </a:cubicBezTo>
                      <a:cubicBezTo>
                        <a:pt x="2953" y="238"/>
                        <a:pt x="2953" y="251"/>
                        <a:pt x="2966" y="264"/>
                      </a:cubicBezTo>
                      <a:cubicBezTo>
                        <a:pt x="2966" y="251"/>
                        <a:pt x="2966" y="238"/>
                        <a:pt x="2966" y="225"/>
                      </a:cubicBezTo>
                      <a:cubicBezTo>
                        <a:pt x="2953" y="187"/>
                        <a:pt x="2940" y="148"/>
                        <a:pt x="2914" y="109"/>
                      </a:cubicBezTo>
                      <a:cubicBezTo>
                        <a:pt x="2863" y="71"/>
                        <a:pt x="2798" y="32"/>
                        <a:pt x="2734" y="19"/>
                      </a:cubicBezTo>
                      <a:cubicBezTo>
                        <a:pt x="2670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2" name="Google Shape;352;p3"/>
                <p:cNvSpPr/>
                <p:nvPr/>
              </p:nvSpPr>
              <p:spPr>
                <a:xfrm>
                  <a:off x="3839488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954" y="225"/>
                      </a:moveTo>
                      <a:cubicBezTo>
                        <a:pt x="2954" y="238"/>
                        <a:pt x="2954" y="251"/>
                        <a:pt x="2954" y="264"/>
                      </a:cubicBezTo>
                      <a:cubicBezTo>
                        <a:pt x="2966" y="251"/>
                        <a:pt x="2966" y="238"/>
                        <a:pt x="2954" y="225"/>
                      </a:cubicBezTo>
                      <a:close/>
                      <a:moveTo>
                        <a:pt x="2553" y="1"/>
                      </a:moveTo>
                      <a:cubicBezTo>
                        <a:pt x="2528" y="1"/>
                        <a:pt x="2503" y="2"/>
                        <a:pt x="2476" y="6"/>
                      </a:cubicBezTo>
                      <a:cubicBezTo>
                        <a:pt x="2373" y="19"/>
                        <a:pt x="2283" y="45"/>
                        <a:pt x="2180" y="84"/>
                      </a:cubicBezTo>
                      <a:cubicBezTo>
                        <a:pt x="2077" y="122"/>
                        <a:pt x="1986" y="174"/>
                        <a:pt x="1896" y="238"/>
                      </a:cubicBezTo>
                      <a:cubicBezTo>
                        <a:pt x="1806" y="303"/>
                        <a:pt x="1716" y="367"/>
                        <a:pt x="1625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64" y="702"/>
                        <a:pt x="1174" y="754"/>
                        <a:pt x="1071" y="806"/>
                      </a:cubicBezTo>
                      <a:cubicBezTo>
                        <a:pt x="1032" y="818"/>
                        <a:pt x="981" y="831"/>
                        <a:pt x="929" y="844"/>
                      </a:cubicBezTo>
                      <a:cubicBezTo>
                        <a:pt x="890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13" y="844"/>
                        <a:pt x="336" y="818"/>
                        <a:pt x="259" y="780"/>
                      </a:cubicBezTo>
                      <a:cubicBezTo>
                        <a:pt x="194" y="754"/>
                        <a:pt x="143" y="702"/>
                        <a:pt x="104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5" y="419"/>
                        <a:pt x="143" y="419"/>
                      </a:cubicBezTo>
                      <a:cubicBezTo>
                        <a:pt x="130" y="416"/>
                        <a:pt x="119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1" y="535"/>
                        <a:pt x="1" y="612"/>
                        <a:pt x="26" y="677"/>
                      </a:cubicBezTo>
                      <a:cubicBezTo>
                        <a:pt x="65" y="754"/>
                        <a:pt x="117" y="818"/>
                        <a:pt x="194" y="883"/>
                      </a:cubicBezTo>
                      <a:cubicBezTo>
                        <a:pt x="271" y="935"/>
                        <a:pt x="362" y="986"/>
                        <a:pt x="465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2" y="1063"/>
                        <a:pt x="916" y="1051"/>
                        <a:pt x="981" y="1051"/>
                      </a:cubicBezTo>
                      <a:cubicBezTo>
                        <a:pt x="1045" y="1038"/>
                        <a:pt x="1097" y="1012"/>
                        <a:pt x="1161" y="999"/>
                      </a:cubicBezTo>
                      <a:cubicBezTo>
                        <a:pt x="1277" y="947"/>
                        <a:pt x="1380" y="896"/>
                        <a:pt x="1484" y="818"/>
                      </a:cubicBezTo>
                      <a:cubicBezTo>
                        <a:pt x="1587" y="754"/>
                        <a:pt x="1664" y="677"/>
                        <a:pt x="1754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67" y="277"/>
                        <a:pt x="2257" y="238"/>
                      </a:cubicBezTo>
                      <a:cubicBezTo>
                        <a:pt x="2335" y="200"/>
                        <a:pt x="2412" y="161"/>
                        <a:pt x="2502" y="135"/>
                      </a:cubicBezTo>
                      <a:cubicBezTo>
                        <a:pt x="2567" y="122"/>
                        <a:pt x="2644" y="109"/>
                        <a:pt x="2709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02" y="174"/>
                        <a:pt x="2928" y="200"/>
                        <a:pt x="2954" y="225"/>
                      </a:cubicBezTo>
                      <a:cubicBezTo>
                        <a:pt x="2954" y="187"/>
                        <a:pt x="2928" y="148"/>
                        <a:pt x="2902" y="109"/>
                      </a:cubicBezTo>
                      <a:cubicBezTo>
                        <a:pt x="2850" y="71"/>
                        <a:pt x="2799" y="32"/>
                        <a:pt x="2734" y="19"/>
                      </a:cubicBezTo>
                      <a:cubicBezTo>
                        <a:pt x="2671" y="10"/>
                        <a:pt x="2613" y="1"/>
                        <a:pt x="25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3" name="Google Shape;353;p3"/>
                <p:cNvSpPr/>
                <p:nvPr/>
              </p:nvSpPr>
              <p:spPr>
                <a:xfrm>
                  <a:off x="3937813" y="648922"/>
                  <a:ext cx="175925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" h="1064" extrusionOk="0">
                      <a:moveTo>
                        <a:pt x="2547" y="1"/>
                      </a:moveTo>
                      <a:cubicBezTo>
                        <a:pt x="2522" y="1"/>
                        <a:pt x="2499" y="2"/>
                        <a:pt x="2476" y="6"/>
                      </a:cubicBezTo>
                      <a:cubicBezTo>
                        <a:pt x="2373" y="19"/>
                        <a:pt x="2270" y="45"/>
                        <a:pt x="2179" y="84"/>
                      </a:cubicBezTo>
                      <a:cubicBezTo>
                        <a:pt x="2076" y="122"/>
                        <a:pt x="1986" y="174"/>
                        <a:pt x="1896" y="238"/>
                      </a:cubicBezTo>
                      <a:cubicBezTo>
                        <a:pt x="1805" y="303"/>
                        <a:pt x="1702" y="367"/>
                        <a:pt x="1625" y="445"/>
                      </a:cubicBezTo>
                      <a:cubicBezTo>
                        <a:pt x="1535" y="509"/>
                        <a:pt x="1444" y="586"/>
                        <a:pt x="1354" y="638"/>
                      </a:cubicBezTo>
                      <a:cubicBezTo>
                        <a:pt x="1264" y="702"/>
                        <a:pt x="1174" y="754"/>
                        <a:pt x="1070" y="806"/>
                      </a:cubicBezTo>
                      <a:cubicBezTo>
                        <a:pt x="1032" y="818"/>
                        <a:pt x="980" y="831"/>
                        <a:pt x="929" y="844"/>
                      </a:cubicBezTo>
                      <a:cubicBezTo>
                        <a:pt x="877" y="857"/>
                        <a:pt x="838" y="870"/>
                        <a:pt x="787" y="870"/>
                      </a:cubicBezTo>
                      <a:cubicBezTo>
                        <a:pt x="684" y="870"/>
                        <a:pt x="593" y="870"/>
                        <a:pt x="490" y="857"/>
                      </a:cubicBezTo>
                      <a:cubicBezTo>
                        <a:pt x="413" y="844"/>
                        <a:pt x="335" y="818"/>
                        <a:pt x="258" y="780"/>
                      </a:cubicBezTo>
                      <a:cubicBezTo>
                        <a:pt x="194" y="754"/>
                        <a:pt x="142" y="702"/>
                        <a:pt x="90" y="651"/>
                      </a:cubicBezTo>
                      <a:cubicBezTo>
                        <a:pt x="65" y="612"/>
                        <a:pt x="52" y="548"/>
                        <a:pt x="65" y="509"/>
                      </a:cubicBezTo>
                      <a:cubicBezTo>
                        <a:pt x="65" y="470"/>
                        <a:pt x="103" y="445"/>
                        <a:pt x="129" y="445"/>
                      </a:cubicBezTo>
                      <a:lnTo>
                        <a:pt x="168" y="445"/>
                      </a:lnTo>
                      <a:cubicBezTo>
                        <a:pt x="168" y="432"/>
                        <a:pt x="155" y="419"/>
                        <a:pt x="142" y="419"/>
                      </a:cubicBezTo>
                      <a:cubicBezTo>
                        <a:pt x="130" y="416"/>
                        <a:pt x="118" y="414"/>
                        <a:pt x="108" y="414"/>
                      </a:cubicBezTo>
                      <a:cubicBezTo>
                        <a:pt x="73" y="414"/>
                        <a:pt x="46" y="431"/>
                        <a:pt x="26" y="470"/>
                      </a:cubicBezTo>
                      <a:cubicBezTo>
                        <a:pt x="0" y="535"/>
                        <a:pt x="0" y="612"/>
                        <a:pt x="26" y="677"/>
                      </a:cubicBezTo>
                      <a:cubicBezTo>
                        <a:pt x="65" y="754"/>
                        <a:pt x="116" y="818"/>
                        <a:pt x="194" y="883"/>
                      </a:cubicBezTo>
                      <a:cubicBezTo>
                        <a:pt x="271" y="935"/>
                        <a:pt x="361" y="986"/>
                        <a:pt x="464" y="1012"/>
                      </a:cubicBezTo>
                      <a:cubicBezTo>
                        <a:pt x="568" y="1038"/>
                        <a:pt x="684" y="1063"/>
                        <a:pt x="800" y="1063"/>
                      </a:cubicBezTo>
                      <a:cubicBezTo>
                        <a:pt x="851" y="1063"/>
                        <a:pt x="916" y="1051"/>
                        <a:pt x="980" y="1051"/>
                      </a:cubicBezTo>
                      <a:cubicBezTo>
                        <a:pt x="1032" y="1038"/>
                        <a:pt x="1096" y="1012"/>
                        <a:pt x="1161" y="999"/>
                      </a:cubicBezTo>
                      <a:cubicBezTo>
                        <a:pt x="1264" y="947"/>
                        <a:pt x="1380" y="896"/>
                        <a:pt x="1483" y="818"/>
                      </a:cubicBezTo>
                      <a:cubicBezTo>
                        <a:pt x="1573" y="754"/>
                        <a:pt x="1664" y="677"/>
                        <a:pt x="1754" y="612"/>
                      </a:cubicBezTo>
                      <a:cubicBezTo>
                        <a:pt x="1844" y="535"/>
                        <a:pt x="1921" y="457"/>
                        <a:pt x="2012" y="393"/>
                      </a:cubicBezTo>
                      <a:cubicBezTo>
                        <a:pt x="2089" y="341"/>
                        <a:pt x="2166" y="277"/>
                        <a:pt x="2257" y="238"/>
                      </a:cubicBezTo>
                      <a:cubicBezTo>
                        <a:pt x="2334" y="200"/>
                        <a:pt x="2411" y="161"/>
                        <a:pt x="2489" y="135"/>
                      </a:cubicBezTo>
                      <a:cubicBezTo>
                        <a:pt x="2566" y="122"/>
                        <a:pt x="2644" y="109"/>
                        <a:pt x="2708" y="109"/>
                      </a:cubicBezTo>
                      <a:cubicBezTo>
                        <a:pt x="2773" y="109"/>
                        <a:pt x="2824" y="122"/>
                        <a:pt x="2876" y="148"/>
                      </a:cubicBezTo>
                      <a:cubicBezTo>
                        <a:pt x="2901" y="174"/>
                        <a:pt x="2927" y="200"/>
                        <a:pt x="2940" y="225"/>
                      </a:cubicBezTo>
                      <a:cubicBezTo>
                        <a:pt x="2953" y="238"/>
                        <a:pt x="2953" y="251"/>
                        <a:pt x="2953" y="264"/>
                      </a:cubicBezTo>
                      <a:cubicBezTo>
                        <a:pt x="2953" y="251"/>
                        <a:pt x="2953" y="238"/>
                        <a:pt x="2953" y="225"/>
                      </a:cubicBezTo>
                      <a:cubicBezTo>
                        <a:pt x="2953" y="187"/>
                        <a:pt x="2927" y="148"/>
                        <a:pt x="2901" y="109"/>
                      </a:cubicBezTo>
                      <a:cubicBezTo>
                        <a:pt x="2850" y="71"/>
                        <a:pt x="2798" y="32"/>
                        <a:pt x="2734" y="19"/>
                      </a:cubicBezTo>
                      <a:cubicBezTo>
                        <a:pt x="2670" y="10"/>
                        <a:pt x="2606" y="1"/>
                        <a:pt x="25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" name="Google Shape;354;p3"/>
                <p:cNvSpPr/>
                <p:nvPr/>
              </p:nvSpPr>
              <p:spPr>
                <a:xfrm>
                  <a:off x="4035304" y="648922"/>
                  <a:ext cx="176700" cy="6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7" h="1064" extrusionOk="0">
                      <a:moveTo>
                        <a:pt x="2556" y="1"/>
                      </a:moveTo>
                      <a:cubicBezTo>
                        <a:pt x="2529" y="1"/>
                        <a:pt x="2503" y="2"/>
                        <a:pt x="2477" y="6"/>
                      </a:cubicBezTo>
                      <a:cubicBezTo>
                        <a:pt x="2386" y="19"/>
                        <a:pt x="2283" y="45"/>
                        <a:pt x="2193" y="84"/>
                      </a:cubicBezTo>
                      <a:cubicBezTo>
                        <a:pt x="2090" y="122"/>
                        <a:pt x="1987" y="174"/>
                        <a:pt x="1896" y="238"/>
                      </a:cubicBezTo>
                      <a:cubicBezTo>
                        <a:pt x="1806" y="303"/>
                        <a:pt x="1716" y="367"/>
                        <a:pt x="1626" y="445"/>
                      </a:cubicBezTo>
                      <a:cubicBezTo>
                        <a:pt x="1535" y="509"/>
                        <a:pt x="1445" y="586"/>
                        <a:pt x="1355" y="638"/>
                      </a:cubicBezTo>
                      <a:cubicBezTo>
                        <a:pt x="1277" y="702"/>
                        <a:pt x="1174" y="754"/>
                        <a:pt x="1084" y="806"/>
                      </a:cubicBezTo>
                      <a:cubicBezTo>
                        <a:pt x="1032" y="818"/>
                        <a:pt x="981" y="831"/>
                        <a:pt x="942" y="844"/>
                      </a:cubicBezTo>
                      <a:cubicBezTo>
                        <a:pt x="891" y="857"/>
                        <a:pt x="839" y="870"/>
                        <a:pt x="787" y="870"/>
                      </a:cubicBezTo>
                      <a:cubicBezTo>
                        <a:pt x="697" y="870"/>
                        <a:pt x="594" y="870"/>
                        <a:pt x="504" y="857"/>
                      </a:cubicBezTo>
                      <a:cubicBezTo>
                        <a:pt x="426" y="844"/>
                        <a:pt x="336" y="818"/>
                        <a:pt x="272" y="780"/>
                      </a:cubicBezTo>
                      <a:cubicBezTo>
                        <a:pt x="207" y="754"/>
                        <a:pt x="143" y="702"/>
                        <a:pt x="104" y="651"/>
                      </a:cubicBezTo>
                      <a:cubicBezTo>
                        <a:pt x="78" y="612"/>
                        <a:pt x="65" y="548"/>
                        <a:pt x="78" y="509"/>
                      </a:cubicBezTo>
                      <a:cubicBezTo>
                        <a:pt x="78" y="470"/>
                        <a:pt x="104" y="445"/>
                        <a:pt x="143" y="445"/>
                      </a:cubicBezTo>
                      <a:lnTo>
                        <a:pt x="181" y="445"/>
                      </a:lnTo>
                      <a:cubicBezTo>
                        <a:pt x="168" y="432"/>
                        <a:pt x="156" y="419"/>
                        <a:pt x="143" y="419"/>
                      </a:cubicBezTo>
                      <a:cubicBezTo>
                        <a:pt x="134" y="416"/>
                        <a:pt x="124" y="414"/>
                        <a:pt x="114" y="414"/>
                      </a:cubicBezTo>
                      <a:cubicBezTo>
                        <a:pt x="82" y="414"/>
                        <a:pt x="49" y="431"/>
                        <a:pt x="39" y="470"/>
                      </a:cubicBezTo>
                      <a:cubicBezTo>
                        <a:pt x="1" y="535"/>
                        <a:pt x="1" y="612"/>
                        <a:pt x="39" y="677"/>
                      </a:cubicBezTo>
                      <a:cubicBezTo>
                        <a:pt x="65" y="754"/>
                        <a:pt x="130" y="818"/>
                        <a:pt x="194" y="883"/>
                      </a:cubicBezTo>
                      <a:cubicBezTo>
                        <a:pt x="272" y="935"/>
                        <a:pt x="375" y="986"/>
                        <a:pt x="465" y="1012"/>
                      </a:cubicBezTo>
                      <a:cubicBezTo>
                        <a:pt x="581" y="1038"/>
                        <a:pt x="684" y="1063"/>
                        <a:pt x="800" y="1063"/>
                      </a:cubicBezTo>
                      <a:cubicBezTo>
                        <a:pt x="865" y="1063"/>
                        <a:pt x="929" y="1051"/>
                        <a:pt x="981" y="1051"/>
                      </a:cubicBezTo>
                      <a:cubicBezTo>
                        <a:pt x="1045" y="1038"/>
                        <a:pt x="1110" y="1012"/>
                        <a:pt x="1161" y="999"/>
                      </a:cubicBezTo>
                      <a:cubicBezTo>
                        <a:pt x="1277" y="947"/>
                        <a:pt x="1381" y="896"/>
                        <a:pt x="1484" y="818"/>
                      </a:cubicBezTo>
                      <a:cubicBezTo>
                        <a:pt x="1587" y="754"/>
                        <a:pt x="1677" y="677"/>
                        <a:pt x="1767" y="612"/>
                      </a:cubicBezTo>
                      <a:cubicBezTo>
                        <a:pt x="1858" y="535"/>
                        <a:pt x="1935" y="457"/>
                        <a:pt x="2012" y="393"/>
                      </a:cubicBezTo>
                      <a:cubicBezTo>
                        <a:pt x="2090" y="341"/>
                        <a:pt x="2180" y="277"/>
                        <a:pt x="2257" y="238"/>
                      </a:cubicBezTo>
                      <a:cubicBezTo>
                        <a:pt x="2335" y="200"/>
                        <a:pt x="2425" y="161"/>
                        <a:pt x="2502" y="135"/>
                      </a:cubicBezTo>
                      <a:cubicBezTo>
                        <a:pt x="2567" y="122"/>
                        <a:pt x="2644" y="109"/>
                        <a:pt x="2722" y="109"/>
                      </a:cubicBezTo>
                      <a:cubicBezTo>
                        <a:pt x="2773" y="109"/>
                        <a:pt x="2825" y="122"/>
                        <a:pt x="2876" y="148"/>
                      </a:cubicBezTo>
                      <a:cubicBezTo>
                        <a:pt x="2915" y="174"/>
                        <a:pt x="2941" y="200"/>
                        <a:pt x="2954" y="225"/>
                      </a:cubicBezTo>
                      <a:cubicBezTo>
                        <a:pt x="2954" y="238"/>
                        <a:pt x="2967" y="251"/>
                        <a:pt x="2967" y="264"/>
                      </a:cubicBezTo>
                      <a:cubicBezTo>
                        <a:pt x="2967" y="251"/>
                        <a:pt x="2967" y="238"/>
                        <a:pt x="2967" y="225"/>
                      </a:cubicBezTo>
                      <a:cubicBezTo>
                        <a:pt x="2954" y="187"/>
                        <a:pt x="2941" y="148"/>
                        <a:pt x="2915" y="109"/>
                      </a:cubicBezTo>
                      <a:cubicBezTo>
                        <a:pt x="2863" y="71"/>
                        <a:pt x="2799" y="32"/>
                        <a:pt x="2734" y="19"/>
                      </a:cubicBezTo>
                      <a:cubicBezTo>
                        <a:pt x="2680" y="10"/>
                        <a:pt x="2619" y="1"/>
                        <a:pt x="25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55" name="Google Shape;355;p3"/>
            <p:cNvGrpSpPr/>
            <p:nvPr/>
          </p:nvGrpSpPr>
          <p:grpSpPr>
            <a:xfrm>
              <a:off x="714181" y="414418"/>
              <a:ext cx="310295" cy="307601"/>
              <a:chOff x="1969331" y="802493"/>
              <a:chExt cx="310295" cy="307601"/>
            </a:xfrm>
          </p:grpSpPr>
          <p:sp>
            <p:nvSpPr>
              <p:cNvPr id="356" name="Google Shape;356;p3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7" name="Google Shape;357;p3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358" name="Google Shape;358;p3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3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3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1" name="Google Shape;361;p3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2" name="Google Shape;362;p3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3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64" name="Google Shape;364;p3"/>
            <p:cNvGrpSpPr/>
            <p:nvPr/>
          </p:nvGrpSpPr>
          <p:grpSpPr>
            <a:xfrm flipH="1">
              <a:off x="7960325" y="414418"/>
              <a:ext cx="310295" cy="307601"/>
              <a:chOff x="1969331" y="802493"/>
              <a:chExt cx="310295" cy="307601"/>
            </a:xfrm>
          </p:grpSpPr>
          <p:sp>
            <p:nvSpPr>
              <p:cNvPr id="365" name="Google Shape;365;p3"/>
              <p:cNvSpPr/>
              <p:nvPr/>
            </p:nvSpPr>
            <p:spPr>
              <a:xfrm rot="10800000">
                <a:off x="2159912" y="1003137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66" name="Google Shape;366;p3"/>
              <p:cNvGrpSpPr/>
              <p:nvPr/>
            </p:nvGrpSpPr>
            <p:grpSpPr>
              <a:xfrm>
                <a:off x="1969331" y="802493"/>
                <a:ext cx="310295" cy="307601"/>
                <a:chOff x="4037750" y="3523325"/>
                <a:chExt cx="108975" cy="108025"/>
              </a:xfrm>
            </p:grpSpPr>
            <p:sp>
              <p:nvSpPr>
                <p:cNvPr id="367" name="Google Shape;367;p3"/>
                <p:cNvSpPr/>
                <p:nvPr/>
              </p:nvSpPr>
              <p:spPr>
                <a:xfrm>
                  <a:off x="4037750" y="3570375"/>
                  <a:ext cx="59975" cy="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2439" extrusionOk="0">
                      <a:moveTo>
                        <a:pt x="13" y="2426"/>
                      </a:moveTo>
                      <a:lnTo>
                        <a:pt x="0" y="2438"/>
                      </a:lnTo>
                      <a:lnTo>
                        <a:pt x="64" y="2438"/>
                      </a:lnTo>
                      <a:lnTo>
                        <a:pt x="13" y="2426"/>
                      </a:lnTo>
                      <a:close/>
                      <a:moveTo>
                        <a:pt x="1558" y="1"/>
                      </a:moveTo>
                      <a:cubicBezTo>
                        <a:pt x="1429" y="1"/>
                        <a:pt x="1299" y="24"/>
                        <a:pt x="1173" y="66"/>
                      </a:cubicBezTo>
                      <a:cubicBezTo>
                        <a:pt x="954" y="156"/>
                        <a:pt x="774" y="298"/>
                        <a:pt x="632" y="478"/>
                      </a:cubicBezTo>
                      <a:cubicBezTo>
                        <a:pt x="503" y="646"/>
                        <a:pt x="413" y="840"/>
                        <a:pt x="361" y="1046"/>
                      </a:cubicBezTo>
                      <a:cubicBezTo>
                        <a:pt x="348" y="1149"/>
                        <a:pt x="335" y="1239"/>
                        <a:pt x="335" y="1342"/>
                      </a:cubicBezTo>
                      <a:lnTo>
                        <a:pt x="335" y="1407"/>
                      </a:lnTo>
                      <a:lnTo>
                        <a:pt x="335" y="1446"/>
                      </a:lnTo>
                      <a:lnTo>
                        <a:pt x="335" y="1471"/>
                      </a:lnTo>
                      <a:cubicBezTo>
                        <a:pt x="348" y="1510"/>
                        <a:pt x="348" y="1562"/>
                        <a:pt x="348" y="1600"/>
                      </a:cubicBezTo>
                      <a:cubicBezTo>
                        <a:pt x="361" y="1742"/>
                        <a:pt x="361" y="1897"/>
                        <a:pt x="361" y="2039"/>
                      </a:cubicBezTo>
                      <a:cubicBezTo>
                        <a:pt x="361" y="2155"/>
                        <a:pt x="322" y="2258"/>
                        <a:pt x="271" y="2361"/>
                      </a:cubicBezTo>
                      <a:cubicBezTo>
                        <a:pt x="219" y="2413"/>
                        <a:pt x="155" y="2438"/>
                        <a:pt x="77" y="2438"/>
                      </a:cubicBezTo>
                      <a:lnTo>
                        <a:pt x="168" y="2438"/>
                      </a:lnTo>
                      <a:cubicBezTo>
                        <a:pt x="206" y="2426"/>
                        <a:pt x="258" y="2400"/>
                        <a:pt x="284" y="2374"/>
                      </a:cubicBezTo>
                      <a:cubicBezTo>
                        <a:pt x="361" y="2284"/>
                        <a:pt x="413" y="2168"/>
                        <a:pt x="426" y="2039"/>
                      </a:cubicBezTo>
                      <a:cubicBezTo>
                        <a:pt x="451" y="1884"/>
                        <a:pt x="451" y="1729"/>
                        <a:pt x="451" y="1587"/>
                      </a:cubicBezTo>
                      <a:lnTo>
                        <a:pt x="451" y="1394"/>
                      </a:lnTo>
                      <a:lnTo>
                        <a:pt x="451" y="1330"/>
                      </a:lnTo>
                      <a:cubicBezTo>
                        <a:pt x="464" y="1239"/>
                        <a:pt x="477" y="1149"/>
                        <a:pt x="490" y="1072"/>
                      </a:cubicBezTo>
                      <a:cubicBezTo>
                        <a:pt x="542" y="891"/>
                        <a:pt x="619" y="723"/>
                        <a:pt x="748" y="582"/>
                      </a:cubicBezTo>
                      <a:cubicBezTo>
                        <a:pt x="877" y="427"/>
                        <a:pt x="1044" y="311"/>
                        <a:pt x="1225" y="246"/>
                      </a:cubicBezTo>
                      <a:cubicBezTo>
                        <a:pt x="1322" y="208"/>
                        <a:pt x="1422" y="188"/>
                        <a:pt x="1520" y="188"/>
                      </a:cubicBezTo>
                      <a:cubicBezTo>
                        <a:pt x="1618" y="188"/>
                        <a:pt x="1715" y="208"/>
                        <a:pt x="1805" y="246"/>
                      </a:cubicBezTo>
                      <a:cubicBezTo>
                        <a:pt x="1896" y="272"/>
                        <a:pt x="1973" y="337"/>
                        <a:pt x="2037" y="401"/>
                      </a:cubicBezTo>
                      <a:cubicBezTo>
                        <a:pt x="2102" y="478"/>
                        <a:pt x="2141" y="556"/>
                        <a:pt x="2166" y="646"/>
                      </a:cubicBezTo>
                      <a:cubicBezTo>
                        <a:pt x="2218" y="827"/>
                        <a:pt x="2179" y="1020"/>
                        <a:pt x="2076" y="1175"/>
                      </a:cubicBezTo>
                      <a:cubicBezTo>
                        <a:pt x="2050" y="1201"/>
                        <a:pt x="2012" y="1239"/>
                        <a:pt x="1986" y="1265"/>
                      </a:cubicBezTo>
                      <a:lnTo>
                        <a:pt x="1973" y="1278"/>
                      </a:lnTo>
                      <a:lnTo>
                        <a:pt x="1934" y="1291"/>
                      </a:lnTo>
                      <a:cubicBezTo>
                        <a:pt x="1921" y="1304"/>
                        <a:pt x="1908" y="1317"/>
                        <a:pt x="1883" y="1317"/>
                      </a:cubicBezTo>
                      <a:cubicBezTo>
                        <a:pt x="1825" y="1346"/>
                        <a:pt x="1767" y="1360"/>
                        <a:pt x="1709" y="1360"/>
                      </a:cubicBezTo>
                      <a:cubicBezTo>
                        <a:pt x="1689" y="1360"/>
                        <a:pt x="1670" y="1359"/>
                        <a:pt x="1651" y="1355"/>
                      </a:cubicBezTo>
                      <a:cubicBezTo>
                        <a:pt x="1496" y="1317"/>
                        <a:pt x="1354" y="1213"/>
                        <a:pt x="1289" y="1072"/>
                      </a:cubicBezTo>
                      <a:cubicBezTo>
                        <a:pt x="1225" y="956"/>
                        <a:pt x="1251" y="801"/>
                        <a:pt x="1341" y="711"/>
                      </a:cubicBezTo>
                      <a:cubicBezTo>
                        <a:pt x="1354" y="698"/>
                        <a:pt x="1367" y="685"/>
                        <a:pt x="1380" y="672"/>
                      </a:cubicBezTo>
                      <a:lnTo>
                        <a:pt x="1393" y="659"/>
                      </a:lnTo>
                      <a:cubicBezTo>
                        <a:pt x="1406" y="659"/>
                        <a:pt x="1406" y="646"/>
                        <a:pt x="1406" y="646"/>
                      </a:cubicBezTo>
                      <a:cubicBezTo>
                        <a:pt x="1431" y="633"/>
                        <a:pt x="1457" y="620"/>
                        <a:pt x="1483" y="607"/>
                      </a:cubicBezTo>
                      <a:cubicBezTo>
                        <a:pt x="1498" y="604"/>
                        <a:pt x="1512" y="602"/>
                        <a:pt x="1526" y="602"/>
                      </a:cubicBezTo>
                      <a:cubicBezTo>
                        <a:pt x="1558" y="602"/>
                        <a:pt x="1588" y="611"/>
                        <a:pt x="1625" y="620"/>
                      </a:cubicBezTo>
                      <a:cubicBezTo>
                        <a:pt x="1663" y="646"/>
                        <a:pt x="1689" y="672"/>
                        <a:pt x="1702" y="711"/>
                      </a:cubicBezTo>
                      <a:cubicBezTo>
                        <a:pt x="1715" y="736"/>
                        <a:pt x="1728" y="762"/>
                        <a:pt x="1715" y="788"/>
                      </a:cubicBezTo>
                      <a:cubicBezTo>
                        <a:pt x="1715" y="814"/>
                        <a:pt x="1715" y="827"/>
                        <a:pt x="1702" y="852"/>
                      </a:cubicBezTo>
                      <a:cubicBezTo>
                        <a:pt x="1741" y="801"/>
                        <a:pt x="1754" y="749"/>
                        <a:pt x="1728" y="685"/>
                      </a:cubicBezTo>
                      <a:cubicBezTo>
                        <a:pt x="1715" y="646"/>
                        <a:pt x="1676" y="607"/>
                        <a:pt x="1638" y="582"/>
                      </a:cubicBezTo>
                      <a:cubicBezTo>
                        <a:pt x="1600" y="563"/>
                        <a:pt x="1562" y="551"/>
                        <a:pt x="1519" y="551"/>
                      </a:cubicBezTo>
                      <a:cubicBezTo>
                        <a:pt x="1504" y="551"/>
                        <a:pt x="1487" y="552"/>
                        <a:pt x="1470" y="556"/>
                      </a:cubicBezTo>
                      <a:cubicBezTo>
                        <a:pt x="1431" y="556"/>
                        <a:pt x="1406" y="569"/>
                        <a:pt x="1380" y="582"/>
                      </a:cubicBezTo>
                      <a:lnTo>
                        <a:pt x="1354" y="595"/>
                      </a:lnTo>
                      <a:lnTo>
                        <a:pt x="1328" y="607"/>
                      </a:lnTo>
                      <a:cubicBezTo>
                        <a:pt x="1315" y="620"/>
                        <a:pt x="1302" y="633"/>
                        <a:pt x="1289" y="646"/>
                      </a:cubicBezTo>
                      <a:cubicBezTo>
                        <a:pt x="1238" y="698"/>
                        <a:pt x="1186" y="775"/>
                        <a:pt x="1161" y="852"/>
                      </a:cubicBezTo>
                      <a:cubicBezTo>
                        <a:pt x="1148" y="930"/>
                        <a:pt x="1148" y="1033"/>
                        <a:pt x="1173" y="1110"/>
                      </a:cubicBezTo>
                      <a:cubicBezTo>
                        <a:pt x="1251" y="1304"/>
                        <a:pt x="1418" y="1446"/>
                        <a:pt x="1612" y="1497"/>
                      </a:cubicBezTo>
                      <a:cubicBezTo>
                        <a:pt x="1653" y="1506"/>
                        <a:pt x="1694" y="1511"/>
                        <a:pt x="1735" y="1511"/>
                      </a:cubicBezTo>
                      <a:cubicBezTo>
                        <a:pt x="1808" y="1511"/>
                        <a:pt x="1880" y="1496"/>
                        <a:pt x="1947" y="1471"/>
                      </a:cubicBezTo>
                      <a:cubicBezTo>
                        <a:pt x="1973" y="1458"/>
                        <a:pt x="2012" y="1446"/>
                        <a:pt x="2037" y="1433"/>
                      </a:cubicBezTo>
                      <a:lnTo>
                        <a:pt x="2063" y="1420"/>
                      </a:lnTo>
                      <a:lnTo>
                        <a:pt x="2076" y="1420"/>
                      </a:lnTo>
                      <a:lnTo>
                        <a:pt x="2089" y="1407"/>
                      </a:lnTo>
                      <a:cubicBezTo>
                        <a:pt x="2141" y="1368"/>
                        <a:pt x="2179" y="1330"/>
                        <a:pt x="2218" y="1278"/>
                      </a:cubicBezTo>
                      <a:cubicBezTo>
                        <a:pt x="2295" y="1188"/>
                        <a:pt x="2347" y="1072"/>
                        <a:pt x="2373" y="956"/>
                      </a:cubicBezTo>
                      <a:cubicBezTo>
                        <a:pt x="2398" y="840"/>
                        <a:pt x="2398" y="711"/>
                        <a:pt x="2360" y="595"/>
                      </a:cubicBezTo>
                      <a:cubicBezTo>
                        <a:pt x="2308" y="350"/>
                        <a:pt x="2128" y="143"/>
                        <a:pt x="1883" y="53"/>
                      </a:cubicBezTo>
                      <a:cubicBezTo>
                        <a:pt x="1776" y="17"/>
                        <a:pt x="1667" y="1"/>
                        <a:pt x="15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3"/>
                <p:cNvSpPr/>
                <p:nvPr/>
              </p:nvSpPr>
              <p:spPr>
                <a:xfrm>
                  <a:off x="4046775" y="3579750"/>
                  <a:ext cx="15800" cy="3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" h="1574" extrusionOk="0">
                      <a:moveTo>
                        <a:pt x="580" y="0"/>
                      </a:moveTo>
                      <a:lnTo>
                        <a:pt x="529" y="65"/>
                      </a:lnTo>
                      <a:lnTo>
                        <a:pt x="503" y="103"/>
                      </a:lnTo>
                      <a:lnTo>
                        <a:pt x="477" y="142"/>
                      </a:lnTo>
                      <a:cubicBezTo>
                        <a:pt x="477" y="155"/>
                        <a:pt x="464" y="181"/>
                        <a:pt x="451" y="194"/>
                      </a:cubicBezTo>
                      <a:lnTo>
                        <a:pt x="426" y="258"/>
                      </a:lnTo>
                      <a:cubicBezTo>
                        <a:pt x="413" y="310"/>
                        <a:pt x="400" y="361"/>
                        <a:pt x="400" y="413"/>
                      </a:cubicBezTo>
                      <a:cubicBezTo>
                        <a:pt x="387" y="465"/>
                        <a:pt x="387" y="516"/>
                        <a:pt x="387" y="568"/>
                      </a:cubicBezTo>
                      <a:cubicBezTo>
                        <a:pt x="387" y="632"/>
                        <a:pt x="387" y="684"/>
                        <a:pt x="400" y="748"/>
                      </a:cubicBezTo>
                      <a:lnTo>
                        <a:pt x="413" y="903"/>
                      </a:lnTo>
                      <a:cubicBezTo>
                        <a:pt x="426" y="955"/>
                        <a:pt x="426" y="1006"/>
                        <a:pt x="413" y="1058"/>
                      </a:cubicBezTo>
                      <a:cubicBezTo>
                        <a:pt x="413" y="1083"/>
                        <a:pt x="413" y="1109"/>
                        <a:pt x="400" y="1122"/>
                      </a:cubicBezTo>
                      <a:cubicBezTo>
                        <a:pt x="400" y="1148"/>
                        <a:pt x="387" y="1174"/>
                        <a:pt x="387" y="1200"/>
                      </a:cubicBezTo>
                      <a:cubicBezTo>
                        <a:pt x="361" y="1238"/>
                        <a:pt x="348" y="1277"/>
                        <a:pt x="322" y="1316"/>
                      </a:cubicBezTo>
                      <a:cubicBezTo>
                        <a:pt x="310" y="1328"/>
                        <a:pt x="297" y="1341"/>
                        <a:pt x="284" y="1367"/>
                      </a:cubicBezTo>
                      <a:cubicBezTo>
                        <a:pt x="271" y="1380"/>
                        <a:pt x="258" y="1393"/>
                        <a:pt x="232" y="1406"/>
                      </a:cubicBezTo>
                      <a:cubicBezTo>
                        <a:pt x="219" y="1419"/>
                        <a:pt x="206" y="1432"/>
                        <a:pt x="193" y="1445"/>
                      </a:cubicBezTo>
                      <a:cubicBezTo>
                        <a:pt x="181" y="1457"/>
                        <a:pt x="168" y="1470"/>
                        <a:pt x="155" y="1470"/>
                      </a:cubicBezTo>
                      <a:cubicBezTo>
                        <a:pt x="129" y="1496"/>
                        <a:pt x="103" y="1509"/>
                        <a:pt x="77" y="1522"/>
                      </a:cubicBezTo>
                      <a:lnTo>
                        <a:pt x="0" y="1573"/>
                      </a:lnTo>
                      <a:lnTo>
                        <a:pt x="103" y="1573"/>
                      </a:lnTo>
                      <a:cubicBezTo>
                        <a:pt x="129" y="1573"/>
                        <a:pt x="168" y="1573"/>
                        <a:pt x="193" y="1561"/>
                      </a:cubicBezTo>
                      <a:cubicBezTo>
                        <a:pt x="245" y="1548"/>
                        <a:pt x="284" y="1535"/>
                        <a:pt x="322" y="1522"/>
                      </a:cubicBezTo>
                      <a:cubicBezTo>
                        <a:pt x="361" y="1496"/>
                        <a:pt x="413" y="1457"/>
                        <a:pt x="451" y="1432"/>
                      </a:cubicBezTo>
                      <a:cubicBezTo>
                        <a:pt x="490" y="1380"/>
                        <a:pt x="529" y="1341"/>
                        <a:pt x="555" y="1277"/>
                      </a:cubicBezTo>
                      <a:cubicBezTo>
                        <a:pt x="593" y="1225"/>
                        <a:pt x="619" y="1161"/>
                        <a:pt x="619" y="1096"/>
                      </a:cubicBezTo>
                      <a:cubicBezTo>
                        <a:pt x="632" y="1032"/>
                        <a:pt x="632" y="967"/>
                        <a:pt x="619" y="903"/>
                      </a:cubicBezTo>
                      <a:cubicBezTo>
                        <a:pt x="619" y="838"/>
                        <a:pt x="606" y="774"/>
                        <a:pt x="593" y="722"/>
                      </a:cubicBezTo>
                      <a:cubicBezTo>
                        <a:pt x="593" y="671"/>
                        <a:pt x="593" y="619"/>
                        <a:pt x="567" y="568"/>
                      </a:cubicBezTo>
                      <a:cubicBezTo>
                        <a:pt x="555" y="516"/>
                        <a:pt x="555" y="465"/>
                        <a:pt x="555" y="413"/>
                      </a:cubicBezTo>
                      <a:lnTo>
                        <a:pt x="555" y="284"/>
                      </a:lnTo>
                      <a:lnTo>
                        <a:pt x="555" y="220"/>
                      </a:lnTo>
                      <a:lnTo>
                        <a:pt x="555" y="168"/>
                      </a:lnTo>
                      <a:cubicBezTo>
                        <a:pt x="555" y="142"/>
                        <a:pt x="567" y="103"/>
                        <a:pt x="567" y="78"/>
                      </a:cubicBezTo>
                      <a:cubicBezTo>
                        <a:pt x="580" y="26"/>
                        <a:pt x="580" y="0"/>
                        <a:pt x="5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3"/>
                <p:cNvSpPr/>
                <p:nvPr/>
              </p:nvSpPr>
              <p:spPr>
                <a:xfrm>
                  <a:off x="4085125" y="3523325"/>
                  <a:ext cx="61600" cy="6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4" h="2412" extrusionOk="0">
                      <a:moveTo>
                        <a:pt x="2425" y="1"/>
                      </a:moveTo>
                      <a:lnTo>
                        <a:pt x="2425" y="27"/>
                      </a:lnTo>
                      <a:cubicBezTo>
                        <a:pt x="2438" y="39"/>
                        <a:pt x="2438" y="52"/>
                        <a:pt x="2438" y="78"/>
                      </a:cubicBezTo>
                      <a:cubicBezTo>
                        <a:pt x="2438" y="117"/>
                        <a:pt x="2438" y="143"/>
                        <a:pt x="2438" y="181"/>
                      </a:cubicBezTo>
                      <a:cubicBezTo>
                        <a:pt x="2430" y="204"/>
                        <a:pt x="2423" y="226"/>
                        <a:pt x="2410" y="249"/>
                      </a:cubicBezTo>
                      <a:lnTo>
                        <a:pt x="2410" y="249"/>
                      </a:lnTo>
                      <a:cubicBezTo>
                        <a:pt x="2448" y="204"/>
                        <a:pt x="2463" y="151"/>
                        <a:pt x="2463" y="91"/>
                      </a:cubicBezTo>
                      <a:cubicBezTo>
                        <a:pt x="2463" y="78"/>
                        <a:pt x="2463" y="52"/>
                        <a:pt x="2463" y="39"/>
                      </a:cubicBezTo>
                      <a:lnTo>
                        <a:pt x="2425" y="1"/>
                      </a:lnTo>
                      <a:close/>
                      <a:moveTo>
                        <a:pt x="2410" y="249"/>
                      </a:moveTo>
                      <a:cubicBezTo>
                        <a:pt x="2400" y="261"/>
                        <a:pt x="2387" y="273"/>
                        <a:pt x="2373" y="284"/>
                      </a:cubicBezTo>
                      <a:cubicBezTo>
                        <a:pt x="2283" y="336"/>
                        <a:pt x="2180" y="375"/>
                        <a:pt x="2064" y="375"/>
                      </a:cubicBezTo>
                      <a:cubicBezTo>
                        <a:pt x="1922" y="375"/>
                        <a:pt x="1767" y="375"/>
                        <a:pt x="1625" y="362"/>
                      </a:cubicBezTo>
                      <a:lnTo>
                        <a:pt x="1496" y="349"/>
                      </a:lnTo>
                      <a:lnTo>
                        <a:pt x="1354" y="349"/>
                      </a:lnTo>
                      <a:cubicBezTo>
                        <a:pt x="1264" y="349"/>
                        <a:pt x="1161" y="362"/>
                        <a:pt x="1071" y="375"/>
                      </a:cubicBezTo>
                      <a:cubicBezTo>
                        <a:pt x="864" y="413"/>
                        <a:pt x="671" y="504"/>
                        <a:pt x="503" y="646"/>
                      </a:cubicBezTo>
                      <a:cubicBezTo>
                        <a:pt x="310" y="774"/>
                        <a:pt x="181" y="968"/>
                        <a:pt x="91" y="1187"/>
                      </a:cubicBezTo>
                      <a:cubicBezTo>
                        <a:pt x="13" y="1419"/>
                        <a:pt x="1" y="1664"/>
                        <a:pt x="78" y="1896"/>
                      </a:cubicBezTo>
                      <a:cubicBezTo>
                        <a:pt x="168" y="2141"/>
                        <a:pt x="374" y="2322"/>
                        <a:pt x="619" y="2386"/>
                      </a:cubicBezTo>
                      <a:cubicBezTo>
                        <a:pt x="680" y="2403"/>
                        <a:pt x="742" y="2411"/>
                        <a:pt x="804" y="2411"/>
                      </a:cubicBezTo>
                      <a:cubicBezTo>
                        <a:pt x="981" y="2411"/>
                        <a:pt x="1160" y="2346"/>
                        <a:pt x="1303" y="2232"/>
                      </a:cubicBezTo>
                      <a:cubicBezTo>
                        <a:pt x="1342" y="2193"/>
                        <a:pt x="1393" y="2154"/>
                        <a:pt x="1419" y="2115"/>
                      </a:cubicBezTo>
                      <a:lnTo>
                        <a:pt x="1432" y="2090"/>
                      </a:lnTo>
                      <a:lnTo>
                        <a:pt x="1458" y="2051"/>
                      </a:lnTo>
                      <a:cubicBezTo>
                        <a:pt x="1470" y="2025"/>
                        <a:pt x="1483" y="1999"/>
                        <a:pt x="1496" y="1974"/>
                      </a:cubicBezTo>
                      <a:cubicBezTo>
                        <a:pt x="1535" y="1858"/>
                        <a:pt x="1548" y="1742"/>
                        <a:pt x="1509" y="1638"/>
                      </a:cubicBezTo>
                      <a:cubicBezTo>
                        <a:pt x="1470" y="1432"/>
                        <a:pt x="1329" y="1277"/>
                        <a:pt x="1135" y="1200"/>
                      </a:cubicBezTo>
                      <a:cubicBezTo>
                        <a:pt x="1079" y="1184"/>
                        <a:pt x="1024" y="1173"/>
                        <a:pt x="968" y="1173"/>
                      </a:cubicBezTo>
                      <a:cubicBezTo>
                        <a:pt x="933" y="1173"/>
                        <a:pt x="899" y="1177"/>
                        <a:pt x="864" y="1187"/>
                      </a:cubicBezTo>
                      <a:cubicBezTo>
                        <a:pt x="787" y="1213"/>
                        <a:pt x="723" y="1252"/>
                        <a:pt x="671" y="1316"/>
                      </a:cubicBezTo>
                      <a:cubicBezTo>
                        <a:pt x="658" y="1329"/>
                        <a:pt x="645" y="1342"/>
                        <a:pt x="632" y="1355"/>
                      </a:cubicBezTo>
                      <a:lnTo>
                        <a:pt x="619" y="1381"/>
                      </a:lnTo>
                      <a:cubicBezTo>
                        <a:pt x="607" y="1381"/>
                        <a:pt x="607" y="1393"/>
                        <a:pt x="607" y="1393"/>
                      </a:cubicBezTo>
                      <a:cubicBezTo>
                        <a:pt x="594" y="1432"/>
                        <a:pt x="581" y="1458"/>
                        <a:pt x="568" y="1497"/>
                      </a:cubicBezTo>
                      <a:cubicBezTo>
                        <a:pt x="555" y="1548"/>
                        <a:pt x="568" y="1613"/>
                        <a:pt x="607" y="1664"/>
                      </a:cubicBezTo>
                      <a:cubicBezTo>
                        <a:pt x="632" y="1703"/>
                        <a:pt x="671" y="1729"/>
                        <a:pt x="710" y="1754"/>
                      </a:cubicBezTo>
                      <a:lnTo>
                        <a:pt x="813" y="1754"/>
                      </a:lnTo>
                      <a:cubicBezTo>
                        <a:pt x="826" y="1742"/>
                        <a:pt x="852" y="1729"/>
                        <a:pt x="864" y="1729"/>
                      </a:cubicBezTo>
                      <a:lnTo>
                        <a:pt x="877" y="1716"/>
                      </a:lnTo>
                      <a:lnTo>
                        <a:pt x="864" y="1716"/>
                      </a:lnTo>
                      <a:cubicBezTo>
                        <a:pt x="852" y="1716"/>
                        <a:pt x="826" y="1729"/>
                        <a:pt x="813" y="1729"/>
                      </a:cubicBezTo>
                      <a:cubicBezTo>
                        <a:pt x="774" y="1729"/>
                        <a:pt x="748" y="1729"/>
                        <a:pt x="723" y="1716"/>
                      </a:cubicBezTo>
                      <a:cubicBezTo>
                        <a:pt x="684" y="1703"/>
                        <a:pt x="658" y="1664"/>
                        <a:pt x="632" y="1638"/>
                      </a:cubicBezTo>
                      <a:cubicBezTo>
                        <a:pt x="619" y="1587"/>
                        <a:pt x="607" y="1535"/>
                        <a:pt x="619" y="1497"/>
                      </a:cubicBezTo>
                      <a:cubicBezTo>
                        <a:pt x="632" y="1471"/>
                        <a:pt x="645" y="1445"/>
                        <a:pt x="658" y="1419"/>
                      </a:cubicBezTo>
                      <a:lnTo>
                        <a:pt x="671" y="1406"/>
                      </a:lnTo>
                      <a:lnTo>
                        <a:pt x="684" y="1393"/>
                      </a:lnTo>
                      <a:cubicBezTo>
                        <a:pt x="697" y="1381"/>
                        <a:pt x="710" y="1368"/>
                        <a:pt x="723" y="1355"/>
                      </a:cubicBezTo>
                      <a:cubicBezTo>
                        <a:pt x="761" y="1316"/>
                        <a:pt x="826" y="1290"/>
                        <a:pt x="877" y="1277"/>
                      </a:cubicBezTo>
                      <a:cubicBezTo>
                        <a:pt x="906" y="1273"/>
                        <a:pt x="932" y="1270"/>
                        <a:pt x="958" y="1270"/>
                      </a:cubicBezTo>
                      <a:cubicBezTo>
                        <a:pt x="1002" y="1270"/>
                        <a:pt x="1043" y="1279"/>
                        <a:pt x="1084" y="1303"/>
                      </a:cubicBezTo>
                      <a:cubicBezTo>
                        <a:pt x="1225" y="1368"/>
                        <a:pt x="1329" y="1497"/>
                        <a:pt x="1354" y="1651"/>
                      </a:cubicBezTo>
                      <a:cubicBezTo>
                        <a:pt x="1367" y="1742"/>
                        <a:pt x="1367" y="1819"/>
                        <a:pt x="1329" y="1896"/>
                      </a:cubicBezTo>
                      <a:cubicBezTo>
                        <a:pt x="1316" y="1909"/>
                        <a:pt x="1303" y="1922"/>
                        <a:pt x="1303" y="1948"/>
                      </a:cubicBezTo>
                      <a:lnTo>
                        <a:pt x="1277" y="1974"/>
                      </a:lnTo>
                      <a:lnTo>
                        <a:pt x="1264" y="1987"/>
                      </a:lnTo>
                      <a:cubicBezTo>
                        <a:pt x="1238" y="2025"/>
                        <a:pt x="1213" y="2051"/>
                        <a:pt x="1174" y="2090"/>
                      </a:cubicBezTo>
                      <a:cubicBezTo>
                        <a:pt x="1065" y="2162"/>
                        <a:pt x="938" y="2203"/>
                        <a:pt x="813" y="2203"/>
                      </a:cubicBezTo>
                      <a:cubicBezTo>
                        <a:pt x="760" y="2203"/>
                        <a:pt x="708" y="2195"/>
                        <a:pt x="658" y="2180"/>
                      </a:cubicBezTo>
                      <a:cubicBezTo>
                        <a:pt x="555" y="2154"/>
                        <a:pt x="478" y="2115"/>
                        <a:pt x="413" y="2051"/>
                      </a:cubicBezTo>
                      <a:cubicBezTo>
                        <a:pt x="336" y="1987"/>
                        <a:pt x="284" y="1909"/>
                        <a:pt x="246" y="1819"/>
                      </a:cubicBezTo>
                      <a:cubicBezTo>
                        <a:pt x="181" y="1626"/>
                        <a:pt x="181" y="1419"/>
                        <a:pt x="246" y="1239"/>
                      </a:cubicBezTo>
                      <a:cubicBezTo>
                        <a:pt x="310" y="1045"/>
                        <a:pt x="426" y="891"/>
                        <a:pt x="581" y="762"/>
                      </a:cubicBezTo>
                      <a:cubicBezTo>
                        <a:pt x="723" y="633"/>
                        <a:pt x="890" y="555"/>
                        <a:pt x="1084" y="504"/>
                      </a:cubicBezTo>
                      <a:cubicBezTo>
                        <a:pt x="1161" y="478"/>
                        <a:pt x="1251" y="465"/>
                        <a:pt x="1342" y="465"/>
                      </a:cubicBezTo>
                      <a:lnTo>
                        <a:pt x="1599" y="465"/>
                      </a:lnTo>
                      <a:cubicBezTo>
                        <a:pt x="1741" y="465"/>
                        <a:pt x="1896" y="452"/>
                        <a:pt x="2051" y="439"/>
                      </a:cubicBezTo>
                      <a:cubicBezTo>
                        <a:pt x="2167" y="426"/>
                        <a:pt x="2283" y="375"/>
                        <a:pt x="2373" y="297"/>
                      </a:cubicBezTo>
                      <a:cubicBezTo>
                        <a:pt x="2389" y="281"/>
                        <a:pt x="2401" y="265"/>
                        <a:pt x="2410" y="24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3"/>
                <p:cNvSpPr/>
                <p:nvPr/>
              </p:nvSpPr>
              <p:spPr>
                <a:xfrm>
                  <a:off x="4093175" y="3532675"/>
                  <a:ext cx="39350" cy="1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4" h="613" extrusionOk="0">
                      <a:moveTo>
                        <a:pt x="1574" y="1"/>
                      </a:moveTo>
                      <a:lnTo>
                        <a:pt x="1522" y="65"/>
                      </a:lnTo>
                      <a:cubicBezTo>
                        <a:pt x="1510" y="78"/>
                        <a:pt x="1497" y="104"/>
                        <a:pt x="1471" y="143"/>
                      </a:cubicBezTo>
                      <a:cubicBezTo>
                        <a:pt x="1471" y="155"/>
                        <a:pt x="1458" y="168"/>
                        <a:pt x="1445" y="181"/>
                      </a:cubicBezTo>
                      <a:cubicBezTo>
                        <a:pt x="1432" y="194"/>
                        <a:pt x="1419" y="207"/>
                        <a:pt x="1406" y="220"/>
                      </a:cubicBezTo>
                      <a:lnTo>
                        <a:pt x="1355" y="272"/>
                      </a:lnTo>
                      <a:cubicBezTo>
                        <a:pt x="1342" y="284"/>
                        <a:pt x="1329" y="297"/>
                        <a:pt x="1316" y="310"/>
                      </a:cubicBezTo>
                      <a:cubicBezTo>
                        <a:pt x="1277" y="336"/>
                        <a:pt x="1239" y="349"/>
                        <a:pt x="1187" y="375"/>
                      </a:cubicBezTo>
                      <a:cubicBezTo>
                        <a:pt x="1174" y="375"/>
                        <a:pt x="1148" y="388"/>
                        <a:pt x="1123" y="388"/>
                      </a:cubicBezTo>
                      <a:cubicBezTo>
                        <a:pt x="1097" y="388"/>
                        <a:pt x="1084" y="400"/>
                        <a:pt x="1058" y="400"/>
                      </a:cubicBezTo>
                      <a:lnTo>
                        <a:pt x="903" y="400"/>
                      </a:lnTo>
                      <a:lnTo>
                        <a:pt x="749" y="375"/>
                      </a:lnTo>
                      <a:lnTo>
                        <a:pt x="568" y="375"/>
                      </a:lnTo>
                      <a:cubicBezTo>
                        <a:pt x="551" y="370"/>
                        <a:pt x="534" y="369"/>
                        <a:pt x="517" y="369"/>
                      </a:cubicBezTo>
                      <a:cubicBezTo>
                        <a:pt x="482" y="369"/>
                        <a:pt x="448" y="375"/>
                        <a:pt x="414" y="375"/>
                      </a:cubicBezTo>
                      <a:cubicBezTo>
                        <a:pt x="362" y="388"/>
                        <a:pt x="310" y="400"/>
                        <a:pt x="259" y="413"/>
                      </a:cubicBezTo>
                      <a:lnTo>
                        <a:pt x="194" y="439"/>
                      </a:lnTo>
                      <a:cubicBezTo>
                        <a:pt x="181" y="452"/>
                        <a:pt x="156" y="465"/>
                        <a:pt x="143" y="465"/>
                      </a:cubicBezTo>
                      <a:lnTo>
                        <a:pt x="104" y="491"/>
                      </a:lnTo>
                      <a:cubicBezTo>
                        <a:pt x="91" y="504"/>
                        <a:pt x="78" y="504"/>
                        <a:pt x="65" y="517"/>
                      </a:cubicBezTo>
                      <a:cubicBezTo>
                        <a:pt x="40" y="529"/>
                        <a:pt x="14" y="555"/>
                        <a:pt x="1" y="568"/>
                      </a:cubicBezTo>
                      <a:lnTo>
                        <a:pt x="78" y="555"/>
                      </a:lnTo>
                      <a:cubicBezTo>
                        <a:pt x="104" y="542"/>
                        <a:pt x="143" y="542"/>
                        <a:pt x="169" y="542"/>
                      </a:cubicBezTo>
                      <a:lnTo>
                        <a:pt x="414" y="542"/>
                      </a:lnTo>
                      <a:cubicBezTo>
                        <a:pt x="465" y="542"/>
                        <a:pt x="504" y="555"/>
                        <a:pt x="568" y="555"/>
                      </a:cubicBezTo>
                      <a:cubicBezTo>
                        <a:pt x="620" y="568"/>
                        <a:pt x="671" y="568"/>
                        <a:pt x="723" y="581"/>
                      </a:cubicBezTo>
                      <a:cubicBezTo>
                        <a:pt x="787" y="594"/>
                        <a:pt x="839" y="607"/>
                        <a:pt x="903" y="607"/>
                      </a:cubicBezTo>
                      <a:cubicBezTo>
                        <a:pt x="925" y="611"/>
                        <a:pt x="946" y="613"/>
                        <a:pt x="968" y="613"/>
                      </a:cubicBezTo>
                      <a:cubicBezTo>
                        <a:pt x="1011" y="613"/>
                        <a:pt x="1054" y="607"/>
                        <a:pt x="1097" y="607"/>
                      </a:cubicBezTo>
                      <a:cubicBezTo>
                        <a:pt x="1226" y="581"/>
                        <a:pt x="1329" y="517"/>
                        <a:pt x="1419" y="426"/>
                      </a:cubicBezTo>
                      <a:cubicBezTo>
                        <a:pt x="1458" y="388"/>
                        <a:pt x="1484" y="349"/>
                        <a:pt x="1510" y="297"/>
                      </a:cubicBezTo>
                      <a:cubicBezTo>
                        <a:pt x="1535" y="259"/>
                        <a:pt x="1548" y="220"/>
                        <a:pt x="1561" y="181"/>
                      </a:cubicBezTo>
                      <a:cubicBezTo>
                        <a:pt x="1561" y="143"/>
                        <a:pt x="1574" y="117"/>
                        <a:pt x="1574" y="78"/>
                      </a:cubicBezTo>
                      <a:lnTo>
                        <a:pt x="1574" y="14"/>
                      </a:lnTo>
                      <a:lnTo>
                        <a:pt x="15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3"/>
                <p:cNvSpPr/>
                <p:nvPr/>
              </p:nvSpPr>
              <p:spPr>
                <a:xfrm>
                  <a:off x="4074425" y="3588300"/>
                  <a:ext cx="7750" cy="5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" h="215" extrusionOk="0">
                      <a:moveTo>
                        <a:pt x="147" y="1"/>
                      </a:moveTo>
                      <a:cubicBezTo>
                        <a:pt x="66" y="1"/>
                        <a:pt x="0" y="92"/>
                        <a:pt x="42" y="174"/>
                      </a:cubicBezTo>
                      <a:cubicBezTo>
                        <a:pt x="59" y="203"/>
                        <a:pt x="83" y="214"/>
                        <a:pt x="108" y="214"/>
                      </a:cubicBezTo>
                      <a:cubicBezTo>
                        <a:pt x="199" y="214"/>
                        <a:pt x="310" y="70"/>
                        <a:pt x="209" y="19"/>
                      </a:cubicBezTo>
                      <a:cubicBezTo>
                        <a:pt x="189" y="6"/>
                        <a:pt x="168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3"/>
                <p:cNvSpPr/>
                <p:nvPr/>
              </p:nvSpPr>
              <p:spPr>
                <a:xfrm>
                  <a:off x="4101900" y="3560575"/>
                  <a:ext cx="645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" h="213" extrusionOk="0">
                      <a:moveTo>
                        <a:pt x="156" y="1"/>
                      </a:moveTo>
                      <a:cubicBezTo>
                        <a:pt x="72" y="1"/>
                        <a:pt x="0" y="92"/>
                        <a:pt x="52" y="174"/>
                      </a:cubicBezTo>
                      <a:cubicBezTo>
                        <a:pt x="77" y="200"/>
                        <a:pt x="106" y="213"/>
                        <a:pt x="135" y="213"/>
                      </a:cubicBezTo>
                      <a:cubicBezTo>
                        <a:pt x="164" y="213"/>
                        <a:pt x="193" y="200"/>
                        <a:pt x="219" y="174"/>
                      </a:cubicBezTo>
                      <a:cubicBezTo>
                        <a:pt x="258" y="136"/>
                        <a:pt x="258" y="58"/>
                        <a:pt x="219" y="19"/>
                      </a:cubicBezTo>
                      <a:cubicBezTo>
                        <a:pt x="199" y="7"/>
                        <a:pt x="177" y="1"/>
                        <a:pt x="15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373" name="Google Shape;37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200" y="-215475"/>
            <a:ext cx="1737950" cy="13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"/>
          <p:cNvPicPr preferRelativeResize="0"/>
          <p:nvPr/>
        </p:nvPicPr>
        <p:blipFill rotWithShape="1">
          <a:blip r:embed="rId5">
            <a:alphaModFix/>
          </a:blip>
          <a:srcRect l="21203" t="7587" r="29576" b="27232"/>
          <a:stretch/>
        </p:blipFill>
        <p:spPr>
          <a:xfrm flipH="1">
            <a:off x="7621388" y="2367050"/>
            <a:ext cx="1586774" cy="157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14_1">
    <p:spTree>
      <p:nvGrpSpPr>
        <p:cNvPr id="1" name="Shape 5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2" name="Google Shape;5572;p53"/>
          <p:cNvPicPr preferRelativeResize="0"/>
          <p:nvPr/>
        </p:nvPicPr>
        <p:blipFill rotWithShape="1">
          <a:blip r:embed="rId2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73" name="Google Shape;5573;p53"/>
          <p:cNvSpPr txBox="1">
            <a:spLocks noGrp="1"/>
          </p:cNvSpPr>
          <p:nvPr>
            <p:ph type="title"/>
          </p:nvPr>
        </p:nvSpPr>
        <p:spPr>
          <a:xfrm>
            <a:off x="938600" y="3150256"/>
            <a:ext cx="5683500" cy="37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574" name="Google Shape;5574;p53"/>
          <p:cNvSpPr txBox="1">
            <a:spLocks noGrp="1"/>
          </p:cNvSpPr>
          <p:nvPr>
            <p:ph type="subTitle" idx="1"/>
          </p:nvPr>
        </p:nvSpPr>
        <p:spPr>
          <a:xfrm>
            <a:off x="938600" y="1632035"/>
            <a:ext cx="5683500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5575" name="Google Shape;5575;p53"/>
          <p:cNvGrpSpPr/>
          <p:nvPr/>
        </p:nvGrpSpPr>
        <p:grpSpPr>
          <a:xfrm>
            <a:off x="769063" y="370906"/>
            <a:ext cx="7605877" cy="287251"/>
            <a:chOff x="769063" y="369238"/>
            <a:chExt cx="7605877" cy="287251"/>
          </a:xfrm>
        </p:grpSpPr>
        <p:grpSp>
          <p:nvGrpSpPr>
            <p:cNvPr id="5576" name="Google Shape;5576;p53"/>
            <p:cNvGrpSpPr/>
            <p:nvPr/>
          </p:nvGrpSpPr>
          <p:grpSpPr>
            <a:xfrm>
              <a:off x="897505" y="480124"/>
              <a:ext cx="7348994" cy="80775"/>
              <a:chOff x="882905" y="536157"/>
              <a:chExt cx="7197134" cy="79106"/>
            </a:xfrm>
          </p:grpSpPr>
          <p:grpSp>
            <p:nvGrpSpPr>
              <p:cNvPr id="5577" name="Google Shape;5577;p53"/>
              <p:cNvGrpSpPr/>
              <p:nvPr/>
            </p:nvGrpSpPr>
            <p:grpSpPr>
              <a:xfrm>
                <a:off x="882905" y="536157"/>
                <a:ext cx="7163972" cy="64150"/>
                <a:chOff x="1299890" y="844622"/>
                <a:chExt cx="6544233" cy="64143"/>
              </a:xfrm>
            </p:grpSpPr>
            <p:grpSp>
              <p:nvGrpSpPr>
                <p:cNvPr id="5578" name="Google Shape;5578;p53"/>
                <p:cNvGrpSpPr/>
                <p:nvPr/>
              </p:nvGrpSpPr>
              <p:grpSpPr>
                <a:xfrm>
                  <a:off x="4528885" y="844622"/>
                  <a:ext cx="3315238" cy="64143"/>
                  <a:chOff x="896765" y="648922"/>
                  <a:chExt cx="3315238" cy="64143"/>
                </a:xfrm>
              </p:grpSpPr>
              <p:sp>
                <p:nvSpPr>
                  <p:cNvPr id="5579" name="Google Shape;5579;p53"/>
                  <p:cNvSpPr/>
                  <p:nvPr/>
                </p:nvSpPr>
                <p:spPr>
                  <a:xfrm>
                    <a:off x="896765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0" name="Google Shape;5580;p53"/>
                  <p:cNvSpPr/>
                  <p:nvPr/>
                </p:nvSpPr>
                <p:spPr>
                  <a:xfrm>
                    <a:off x="995090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5" y="1"/>
                        </a:moveTo>
                        <a:cubicBezTo>
                          <a:pt x="2529" y="1"/>
                          <a:pt x="2502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2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1" name="Google Shape;5581;p53"/>
                  <p:cNvSpPr/>
                  <p:nvPr/>
                </p:nvSpPr>
                <p:spPr>
                  <a:xfrm>
                    <a:off x="1093356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3" y="416"/>
                          <a:pt x="124" y="414"/>
                          <a:pt x="114" y="414"/>
                        </a:cubicBezTo>
                        <a:cubicBezTo>
                          <a:pt x="81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15" y="174"/>
                          <a:pt x="2928" y="200"/>
                          <a:pt x="2954" y="225"/>
                        </a:cubicBezTo>
                        <a:cubicBezTo>
                          <a:pt x="2954" y="238"/>
                          <a:pt x="2954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2" name="Google Shape;5582;p53"/>
                  <p:cNvSpPr/>
                  <p:nvPr/>
                </p:nvSpPr>
                <p:spPr>
                  <a:xfrm>
                    <a:off x="1191681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2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79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793" y="303"/>
                          <a:pt x="1702" y="367"/>
                          <a:pt x="1612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91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3" y="445"/>
                          <a:pt x="129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81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787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6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2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489" y="135"/>
                        </a:cubicBezTo>
                        <a:cubicBezTo>
                          <a:pt x="2566" y="122"/>
                          <a:pt x="2631" y="109"/>
                          <a:pt x="2708" y="109"/>
                        </a:cubicBezTo>
                        <a:cubicBezTo>
                          <a:pt x="2760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2" y="109"/>
                        </a:cubicBezTo>
                        <a:cubicBezTo>
                          <a:pt x="2850" y="71"/>
                          <a:pt x="2785" y="32"/>
                          <a:pt x="2721" y="19"/>
                        </a:cubicBezTo>
                        <a:cubicBezTo>
                          <a:pt x="2666" y="10"/>
                          <a:pt x="2605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3" name="Google Shape;5583;p53"/>
                  <p:cNvSpPr/>
                  <p:nvPr/>
                </p:nvSpPr>
                <p:spPr>
                  <a:xfrm>
                    <a:off x="1289946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7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03" y="367"/>
                          <a:pt x="1613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78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81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5" y="535"/>
                          <a:pt x="1922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489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54" y="251"/>
                          <a:pt x="2954" y="238"/>
                          <a:pt x="2954" y="225"/>
                        </a:cubicBezTo>
                        <a:cubicBezTo>
                          <a:pt x="2954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22" y="19"/>
                        </a:cubicBezTo>
                        <a:cubicBezTo>
                          <a:pt x="2667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4" name="Google Shape;5584;p53"/>
                  <p:cNvSpPr/>
                  <p:nvPr/>
                </p:nvSpPr>
                <p:spPr>
                  <a:xfrm>
                    <a:off x="1386723" y="648922"/>
                    <a:ext cx="177474" cy="641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0" h="1077" extrusionOk="0">
                        <a:moveTo>
                          <a:pt x="2566" y="1"/>
                        </a:moveTo>
                        <a:cubicBezTo>
                          <a:pt x="2541" y="1"/>
                          <a:pt x="2516" y="2"/>
                          <a:pt x="2489" y="6"/>
                        </a:cubicBezTo>
                        <a:cubicBezTo>
                          <a:pt x="2399" y="19"/>
                          <a:pt x="2296" y="45"/>
                          <a:pt x="2205" y="84"/>
                        </a:cubicBezTo>
                        <a:cubicBezTo>
                          <a:pt x="2102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28" y="367"/>
                          <a:pt x="1638" y="445"/>
                        </a:cubicBezTo>
                        <a:cubicBezTo>
                          <a:pt x="1548" y="509"/>
                          <a:pt x="1458" y="586"/>
                          <a:pt x="1367" y="638"/>
                        </a:cubicBezTo>
                        <a:cubicBezTo>
                          <a:pt x="1290" y="702"/>
                          <a:pt x="1187" y="754"/>
                          <a:pt x="1097" y="806"/>
                        </a:cubicBezTo>
                        <a:cubicBezTo>
                          <a:pt x="1045" y="818"/>
                          <a:pt x="993" y="831"/>
                          <a:pt x="955" y="844"/>
                        </a:cubicBezTo>
                        <a:cubicBezTo>
                          <a:pt x="903" y="857"/>
                          <a:pt x="852" y="870"/>
                          <a:pt x="800" y="870"/>
                        </a:cubicBezTo>
                        <a:cubicBezTo>
                          <a:pt x="710" y="870"/>
                          <a:pt x="607" y="870"/>
                          <a:pt x="516" y="857"/>
                        </a:cubicBezTo>
                        <a:cubicBezTo>
                          <a:pt x="439" y="844"/>
                          <a:pt x="349" y="818"/>
                          <a:pt x="271" y="780"/>
                        </a:cubicBezTo>
                        <a:cubicBezTo>
                          <a:pt x="207" y="754"/>
                          <a:pt x="155" y="702"/>
                          <a:pt x="117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91" y="470"/>
                          <a:pt x="117" y="445"/>
                          <a:pt x="155" y="445"/>
                        </a:cubicBezTo>
                        <a:lnTo>
                          <a:pt x="194" y="445"/>
                        </a:lnTo>
                        <a:cubicBezTo>
                          <a:pt x="181" y="432"/>
                          <a:pt x="168" y="432"/>
                          <a:pt x="155" y="419"/>
                        </a:cubicBezTo>
                        <a:cubicBezTo>
                          <a:pt x="104" y="419"/>
                          <a:pt x="52" y="432"/>
                          <a:pt x="39" y="483"/>
                        </a:cubicBezTo>
                        <a:cubicBezTo>
                          <a:pt x="0" y="548"/>
                          <a:pt x="0" y="612"/>
                          <a:pt x="39" y="690"/>
                        </a:cubicBezTo>
                        <a:cubicBezTo>
                          <a:pt x="65" y="767"/>
                          <a:pt x="129" y="831"/>
                          <a:pt x="194" y="883"/>
                        </a:cubicBezTo>
                        <a:cubicBezTo>
                          <a:pt x="284" y="947"/>
                          <a:pt x="374" y="999"/>
                          <a:pt x="478" y="1025"/>
                        </a:cubicBezTo>
                        <a:cubicBezTo>
                          <a:pt x="581" y="1051"/>
                          <a:pt x="697" y="1063"/>
                          <a:pt x="813" y="1076"/>
                        </a:cubicBezTo>
                        <a:cubicBezTo>
                          <a:pt x="864" y="1063"/>
                          <a:pt x="929" y="1063"/>
                          <a:pt x="993" y="1051"/>
                        </a:cubicBezTo>
                        <a:cubicBezTo>
                          <a:pt x="1058" y="1038"/>
                          <a:pt x="1122" y="1012"/>
                          <a:pt x="1174" y="999"/>
                        </a:cubicBezTo>
                        <a:cubicBezTo>
                          <a:pt x="1290" y="947"/>
                          <a:pt x="1393" y="896"/>
                          <a:pt x="1496" y="818"/>
                        </a:cubicBezTo>
                        <a:cubicBezTo>
                          <a:pt x="1599" y="754"/>
                          <a:pt x="1690" y="677"/>
                          <a:pt x="1780" y="612"/>
                        </a:cubicBezTo>
                        <a:cubicBezTo>
                          <a:pt x="1870" y="535"/>
                          <a:pt x="1948" y="457"/>
                          <a:pt x="2025" y="393"/>
                        </a:cubicBezTo>
                        <a:cubicBezTo>
                          <a:pt x="2102" y="341"/>
                          <a:pt x="2193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15" y="135"/>
                        </a:cubicBezTo>
                        <a:cubicBezTo>
                          <a:pt x="2579" y="122"/>
                          <a:pt x="2657" y="109"/>
                          <a:pt x="2734" y="109"/>
                        </a:cubicBezTo>
                        <a:cubicBezTo>
                          <a:pt x="2786" y="109"/>
                          <a:pt x="2837" y="122"/>
                          <a:pt x="2889" y="148"/>
                        </a:cubicBezTo>
                        <a:cubicBezTo>
                          <a:pt x="2928" y="174"/>
                          <a:pt x="2953" y="200"/>
                          <a:pt x="2966" y="225"/>
                        </a:cubicBezTo>
                        <a:cubicBezTo>
                          <a:pt x="2966" y="238"/>
                          <a:pt x="2979" y="251"/>
                          <a:pt x="2979" y="264"/>
                        </a:cubicBezTo>
                        <a:cubicBezTo>
                          <a:pt x="2979" y="251"/>
                          <a:pt x="2979" y="238"/>
                          <a:pt x="2979" y="225"/>
                        </a:cubicBezTo>
                        <a:cubicBezTo>
                          <a:pt x="2966" y="187"/>
                          <a:pt x="2953" y="148"/>
                          <a:pt x="2928" y="109"/>
                        </a:cubicBezTo>
                        <a:cubicBezTo>
                          <a:pt x="2876" y="71"/>
                          <a:pt x="2811" y="32"/>
                          <a:pt x="2747" y="19"/>
                        </a:cubicBezTo>
                        <a:cubicBezTo>
                          <a:pt x="2683" y="10"/>
                          <a:pt x="2626" y="1"/>
                          <a:pt x="256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5" name="Google Shape;5585;p53"/>
                  <p:cNvSpPr/>
                  <p:nvPr/>
                </p:nvSpPr>
                <p:spPr>
                  <a:xfrm>
                    <a:off x="1485762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7" y="6"/>
                        </a:cubicBezTo>
                        <a:cubicBezTo>
                          <a:pt x="2373" y="19"/>
                          <a:pt x="2283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4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81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65" y="947"/>
                          <a:pt x="1381" y="896"/>
                          <a:pt x="1484" y="818"/>
                        </a:cubicBezTo>
                        <a:cubicBezTo>
                          <a:pt x="1574" y="754"/>
                          <a:pt x="1664" y="677"/>
                          <a:pt x="1755" y="612"/>
                        </a:cubicBezTo>
                        <a:cubicBezTo>
                          <a:pt x="1845" y="535"/>
                          <a:pt x="1922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490" y="135"/>
                        </a:cubicBezTo>
                        <a:cubicBezTo>
                          <a:pt x="2567" y="122"/>
                          <a:pt x="2631" y="109"/>
                          <a:pt x="2709" y="109"/>
                        </a:cubicBezTo>
                        <a:cubicBezTo>
                          <a:pt x="2760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54" y="251"/>
                          <a:pt x="2954" y="238"/>
                          <a:pt x="2954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51" y="71"/>
                          <a:pt x="2799" y="32"/>
                          <a:pt x="2722" y="19"/>
                        </a:cubicBezTo>
                        <a:cubicBezTo>
                          <a:pt x="2667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6" name="Google Shape;5586;p53"/>
                  <p:cNvSpPr/>
                  <p:nvPr/>
                </p:nvSpPr>
                <p:spPr>
                  <a:xfrm>
                    <a:off x="158331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89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8" y="586"/>
                          <a:pt x="1354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3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02" y="135"/>
                        </a:cubicBezTo>
                        <a:cubicBezTo>
                          <a:pt x="2579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9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7" name="Google Shape;5587;p53"/>
                  <p:cNvSpPr/>
                  <p:nvPr/>
                </p:nvSpPr>
                <p:spPr>
                  <a:xfrm>
                    <a:off x="1681579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6" y="1"/>
                        </a:moveTo>
                        <a:cubicBezTo>
                          <a:pt x="2530" y="1"/>
                          <a:pt x="2503" y="2"/>
                          <a:pt x="2477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8" y="702"/>
                          <a:pt x="1174" y="754"/>
                          <a:pt x="1084" y="806"/>
                        </a:cubicBezTo>
                        <a:cubicBezTo>
                          <a:pt x="1033" y="818"/>
                          <a:pt x="994" y="831"/>
                          <a:pt x="942" y="844"/>
                        </a:cubicBezTo>
                        <a:cubicBezTo>
                          <a:pt x="891" y="857"/>
                          <a:pt x="839" y="870"/>
                          <a:pt x="788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7" y="844"/>
                          <a:pt x="336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2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4" y="416"/>
                          <a:pt x="124" y="414"/>
                          <a:pt x="114" y="414"/>
                        </a:cubicBezTo>
                        <a:cubicBezTo>
                          <a:pt x="82" y="414"/>
                          <a:pt x="50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2" y="999"/>
                        </a:cubicBezTo>
                        <a:cubicBezTo>
                          <a:pt x="1278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8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090" y="341"/>
                          <a:pt x="2180" y="277"/>
                          <a:pt x="2258" y="238"/>
                        </a:cubicBezTo>
                        <a:cubicBezTo>
                          <a:pt x="2335" y="200"/>
                          <a:pt x="2425" y="161"/>
                          <a:pt x="2503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4" y="71"/>
                          <a:pt x="2799" y="32"/>
                          <a:pt x="2735" y="19"/>
                        </a:cubicBezTo>
                        <a:cubicBezTo>
                          <a:pt x="2680" y="10"/>
                          <a:pt x="2619" y="1"/>
                          <a:pt x="255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8" name="Google Shape;5588;p53"/>
                  <p:cNvSpPr/>
                  <p:nvPr/>
                </p:nvSpPr>
                <p:spPr>
                  <a:xfrm>
                    <a:off x="177990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7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89" name="Google Shape;5589;p53"/>
                  <p:cNvSpPr/>
                  <p:nvPr/>
                </p:nvSpPr>
                <p:spPr>
                  <a:xfrm>
                    <a:off x="1877454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9" y="1"/>
                        </a:moveTo>
                        <a:cubicBezTo>
                          <a:pt x="2535" y="1"/>
                          <a:pt x="2511" y="2"/>
                          <a:pt x="2489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8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47" y="509"/>
                          <a:pt x="1457" y="586"/>
                          <a:pt x="1367" y="638"/>
                        </a:cubicBezTo>
                        <a:cubicBezTo>
                          <a:pt x="1277" y="702"/>
                          <a:pt x="1186" y="754"/>
                          <a:pt x="1083" y="806"/>
                        </a:cubicBezTo>
                        <a:cubicBezTo>
                          <a:pt x="1045" y="818"/>
                          <a:pt x="993" y="831"/>
                          <a:pt x="941" y="844"/>
                        </a:cubicBezTo>
                        <a:cubicBezTo>
                          <a:pt x="890" y="857"/>
                          <a:pt x="851" y="870"/>
                          <a:pt x="800" y="870"/>
                        </a:cubicBezTo>
                        <a:cubicBezTo>
                          <a:pt x="696" y="870"/>
                          <a:pt x="606" y="870"/>
                          <a:pt x="516" y="857"/>
                        </a:cubicBezTo>
                        <a:cubicBezTo>
                          <a:pt x="426" y="844"/>
                          <a:pt x="348" y="818"/>
                          <a:pt x="271" y="780"/>
                        </a:cubicBezTo>
                        <a:cubicBezTo>
                          <a:pt x="206" y="754"/>
                          <a:pt x="155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16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81" y="432"/>
                          <a:pt x="168" y="419"/>
                          <a:pt x="155" y="419"/>
                        </a:cubicBezTo>
                        <a:cubicBezTo>
                          <a:pt x="143" y="416"/>
                          <a:pt x="130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77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6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93" y="1051"/>
                        </a:cubicBezTo>
                        <a:cubicBezTo>
                          <a:pt x="1045" y="1038"/>
                          <a:pt x="1109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47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37" y="122"/>
                          <a:pt x="2888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0" name="Google Shape;5590;p53"/>
                  <p:cNvSpPr/>
                  <p:nvPr/>
                </p:nvSpPr>
                <p:spPr>
                  <a:xfrm>
                    <a:off x="1975720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58" y="586"/>
                          <a:pt x="1355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3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1" name="Google Shape;5591;p53"/>
                  <p:cNvSpPr/>
                  <p:nvPr/>
                </p:nvSpPr>
                <p:spPr>
                  <a:xfrm>
                    <a:off x="2074045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0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502" y="135"/>
                        </a:cubicBezTo>
                        <a:cubicBezTo>
                          <a:pt x="2566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2" name="Google Shape;5592;p53"/>
                  <p:cNvSpPr/>
                  <p:nvPr/>
                </p:nvSpPr>
                <p:spPr>
                  <a:xfrm>
                    <a:off x="2172310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7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77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5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0" y="10"/>
                          <a:pt x="2607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3" name="Google Shape;5593;p53"/>
                  <p:cNvSpPr/>
                  <p:nvPr/>
                </p:nvSpPr>
                <p:spPr>
                  <a:xfrm>
                    <a:off x="2269861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60" y="1"/>
                        </a:moveTo>
                        <a:cubicBezTo>
                          <a:pt x="2535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9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7" y="586"/>
                          <a:pt x="1354" y="638"/>
                        </a:cubicBezTo>
                        <a:cubicBezTo>
                          <a:pt x="1277" y="702"/>
                          <a:pt x="1187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8" y="870"/>
                          <a:pt x="800" y="870"/>
                        </a:cubicBezTo>
                        <a:cubicBezTo>
                          <a:pt x="697" y="870"/>
                          <a:pt x="606" y="870"/>
                          <a:pt x="503" y="857"/>
                        </a:cubicBezTo>
                        <a:cubicBezTo>
                          <a:pt x="426" y="844"/>
                          <a:pt x="348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6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78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7" y="1063"/>
                          <a:pt x="813" y="1063"/>
                        </a:cubicBezTo>
                        <a:cubicBezTo>
                          <a:pt x="864" y="1063"/>
                          <a:pt x="929" y="1051"/>
                          <a:pt x="993" y="1051"/>
                        </a:cubicBezTo>
                        <a:cubicBezTo>
                          <a:pt x="1045" y="1038"/>
                          <a:pt x="1109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47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89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4" name="Google Shape;5594;p53"/>
                  <p:cNvSpPr/>
                  <p:nvPr/>
                </p:nvSpPr>
                <p:spPr>
                  <a:xfrm>
                    <a:off x="2368126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6" y="844"/>
                          <a:pt x="336" y="818"/>
                          <a:pt x="259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3" y="416"/>
                          <a:pt x="124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5" name="Google Shape;5595;p53"/>
                  <p:cNvSpPr/>
                  <p:nvPr/>
                </p:nvSpPr>
                <p:spPr>
                  <a:xfrm>
                    <a:off x="2466451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73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0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13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40" y="148"/>
                          <a:pt x="2902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6" name="Google Shape;5596;p53"/>
                  <p:cNvSpPr/>
                  <p:nvPr/>
                </p:nvSpPr>
                <p:spPr>
                  <a:xfrm>
                    <a:off x="256394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6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1" y="857"/>
                          <a:pt x="852" y="870"/>
                          <a:pt x="800" y="870"/>
                        </a:cubicBezTo>
                        <a:cubicBezTo>
                          <a:pt x="697" y="870"/>
                          <a:pt x="607" y="870"/>
                          <a:pt x="517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56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81" y="432"/>
                          <a:pt x="168" y="419"/>
                          <a:pt x="156" y="419"/>
                        </a:cubicBezTo>
                        <a:cubicBezTo>
                          <a:pt x="143" y="416"/>
                          <a:pt x="131" y="414"/>
                          <a:pt x="120" y="414"/>
                        </a:cubicBezTo>
                        <a:cubicBezTo>
                          <a:pt x="82" y="414"/>
                          <a:pt x="49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5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7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7" name="Google Shape;5597;p53"/>
                  <p:cNvSpPr/>
                  <p:nvPr/>
                </p:nvSpPr>
                <p:spPr>
                  <a:xfrm>
                    <a:off x="2662268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71" y="935"/>
                          <a:pt x="374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089" y="341"/>
                          <a:pt x="2180" y="277"/>
                          <a:pt x="2257" y="238"/>
                        </a:cubicBezTo>
                        <a:cubicBezTo>
                          <a:pt x="2334" y="200"/>
                          <a:pt x="2425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8" name="Google Shape;5598;p53"/>
                  <p:cNvSpPr/>
                  <p:nvPr/>
                </p:nvSpPr>
                <p:spPr>
                  <a:xfrm>
                    <a:off x="276053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238"/>
                          <a:pt x="2954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99" name="Google Shape;5599;p53"/>
                  <p:cNvSpPr/>
                  <p:nvPr/>
                </p:nvSpPr>
                <p:spPr>
                  <a:xfrm>
                    <a:off x="2858858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02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2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0" name="Google Shape;5600;p53"/>
                  <p:cNvSpPr/>
                  <p:nvPr/>
                </p:nvSpPr>
                <p:spPr>
                  <a:xfrm>
                    <a:off x="2956349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90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2000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6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8" y="702"/>
                          <a:pt x="1187" y="754"/>
                          <a:pt x="1084" y="806"/>
                        </a:cubicBezTo>
                        <a:cubicBezTo>
                          <a:pt x="1033" y="818"/>
                          <a:pt x="994" y="831"/>
                          <a:pt x="942" y="844"/>
                        </a:cubicBezTo>
                        <a:cubicBezTo>
                          <a:pt x="891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56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69" y="419"/>
                          <a:pt x="156" y="419"/>
                        </a:cubicBezTo>
                        <a:cubicBezTo>
                          <a:pt x="144" y="416"/>
                          <a:pt x="131" y="414"/>
                          <a:pt x="120" y="414"/>
                        </a:cubicBezTo>
                        <a:cubicBezTo>
                          <a:pt x="82" y="414"/>
                          <a:pt x="49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5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8" y="947"/>
                          <a:pt x="1394" y="896"/>
                          <a:pt x="1497" y="818"/>
                        </a:cubicBezTo>
                        <a:cubicBezTo>
                          <a:pt x="1587" y="754"/>
                          <a:pt x="1677" y="677"/>
                          <a:pt x="1768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4" y="71"/>
                          <a:pt x="2799" y="32"/>
                          <a:pt x="2735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1" name="Google Shape;5601;p53"/>
                  <p:cNvSpPr/>
                  <p:nvPr/>
                </p:nvSpPr>
                <p:spPr>
                  <a:xfrm>
                    <a:off x="305467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0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78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71" y="935"/>
                          <a:pt x="374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089" y="341"/>
                          <a:pt x="2180" y="277"/>
                          <a:pt x="2257" y="238"/>
                        </a:cubicBezTo>
                        <a:cubicBezTo>
                          <a:pt x="2334" y="200"/>
                          <a:pt x="2425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2" name="Google Shape;5602;p53"/>
                  <p:cNvSpPr/>
                  <p:nvPr/>
                </p:nvSpPr>
                <p:spPr>
                  <a:xfrm>
                    <a:off x="3152940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954" y="225"/>
                        </a:move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67" y="251"/>
                          <a:pt x="2967" y="238"/>
                          <a:pt x="2954" y="225"/>
                        </a:cubicBezTo>
                        <a:close/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4" y="19"/>
                          <a:pt x="2283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71" y="806"/>
                        </a:cubicBezTo>
                        <a:cubicBezTo>
                          <a:pt x="1033" y="818"/>
                          <a:pt x="981" y="831"/>
                          <a:pt x="929" y="844"/>
                        </a:cubicBezTo>
                        <a:cubicBezTo>
                          <a:pt x="891" y="857"/>
                          <a:pt x="839" y="870"/>
                          <a:pt x="788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4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3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8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55" y="612"/>
                        </a:cubicBezTo>
                        <a:cubicBezTo>
                          <a:pt x="1858" y="535"/>
                          <a:pt x="1935" y="457"/>
                          <a:pt x="2013" y="393"/>
                        </a:cubicBezTo>
                        <a:cubicBezTo>
                          <a:pt x="2090" y="341"/>
                          <a:pt x="2167" y="277"/>
                          <a:pt x="2258" y="238"/>
                        </a:cubicBezTo>
                        <a:cubicBezTo>
                          <a:pt x="2335" y="200"/>
                          <a:pt x="2412" y="161"/>
                          <a:pt x="2503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51" y="71"/>
                          <a:pt x="2799" y="32"/>
                          <a:pt x="2735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3" name="Google Shape;5603;p53"/>
                  <p:cNvSpPr/>
                  <p:nvPr/>
                </p:nvSpPr>
                <p:spPr>
                  <a:xfrm>
                    <a:off x="3251265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03" y="367"/>
                          <a:pt x="1612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19" y="818"/>
                          <a:pt x="980" y="831"/>
                          <a:pt x="929" y="844"/>
                        </a:cubicBezTo>
                        <a:cubicBezTo>
                          <a:pt x="877" y="857"/>
                          <a:pt x="826" y="870"/>
                          <a:pt x="787" y="870"/>
                        </a:cubicBezTo>
                        <a:cubicBezTo>
                          <a:pt x="684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91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29" y="445"/>
                        </a:cubicBezTo>
                        <a:lnTo>
                          <a:pt x="168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6" y="414"/>
                        </a:cubicBezTo>
                        <a:cubicBezTo>
                          <a:pt x="69" y="414"/>
                          <a:pt x="3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2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489" y="135"/>
                        </a:cubicBezTo>
                        <a:cubicBezTo>
                          <a:pt x="2566" y="122"/>
                          <a:pt x="2631" y="109"/>
                          <a:pt x="2708" y="109"/>
                        </a:cubicBezTo>
                        <a:cubicBezTo>
                          <a:pt x="2760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86" y="32"/>
                          <a:pt x="2721" y="19"/>
                        </a:cubicBezTo>
                        <a:cubicBezTo>
                          <a:pt x="2667" y="10"/>
                          <a:pt x="2605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4" name="Google Shape;5604;p53"/>
                  <p:cNvSpPr/>
                  <p:nvPr/>
                </p:nvSpPr>
                <p:spPr>
                  <a:xfrm>
                    <a:off x="3348815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9" y="1"/>
                        </a:moveTo>
                        <a:cubicBezTo>
                          <a:pt x="2535" y="1"/>
                          <a:pt x="2511" y="2"/>
                          <a:pt x="2489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8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7" y="586"/>
                          <a:pt x="1354" y="638"/>
                        </a:cubicBezTo>
                        <a:cubicBezTo>
                          <a:pt x="1277" y="702"/>
                          <a:pt x="1186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1" y="844"/>
                        </a:cubicBezTo>
                        <a:cubicBezTo>
                          <a:pt x="890" y="857"/>
                          <a:pt x="838" y="870"/>
                          <a:pt x="800" y="870"/>
                        </a:cubicBezTo>
                        <a:cubicBezTo>
                          <a:pt x="696" y="870"/>
                          <a:pt x="606" y="870"/>
                          <a:pt x="503" y="857"/>
                        </a:cubicBezTo>
                        <a:cubicBezTo>
                          <a:pt x="426" y="844"/>
                          <a:pt x="335" y="818"/>
                          <a:pt x="271" y="780"/>
                        </a:cubicBezTo>
                        <a:cubicBezTo>
                          <a:pt x="206" y="754"/>
                          <a:pt x="142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55" y="419"/>
                        </a:cubicBezTo>
                        <a:cubicBezTo>
                          <a:pt x="143" y="416"/>
                          <a:pt x="130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3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6" y="1063"/>
                          <a:pt x="800" y="1063"/>
                        </a:cubicBezTo>
                        <a:cubicBezTo>
                          <a:pt x="864" y="1063"/>
                          <a:pt x="928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37" y="122"/>
                          <a:pt x="2888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5" name="Google Shape;5605;p53"/>
                  <p:cNvSpPr/>
                  <p:nvPr/>
                </p:nvSpPr>
                <p:spPr>
                  <a:xfrm>
                    <a:off x="3447081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6" name="Google Shape;5606;p53"/>
                  <p:cNvSpPr/>
                  <p:nvPr/>
                </p:nvSpPr>
                <p:spPr>
                  <a:xfrm>
                    <a:off x="3545406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5" y="1"/>
                        </a:moveTo>
                        <a:cubicBezTo>
                          <a:pt x="2529" y="1"/>
                          <a:pt x="2502" y="2"/>
                          <a:pt x="2476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77" y="702"/>
                          <a:pt x="1173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71" y="780"/>
                        </a:cubicBezTo>
                        <a:cubicBezTo>
                          <a:pt x="206" y="754"/>
                          <a:pt x="142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3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0" y="1038"/>
                          <a:pt x="683" y="1063"/>
                          <a:pt x="800" y="1063"/>
                        </a:cubicBezTo>
                        <a:cubicBezTo>
                          <a:pt x="864" y="1063"/>
                          <a:pt x="928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66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7" name="Google Shape;5607;p53"/>
                  <p:cNvSpPr/>
                  <p:nvPr/>
                </p:nvSpPr>
                <p:spPr>
                  <a:xfrm>
                    <a:off x="3642897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5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55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8" name="Google Shape;5608;p53"/>
                  <p:cNvSpPr/>
                  <p:nvPr/>
                </p:nvSpPr>
                <p:spPr>
                  <a:xfrm>
                    <a:off x="3741222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65" y="548"/>
                          <a:pt x="65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0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80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1" y="174"/>
                          <a:pt x="2927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09" name="Google Shape;5609;p53"/>
                  <p:cNvSpPr/>
                  <p:nvPr/>
                </p:nvSpPr>
                <p:spPr>
                  <a:xfrm>
                    <a:off x="3839488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954" y="225"/>
                        </a:move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66" y="251"/>
                          <a:pt x="2966" y="238"/>
                          <a:pt x="2954" y="225"/>
                        </a:cubicBezTo>
                        <a:close/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80" y="84"/>
                        </a:cubicBezTo>
                        <a:cubicBezTo>
                          <a:pt x="2077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54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0" name="Google Shape;5610;p53"/>
                  <p:cNvSpPr/>
                  <p:nvPr/>
                </p:nvSpPr>
                <p:spPr>
                  <a:xfrm>
                    <a:off x="3937813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2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79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02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0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490" y="857"/>
                        </a:cubicBezTo>
                        <a:cubicBezTo>
                          <a:pt x="413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90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3" y="445"/>
                          <a:pt x="129" y="445"/>
                        </a:cubicBezTo>
                        <a:lnTo>
                          <a:pt x="168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6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1" y="457"/>
                          <a:pt x="2012" y="393"/>
                        </a:cubicBezTo>
                        <a:cubicBezTo>
                          <a:pt x="2089" y="341"/>
                          <a:pt x="2166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489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1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1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1" name="Google Shape;5611;p53"/>
                  <p:cNvSpPr/>
                  <p:nvPr/>
                </p:nvSpPr>
                <p:spPr>
                  <a:xfrm>
                    <a:off x="403530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6" y="1"/>
                        </a:moveTo>
                        <a:cubicBezTo>
                          <a:pt x="2529" y="1"/>
                          <a:pt x="2503" y="2"/>
                          <a:pt x="2477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6" y="844"/>
                          <a:pt x="336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4" y="416"/>
                          <a:pt x="124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5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612" name="Google Shape;5612;p53"/>
                <p:cNvGrpSpPr/>
                <p:nvPr/>
              </p:nvGrpSpPr>
              <p:grpSpPr>
                <a:xfrm>
                  <a:off x="1299890" y="844622"/>
                  <a:ext cx="3315238" cy="64143"/>
                  <a:chOff x="896765" y="648922"/>
                  <a:chExt cx="3315238" cy="64143"/>
                </a:xfrm>
              </p:grpSpPr>
              <p:sp>
                <p:nvSpPr>
                  <p:cNvPr id="5613" name="Google Shape;5613;p53"/>
                  <p:cNvSpPr/>
                  <p:nvPr/>
                </p:nvSpPr>
                <p:spPr>
                  <a:xfrm>
                    <a:off x="896765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4" name="Google Shape;5614;p53"/>
                  <p:cNvSpPr/>
                  <p:nvPr/>
                </p:nvSpPr>
                <p:spPr>
                  <a:xfrm>
                    <a:off x="995090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5" y="1"/>
                        </a:moveTo>
                        <a:cubicBezTo>
                          <a:pt x="2529" y="1"/>
                          <a:pt x="2502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2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5" name="Google Shape;5615;p53"/>
                  <p:cNvSpPr/>
                  <p:nvPr/>
                </p:nvSpPr>
                <p:spPr>
                  <a:xfrm>
                    <a:off x="1093356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3" y="416"/>
                          <a:pt x="124" y="414"/>
                          <a:pt x="114" y="414"/>
                        </a:cubicBezTo>
                        <a:cubicBezTo>
                          <a:pt x="81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15" y="174"/>
                          <a:pt x="2928" y="200"/>
                          <a:pt x="2954" y="225"/>
                        </a:cubicBezTo>
                        <a:cubicBezTo>
                          <a:pt x="2954" y="238"/>
                          <a:pt x="2954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6" name="Google Shape;5616;p53"/>
                  <p:cNvSpPr/>
                  <p:nvPr/>
                </p:nvSpPr>
                <p:spPr>
                  <a:xfrm>
                    <a:off x="1191681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2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79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793" y="303"/>
                          <a:pt x="1702" y="367"/>
                          <a:pt x="1612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91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3" y="445"/>
                          <a:pt x="129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81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787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6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2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489" y="135"/>
                        </a:cubicBezTo>
                        <a:cubicBezTo>
                          <a:pt x="2566" y="122"/>
                          <a:pt x="2631" y="109"/>
                          <a:pt x="2708" y="109"/>
                        </a:cubicBezTo>
                        <a:cubicBezTo>
                          <a:pt x="2760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2" y="109"/>
                        </a:cubicBezTo>
                        <a:cubicBezTo>
                          <a:pt x="2850" y="71"/>
                          <a:pt x="2785" y="32"/>
                          <a:pt x="2721" y="19"/>
                        </a:cubicBezTo>
                        <a:cubicBezTo>
                          <a:pt x="2666" y="10"/>
                          <a:pt x="2605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7" name="Google Shape;5617;p53"/>
                  <p:cNvSpPr/>
                  <p:nvPr/>
                </p:nvSpPr>
                <p:spPr>
                  <a:xfrm>
                    <a:off x="1289946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7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03" y="367"/>
                          <a:pt x="1613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78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81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5" y="535"/>
                          <a:pt x="1922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489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54" y="251"/>
                          <a:pt x="2954" y="238"/>
                          <a:pt x="2954" y="225"/>
                        </a:cubicBezTo>
                        <a:cubicBezTo>
                          <a:pt x="2954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22" y="19"/>
                        </a:cubicBezTo>
                        <a:cubicBezTo>
                          <a:pt x="2667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8" name="Google Shape;5618;p53"/>
                  <p:cNvSpPr/>
                  <p:nvPr/>
                </p:nvSpPr>
                <p:spPr>
                  <a:xfrm>
                    <a:off x="1386723" y="648922"/>
                    <a:ext cx="177474" cy="641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0" h="1077" extrusionOk="0">
                        <a:moveTo>
                          <a:pt x="2566" y="1"/>
                        </a:moveTo>
                        <a:cubicBezTo>
                          <a:pt x="2541" y="1"/>
                          <a:pt x="2516" y="2"/>
                          <a:pt x="2489" y="6"/>
                        </a:cubicBezTo>
                        <a:cubicBezTo>
                          <a:pt x="2399" y="19"/>
                          <a:pt x="2296" y="45"/>
                          <a:pt x="2205" y="84"/>
                        </a:cubicBezTo>
                        <a:cubicBezTo>
                          <a:pt x="2102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28" y="367"/>
                          <a:pt x="1638" y="445"/>
                        </a:cubicBezTo>
                        <a:cubicBezTo>
                          <a:pt x="1548" y="509"/>
                          <a:pt x="1458" y="586"/>
                          <a:pt x="1367" y="638"/>
                        </a:cubicBezTo>
                        <a:cubicBezTo>
                          <a:pt x="1290" y="702"/>
                          <a:pt x="1187" y="754"/>
                          <a:pt x="1097" y="806"/>
                        </a:cubicBezTo>
                        <a:cubicBezTo>
                          <a:pt x="1045" y="818"/>
                          <a:pt x="993" y="831"/>
                          <a:pt x="955" y="844"/>
                        </a:cubicBezTo>
                        <a:cubicBezTo>
                          <a:pt x="903" y="857"/>
                          <a:pt x="852" y="870"/>
                          <a:pt x="800" y="870"/>
                        </a:cubicBezTo>
                        <a:cubicBezTo>
                          <a:pt x="710" y="870"/>
                          <a:pt x="607" y="870"/>
                          <a:pt x="516" y="857"/>
                        </a:cubicBezTo>
                        <a:cubicBezTo>
                          <a:pt x="439" y="844"/>
                          <a:pt x="349" y="818"/>
                          <a:pt x="271" y="780"/>
                        </a:cubicBezTo>
                        <a:cubicBezTo>
                          <a:pt x="207" y="754"/>
                          <a:pt x="155" y="702"/>
                          <a:pt x="117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91" y="470"/>
                          <a:pt x="117" y="445"/>
                          <a:pt x="155" y="445"/>
                        </a:cubicBezTo>
                        <a:lnTo>
                          <a:pt x="194" y="445"/>
                        </a:lnTo>
                        <a:cubicBezTo>
                          <a:pt x="181" y="432"/>
                          <a:pt x="168" y="432"/>
                          <a:pt x="155" y="419"/>
                        </a:cubicBezTo>
                        <a:cubicBezTo>
                          <a:pt x="104" y="419"/>
                          <a:pt x="52" y="432"/>
                          <a:pt x="39" y="483"/>
                        </a:cubicBezTo>
                        <a:cubicBezTo>
                          <a:pt x="0" y="548"/>
                          <a:pt x="0" y="612"/>
                          <a:pt x="39" y="690"/>
                        </a:cubicBezTo>
                        <a:cubicBezTo>
                          <a:pt x="65" y="767"/>
                          <a:pt x="129" y="831"/>
                          <a:pt x="194" y="883"/>
                        </a:cubicBezTo>
                        <a:cubicBezTo>
                          <a:pt x="284" y="947"/>
                          <a:pt x="374" y="999"/>
                          <a:pt x="478" y="1025"/>
                        </a:cubicBezTo>
                        <a:cubicBezTo>
                          <a:pt x="581" y="1051"/>
                          <a:pt x="697" y="1063"/>
                          <a:pt x="813" y="1076"/>
                        </a:cubicBezTo>
                        <a:cubicBezTo>
                          <a:pt x="864" y="1063"/>
                          <a:pt x="929" y="1063"/>
                          <a:pt x="993" y="1051"/>
                        </a:cubicBezTo>
                        <a:cubicBezTo>
                          <a:pt x="1058" y="1038"/>
                          <a:pt x="1122" y="1012"/>
                          <a:pt x="1174" y="999"/>
                        </a:cubicBezTo>
                        <a:cubicBezTo>
                          <a:pt x="1290" y="947"/>
                          <a:pt x="1393" y="896"/>
                          <a:pt x="1496" y="818"/>
                        </a:cubicBezTo>
                        <a:cubicBezTo>
                          <a:pt x="1599" y="754"/>
                          <a:pt x="1690" y="677"/>
                          <a:pt x="1780" y="612"/>
                        </a:cubicBezTo>
                        <a:cubicBezTo>
                          <a:pt x="1870" y="535"/>
                          <a:pt x="1948" y="457"/>
                          <a:pt x="2025" y="393"/>
                        </a:cubicBezTo>
                        <a:cubicBezTo>
                          <a:pt x="2102" y="341"/>
                          <a:pt x="2193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15" y="135"/>
                        </a:cubicBezTo>
                        <a:cubicBezTo>
                          <a:pt x="2579" y="122"/>
                          <a:pt x="2657" y="109"/>
                          <a:pt x="2734" y="109"/>
                        </a:cubicBezTo>
                        <a:cubicBezTo>
                          <a:pt x="2786" y="109"/>
                          <a:pt x="2837" y="122"/>
                          <a:pt x="2889" y="148"/>
                        </a:cubicBezTo>
                        <a:cubicBezTo>
                          <a:pt x="2928" y="174"/>
                          <a:pt x="2953" y="200"/>
                          <a:pt x="2966" y="225"/>
                        </a:cubicBezTo>
                        <a:cubicBezTo>
                          <a:pt x="2966" y="238"/>
                          <a:pt x="2979" y="251"/>
                          <a:pt x="2979" y="264"/>
                        </a:cubicBezTo>
                        <a:cubicBezTo>
                          <a:pt x="2979" y="251"/>
                          <a:pt x="2979" y="238"/>
                          <a:pt x="2979" y="225"/>
                        </a:cubicBezTo>
                        <a:cubicBezTo>
                          <a:pt x="2966" y="187"/>
                          <a:pt x="2953" y="148"/>
                          <a:pt x="2928" y="109"/>
                        </a:cubicBezTo>
                        <a:cubicBezTo>
                          <a:pt x="2876" y="71"/>
                          <a:pt x="2811" y="32"/>
                          <a:pt x="2747" y="19"/>
                        </a:cubicBezTo>
                        <a:cubicBezTo>
                          <a:pt x="2683" y="10"/>
                          <a:pt x="2626" y="1"/>
                          <a:pt x="256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19" name="Google Shape;5619;p53"/>
                  <p:cNvSpPr/>
                  <p:nvPr/>
                </p:nvSpPr>
                <p:spPr>
                  <a:xfrm>
                    <a:off x="1485762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7" y="6"/>
                        </a:cubicBezTo>
                        <a:cubicBezTo>
                          <a:pt x="2373" y="19"/>
                          <a:pt x="2283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4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81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65" y="947"/>
                          <a:pt x="1381" y="896"/>
                          <a:pt x="1484" y="818"/>
                        </a:cubicBezTo>
                        <a:cubicBezTo>
                          <a:pt x="1574" y="754"/>
                          <a:pt x="1664" y="677"/>
                          <a:pt x="1755" y="612"/>
                        </a:cubicBezTo>
                        <a:cubicBezTo>
                          <a:pt x="1845" y="535"/>
                          <a:pt x="1922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490" y="135"/>
                        </a:cubicBezTo>
                        <a:cubicBezTo>
                          <a:pt x="2567" y="122"/>
                          <a:pt x="2631" y="109"/>
                          <a:pt x="2709" y="109"/>
                        </a:cubicBezTo>
                        <a:cubicBezTo>
                          <a:pt x="2760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54" y="251"/>
                          <a:pt x="2954" y="238"/>
                          <a:pt x="2954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51" y="71"/>
                          <a:pt x="2799" y="32"/>
                          <a:pt x="2722" y="19"/>
                        </a:cubicBezTo>
                        <a:cubicBezTo>
                          <a:pt x="2667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0" name="Google Shape;5620;p53"/>
                  <p:cNvSpPr/>
                  <p:nvPr/>
                </p:nvSpPr>
                <p:spPr>
                  <a:xfrm>
                    <a:off x="158331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89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8" y="586"/>
                          <a:pt x="1354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3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02" y="135"/>
                        </a:cubicBezTo>
                        <a:cubicBezTo>
                          <a:pt x="2579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9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1" name="Google Shape;5621;p53"/>
                  <p:cNvSpPr/>
                  <p:nvPr/>
                </p:nvSpPr>
                <p:spPr>
                  <a:xfrm>
                    <a:off x="1681579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6" y="1"/>
                        </a:moveTo>
                        <a:cubicBezTo>
                          <a:pt x="2530" y="1"/>
                          <a:pt x="2503" y="2"/>
                          <a:pt x="2477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8" y="702"/>
                          <a:pt x="1174" y="754"/>
                          <a:pt x="1084" y="806"/>
                        </a:cubicBezTo>
                        <a:cubicBezTo>
                          <a:pt x="1033" y="818"/>
                          <a:pt x="994" y="831"/>
                          <a:pt x="942" y="844"/>
                        </a:cubicBezTo>
                        <a:cubicBezTo>
                          <a:pt x="891" y="857"/>
                          <a:pt x="839" y="870"/>
                          <a:pt x="788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7" y="844"/>
                          <a:pt x="336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2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4" y="416"/>
                          <a:pt x="124" y="414"/>
                          <a:pt x="114" y="414"/>
                        </a:cubicBezTo>
                        <a:cubicBezTo>
                          <a:pt x="82" y="414"/>
                          <a:pt x="50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2" y="999"/>
                        </a:cubicBezTo>
                        <a:cubicBezTo>
                          <a:pt x="1278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8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090" y="341"/>
                          <a:pt x="2180" y="277"/>
                          <a:pt x="2258" y="238"/>
                        </a:cubicBezTo>
                        <a:cubicBezTo>
                          <a:pt x="2335" y="200"/>
                          <a:pt x="2425" y="161"/>
                          <a:pt x="2503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4" y="71"/>
                          <a:pt x="2799" y="32"/>
                          <a:pt x="2735" y="19"/>
                        </a:cubicBezTo>
                        <a:cubicBezTo>
                          <a:pt x="2680" y="10"/>
                          <a:pt x="2619" y="1"/>
                          <a:pt x="255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2" name="Google Shape;5622;p53"/>
                  <p:cNvSpPr/>
                  <p:nvPr/>
                </p:nvSpPr>
                <p:spPr>
                  <a:xfrm>
                    <a:off x="177990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7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3" name="Google Shape;5623;p53"/>
                  <p:cNvSpPr/>
                  <p:nvPr/>
                </p:nvSpPr>
                <p:spPr>
                  <a:xfrm>
                    <a:off x="1877454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9" y="1"/>
                        </a:moveTo>
                        <a:cubicBezTo>
                          <a:pt x="2535" y="1"/>
                          <a:pt x="2511" y="2"/>
                          <a:pt x="2489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8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47" y="509"/>
                          <a:pt x="1457" y="586"/>
                          <a:pt x="1367" y="638"/>
                        </a:cubicBezTo>
                        <a:cubicBezTo>
                          <a:pt x="1277" y="702"/>
                          <a:pt x="1186" y="754"/>
                          <a:pt x="1083" y="806"/>
                        </a:cubicBezTo>
                        <a:cubicBezTo>
                          <a:pt x="1045" y="818"/>
                          <a:pt x="993" y="831"/>
                          <a:pt x="941" y="844"/>
                        </a:cubicBezTo>
                        <a:cubicBezTo>
                          <a:pt x="890" y="857"/>
                          <a:pt x="851" y="870"/>
                          <a:pt x="800" y="870"/>
                        </a:cubicBezTo>
                        <a:cubicBezTo>
                          <a:pt x="696" y="870"/>
                          <a:pt x="606" y="870"/>
                          <a:pt x="516" y="857"/>
                        </a:cubicBezTo>
                        <a:cubicBezTo>
                          <a:pt x="426" y="844"/>
                          <a:pt x="348" y="818"/>
                          <a:pt x="271" y="780"/>
                        </a:cubicBezTo>
                        <a:cubicBezTo>
                          <a:pt x="206" y="754"/>
                          <a:pt x="155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16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81" y="432"/>
                          <a:pt x="168" y="419"/>
                          <a:pt x="155" y="419"/>
                        </a:cubicBezTo>
                        <a:cubicBezTo>
                          <a:pt x="143" y="416"/>
                          <a:pt x="130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77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6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93" y="1051"/>
                        </a:cubicBezTo>
                        <a:cubicBezTo>
                          <a:pt x="1045" y="1038"/>
                          <a:pt x="1109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47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37" y="122"/>
                          <a:pt x="2888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4" name="Google Shape;5624;p53"/>
                  <p:cNvSpPr/>
                  <p:nvPr/>
                </p:nvSpPr>
                <p:spPr>
                  <a:xfrm>
                    <a:off x="1975720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58" y="586"/>
                          <a:pt x="1355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3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5" name="Google Shape;5625;p53"/>
                  <p:cNvSpPr/>
                  <p:nvPr/>
                </p:nvSpPr>
                <p:spPr>
                  <a:xfrm>
                    <a:off x="2074045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0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502" y="135"/>
                        </a:cubicBezTo>
                        <a:cubicBezTo>
                          <a:pt x="2566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6" name="Google Shape;5626;p53"/>
                  <p:cNvSpPr/>
                  <p:nvPr/>
                </p:nvSpPr>
                <p:spPr>
                  <a:xfrm>
                    <a:off x="2172310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7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77" y="857"/>
                          <a:pt x="839" y="870"/>
                          <a:pt x="787" y="870"/>
                        </a:cubicBezTo>
                        <a:cubicBezTo>
                          <a:pt x="684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5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1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0" y="10"/>
                          <a:pt x="2607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7" name="Google Shape;5627;p53"/>
                  <p:cNvSpPr/>
                  <p:nvPr/>
                </p:nvSpPr>
                <p:spPr>
                  <a:xfrm>
                    <a:off x="2269861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60" y="1"/>
                        </a:moveTo>
                        <a:cubicBezTo>
                          <a:pt x="2535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9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7" y="586"/>
                          <a:pt x="1354" y="638"/>
                        </a:cubicBezTo>
                        <a:cubicBezTo>
                          <a:pt x="1277" y="702"/>
                          <a:pt x="1187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8" y="870"/>
                          <a:pt x="800" y="870"/>
                        </a:cubicBezTo>
                        <a:cubicBezTo>
                          <a:pt x="697" y="870"/>
                          <a:pt x="606" y="870"/>
                          <a:pt x="503" y="857"/>
                        </a:cubicBezTo>
                        <a:cubicBezTo>
                          <a:pt x="426" y="844"/>
                          <a:pt x="348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6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78" y="754"/>
                          <a:pt x="129" y="818"/>
                          <a:pt x="194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7" y="1063"/>
                          <a:pt x="813" y="1063"/>
                        </a:cubicBezTo>
                        <a:cubicBezTo>
                          <a:pt x="864" y="1063"/>
                          <a:pt x="929" y="1051"/>
                          <a:pt x="993" y="1051"/>
                        </a:cubicBezTo>
                        <a:cubicBezTo>
                          <a:pt x="1045" y="1038"/>
                          <a:pt x="1109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47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89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8" name="Google Shape;5628;p53"/>
                  <p:cNvSpPr/>
                  <p:nvPr/>
                </p:nvSpPr>
                <p:spPr>
                  <a:xfrm>
                    <a:off x="2368126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6" y="844"/>
                          <a:pt x="336" y="818"/>
                          <a:pt x="259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3" y="416"/>
                          <a:pt x="124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8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29" name="Google Shape;5629;p53"/>
                  <p:cNvSpPr/>
                  <p:nvPr/>
                </p:nvSpPr>
                <p:spPr>
                  <a:xfrm>
                    <a:off x="2466451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73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0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13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40" y="148"/>
                          <a:pt x="2902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0" name="Google Shape;5630;p53"/>
                  <p:cNvSpPr/>
                  <p:nvPr/>
                </p:nvSpPr>
                <p:spPr>
                  <a:xfrm>
                    <a:off x="256394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6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1" y="857"/>
                          <a:pt x="852" y="870"/>
                          <a:pt x="800" y="870"/>
                        </a:cubicBezTo>
                        <a:cubicBezTo>
                          <a:pt x="697" y="870"/>
                          <a:pt x="607" y="870"/>
                          <a:pt x="517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56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17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81" y="432"/>
                          <a:pt x="168" y="419"/>
                          <a:pt x="156" y="419"/>
                        </a:cubicBezTo>
                        <a:cubicBezTo>
                          <a:pt x="143" y="416"/>
                          <a:pt x="131" y="414"/>
                          <a:pt x="120" y="414"/>
                        </a:cubicBezTo>
                        <a:cubicBezTo>
                          <a:pt x="82" y="414"/>
                          <a:pt x="49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5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7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1" name="Google Shape;5631;p53"/>
                  <p:cNvSpPr/>
                  <p:nvPr/>
                </p:nvSpPr>
                <p:spPr>
                  <a:xfrm>
                    <a:off x="2662268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2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7" y="870"/>
                          <a:pt x="593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3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71" y="935"/>
                          <a:pt x="374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089" y="341"/>
                          <a:pt x="2180" y="277"/>
                          <a:pt x="2257" y="238"/>
                        </a:cubicBezTo>
                        <a:cubicBezTo>
                          <a:pt x="2334" y="200"/>
                          <a:pt x="2425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2" name="Google Shape;5632;p53"/>
                  <p:cNvSpPr/>
                  <p:nvPr/>
                </p:nvSpPr>
                <p:spPr>
                  <a:xfrm>
                    <a:off x="2760533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238"/>
                          <a:pt x="2954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3" name="Google Shape;5633;p53"/>
                  <p:cNvSpPr/>
                  <p:nvPr/>
                </p:nvSpPr>
                <p:spPr>
                  <a:xfrm>
                    <a:off x="2858858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02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2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4" name="Google Shape;5634;p53"/>
                  <p:cNvSpPr/>
                  <p:nvPr/>
                </p:nvSpPr>
                <p:spPr>
                  <a:xfrm>
                    <a:off x="2956349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90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2000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6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8" y="702"/>
                          <a:pt x="1187" y="754"/>
                          <a:pt x="1084" y="806"/>
                        </a:cubicBezTo>
                        <a:cubicBezTo>
                          <a:pt x="1033" y="818"/>
                          <a:pt x="994" y="831"/>
                          <a:pt x="942" y="844"/>
                        </a:cubicBezTo>
                        <a:cubicBezTo>
                          <a:pt x="891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2" y="780"/>
                        </a:cubicBezTo>
                        <a:cubicBezTo>
                          <a:pt x="207" y="754"/>
                          <a:pt x="156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69" y="419"/>
                          <a:pt x="156" y="419"/>
                        </a:cubicBezTo>
                        <a:cubicBezTo>
                          <a:pt x="144" y="416"/>
                          <a:pt x="131" y="414"/>
                          <a:pt x="120" y="414"/>
                        </a:cubicBezTo>
                        <a:cubicBezTo>
                          <a:pt x="82" y="414"/>
                          <a:pt x="49" y="431"/>
                          <a:pt x="40" y="470"/>
                        </a:cubicBezTo>
                        <a:cubicBezTo>
                          <a:pt x="1" y="535"/>
                          <a:pt x="1" y="612"/>
                          <a:pt x="40" y="677"/>
                        </a:cubicBezTo>
                        <a:cubicBezTo>
                          <a:pt x="78" y="754"/>
                          <a:pt x="130" y="818"/>
                          <a:pt x="194" y="883"/>
                        </a:cubicBezTo>
                        <a:cubicBezTo>
                          <a:pt x="285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8" y="947"/>
                          <a:pt x="1394" y="896"/>
                          <a:pt x="1497" y="818"/>
                        </a:cubicBezTo>
                        <a:cubicBezTo>
                          <a:pt x="1587" y="754"/>
                          <a:pt x="1677" y="677"/>
                          <a:pt x="1768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3" y="341"/>
                          <a:pt x="2180" y="277"/>
                          <a:pt x="2270" y="238"/>
                        </a:cubicBezTo>
                        <a:cubicBezTo>
                          <a:pt x="2348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38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7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67" y="187"/>
                          <a:pt x="2941" y="148"/>
                          <a:pt x="2915" y="109"/>
                        </a:cubicBezTo>
                        <a:cubicBezTo>
                          <a:pt x="2864" y="71"/>
                          <a:pt x="2799" y="32"/>
                          <a:pt x="2735" y="19"/>
                        </a:cubicBezTo>
                        <a:cubicBezTo>
                          <a:pt x="2680" y="10"/>
                          <a:pt x="2619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5" name="Google Shape;5635;p53"/>
                  <p:cNvSpPr/>
                  <p:nvPr/>
                </p:nvSpPr>
                <p:spPr>
                  <a:xfrm>
                    <a:off x="305467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5" y="1"/>
                        </a:moveTo>
                        <a:cubicBezTo>
                          <a:pt x="2529" y="1"/>
                          <a:pt x="2503" y="2"/>
                          <a:pt x="2476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0" y="831"/>
                          <a:pt x="942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26" y="844"/>
                          <a:pt x="336" y="818"/>
                          <a:pt x="271" y="780"/>
                        </a:cubicBezTo>
                        <a:cubicBezTo>
                          <a:pt x="207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78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4" y="883"/>
                        </a:cubicBezTo>
                        <a:cubicBezTo>
                          <a:pt x="271" y="935"/>
                          <a:pt x="374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29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25" y="393"/>
                        </a:cubicBezTo>
                        <a:cubicBezTo>
                          <a:pt x="2089" y="341"/>
                          <a:pt x="2180" y="277"/>
                          <a:pt x="2257" y="238"/>
                        </a:cubicBezTo>
                        <a:cubicBezTo>
                          <a:pt x="2334" y="200"/>
                          <a:pt x="2425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76" y="148"/>
                        </a:cubicBezTo>
                        <a:cubicBezTo>
                          <a:pt x="2915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6" name="Google Shape;5636;p53"/>
                  <p:cNvSpPr/>
                  <p:nvPr/>
                </p:nvSpPr>
                <p:spPr>
                  <a:xfrm>
                    <a:off x="3152940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954" y="225"/>
                        </a:move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67" y="251"/>
                          <a:pt x="2967" y="238"/>
                          <a:pt x="2954" y="225"/>
                        </a:cubicBezTo>
                        <a:close/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7" y="6"/>
                        </a:cubicBezTo>
                        <a:cubicBezTo>
                          <a:pt x="2374" y="19"/>
                          <a:pt x="2283" y="45"/>
                          <a:pt x="2180" y="84"/>
                        </a:cubicBezTo>
                        <a:cubicBezTo>
                          <a:pt x="2077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5" y="702"/>
                          <a:pt x="1174" y="754"/>
                          <a:pt x="1071" y="806"/>
                        </a:cubicBezTo>
                        <a:cubicBezTo>
                          <a:pt x="1033" y="818"/>
                          <a:pt x="981" y="831"/>
                          <a:pt x="929" y="844"/>
                        </a:cubicBezTo>
                        <a:cubicBezTo>
                          <a:pt x="891" y="857"/>
                          <a:pt x="839" y="870"/>
                          <a:pt x="788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4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3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9" y="432"/>
                          <a:pt x="156" y="419"/>
                          <a:pt x="143" y="419"/>
                        </a:cubicBezTo>
                        <a:cubicBezTo>
                          <a:pt x="131" y="416"/>
                          <a:pt x="119" y="414"/>
                          <a:pt x="108" y="414"/>
                        </a:cubicBezTo>
                        <a:cubicBezTo>
                          <a:pt x="74" y="414"/>
                          <a:pt x="46" y="431"/>
                          <a:pt x="27" y="470"/>
                        </a:cubicBezTo>
                        <a:cubicBezTo>
                          <a:pt x="1" y="535"/>
                          <a:pt x="1" y="612"/>
                          <a:pt x="27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2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8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55" y="612"/>
                        </a:cubicBezTo>
                        <a:cubicBezTo>
                          <a:pt x="1858" y="535"/>
                          <a:pt x="1935" y="457"/>
                          <a:pt x="2013" y="393"/>
                        </a:cubicBezTo>
                        <a:cubicBezTo>
                          <a:pt x="2090" y="341"/>
                          <a:pt x="2167" y="277"/>
                          <a:pt x="2258" y="238"/>
                        </a:cubicBezTo>
                        <a:cubicBezTo>
                          <a:pt x="2335" y="200"/>
                          <a:pt x="2412" y="161"/>
                          <a:pt x="2503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187"/>
                          <a:pt x="2941" y="148"/>
                          <a:pt x="2902" y="109"/>
                        </a:cubicBezTo>
                        <a:cubicBezTo>
                          <a:pt x="2851" y="71"/>
                          <a:pt x="2799" y="32"/>
                          <a:pt x="2735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7" name="Google Shape;5637;p53"/>
                  <p:cNvSpPr/>
                  <p:nvPr/>
                </p:nvSpPr>
                <p:spPr>
                  <a:xfrm>
                    <a:off x="3251265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3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80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03" y="367"/>
                          <a:pt x="1612" y="445"/>
                        </a:cubicBezTo>
                        <a:cubicBezTo>
                          <a:pt x="1535" y="509"/>
                          <a:pt x="1445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19" y="818"/>
                          <a:pt x="980" y="831"/>
                          <a:pt x="929" y="844"/>
                        </a:cubicBezTo>
                        <a:cubicBezTo>
                          <a:pt x="877" y="857"/>
                          <a:pt x="826" y="870"/>
                          <a:pt x="787" y="870"/>
                        </a:cubicBezTo>
                        <a:cubicBezTo>
                          <a:pt x="684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91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4" y="445"/>
                          <a:pt x="129" y="445"/>
                        </a:cubicBezTo>
                        <a:lnTo>
                          <a:pt x="168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6" y="414"/>
                        </a:cubicBezTo>
                        <a:cubicBezTo>
                          <a:pt x="69" y="414"/>
                          <a:pt x="3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7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4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2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489" y="135"/>
                        </a:cubicBezTo>
                        <a:cubicBezTo>
                          <a:pt x="2566" y="122"/>
                          <a:pt x="2631" y="109"/>
                          <a:pt x="2708" y="109"/>
                        </a:cubicBezTo>
                        <a:cubicBezTo>
                          <a:pt x="2760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86" y="32"/>
                          <a:pt x="2721" y="19"/>
                        </a:cubicBezTo>
                        <a:cubicBezTo>
                          <a:pt x="2667" y="10"/>
                          <a:pt x="2605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8" name="Google Shape;5638;p53"/>
                  <p:cNvSpPr/>
                  <p:nvPr/>
                </p:nvSpPr>
                <p:spPr>
                  <a:xfrm>
                    <a:off x="3348815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9" y="1"/>
                        </a:moveTo>
                        <a:cubicBezTo>
                          <a:pt x="2535" y="1"/>
                          <a:pt x="2511" y="2"/>
                          <a:pt x="2489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99" y="174"/>
                          <a:pt x="1908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57" y="586"/>
                          <a:pt x="1354" y="638"/>
                        </a:cubicBezTo>
                        <a:cubicBezTo>
                          <a:pt x="1277" y="702"/>
                          <a:pt x="1186" y="754"/>
                          <a:pt x="1083" y="806"/>
                        </a:cubicBezTo>
                        <a:cubicBezTo>
                          <a:pt x="1032" y="818"/>
                          <a:pt x="993" y="831"/>
                          <a:pt x="941" y="844"/>
                        </a:cubicBezTo>
                        <a:cubicBezTo>
                          <a:pt x="890" y="857"/>
                          <a:pt x="838" y="870"/>
                          <a:pt x="800" y="870"/>
                        </a:cubicBezTo>
                        <a:cubicBezTo>
                          <a:pt x="696" y="870"/>
                          <a:pt x="606" y="870"/>
                          <a:pt x="503" y="857"/>
                        </a:cubicBezTo>
                        <a:cubicBezTo>
                          <a:pt x="426" y="844"/>
                          <a:pt x="335" y="818"/>
                          <a:pt x="271" y="780"/>
                        </a:cubicBezTo>
                        <a:cubicBezTo>
                          <a:pt x="206" y="754"/>
                          <a:pt x="142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55" y="419"/>
                        </a:cubicBezTo>
                        <a:cubicBezTo>
                          <a:pt x="143" y="416"/>
                          <a:pt x="130" y="414"/>
                          <a:pt x="119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29" y="818"/>
                          <a:pt x="193" y="883"/>
                        </a:cubicBezTo>
                        <a:cubicBezTo>
                          <a:pt x="284" y="935"/>
                          <a:pt x="374" y="986"/>
                          <a:pt x="477" y="1012"/>
                        </a:cubicBezTo>
                        <a:cubicBezTo>
                          <a:pt x="580" y="1038"/>
                          <a:pt x="696" y="1063"/>
                          <a:pt x="800" y="1063"/>
                        </a:cubicBezTo>
                        <a:cubicBezTo>
                          <a:pt x="864" y="1063"/>
                          <a:pt x="928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93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25" y="393"/>
                        </a:cubicBezTo>
                        <a:cubicBezTo>
                          <a:pt x="2102" y="341"/>
                          <a:pt x="2179" y="277"/>
                          <a:pt x="2270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79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37" y="122"/>
                          <a:pt x="2888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39" name="Google Shape;5639;p53"/>
                  <p:cNvSpPr/>
                  <p:nvPr/>
                </p:nvSpPr>
                <p:spPr>
                  <a:xfrm>
                    <a:off x="3447081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93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3" y="857"/>
                        </a:cubicBezTo>
                        <a:cubicBezTo>
                          <a:pt x="413" y="844"/>
                          <a:pt x="336" y="818"/>
                          <a:pt x="258" y="780"/>
                        </a:cubicBezTo>
                        <a:cubicBezTo>
                          <a:pt x="194" y="754"/>
                          <a:pt x="142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7" y="535"/>
                          <a:pt x="1935" y="457"/>
                          <a:pt x="2012" y="393"/>
                        </a:cubicBezTo>
                        <a:cubicBezTo>
                          <a:pt x="2089" y="341"/>
                          <a:pt x="2167" y="277"/>
                          <a:pt x="2257" y="238"/>
                        </a:cubicBezTo>
                        <a:cubicBezTo>
                          <a:pt x="2334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1" y="148"/>
                          <a:pt x="2902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0" name="Google Shape;5640;p53"/>
                  <p:cNvSpPr/>
                  <p:nvPr/>
                </p:nvSpPr>
                <p:spPr>
                  <a:xfrm>
                    <a:off x="3545406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5" y="1"/>
                        </a:moveTo>
                        <a:cubicBezTo>
                          <a:pt x="2529" y="1"/>
                          <a:pt x="2502" y="2"/>
                          <a:pt x="2476" y="6"/>
                        </a:cubicBezTo>
                        <a:cubicBezTo>
                          <a:pt x="2386" y="19"/>
                          <a:pt x="2282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77" y="702"/>
                          <a:pt x="1173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71" y="780"/>
                        </a:cubicBezTo>
                        <a:cubicBezTo>
                          <a:pt x="206" y="754"/>
                          <a:pt x="142" y="702"/>
                          <a:pt x="103" y="651"/>
                        </a:cubicBezTo>
                        <a:cubicBezTo>
                          <a:pt x="77" y="612"/>
                          <a:pt x="65" y="548"/>
                          <a:pt x="77" y="509"/>
                        </a:cubicBezTo>
                        <a:cubicBezTo>
                          <a:pt x="77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1" y="414"/>
                          <a:pt x="49" y="431"/>
                          <a:pt x="39" y="470"/>
                        </a:cubicBezTo>
                        <a:cubicBezTo>
                          <a:pt x="0" y="535"/>
                          <a:pt x="0" y="612"/>
                          <a:pt x="39" y="677"/>
                        </a:cubicBezTo>
                        <a:cubicBezTo>
                          <a:pt x="65" y="754"/>
                          <a:pt x="116" y="818"/>
                          <a:pt x="193" y="883"/>
                        </a:cubicBezTo>
                        <a:cubicBezTo>
                          <a:pt x="271" y="935"/>
                          <a:pt x="374" y="986"/>
                          <a:pt x="464" y="1012"/>
                        </a:cubicBezTo>
                        <a:cubicBezTo>
                          <a:pt x="580" y="1038"/>
                          <a:pt x="683" y="1063"/>
                          <a:pt x="800" y="1063"/>
                        </a:cubicBezTo>
                        <a:cubicBezTo>
                          <a:pt x="864" y="1063"/>
                          <a:pt x="928" y="1051"/>
                          <a:pt x="980" y="1051"/>
                        </a:cubicBezTo>
                        <a:cubicBezTo>
                          <a:pt x="1045" y="1038"/>
                          <a:pt x="1109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24" y="161"/>
                          <a:pt x="2502" y="135"/>
                        </a:cubicBezTo>
                        <a:cubicBezTo>
                          <a:pt x="2566" y="122"/>
                          <a:pt x="2643" y="109"/>
                          <a:pt x="2721" y="109"/>
                        </a:cubicBezTo>
                        <a:cubicBezTo>
                          <a:pt x="2772" y="109"/>
                          <a:pt x="2824" y="122"/>
                          <a:pt x="2876" y="148"/>
                        </a:cubicBezTo>
                        <a:cubicBezTo>
                          <a:pt x="2914" y="174"/>
                          <a:pt x="2940" y="200"/>
                          <a:pt x="2953" y="225"/>
                        </a:cubicBezTo>
                        <a:cubicBezTo>
                          <a:pt x="2953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9" y="10"/>
                          <a:pt x="2618" y="1"/>
                          <a:pt x="255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1" name="Google Shape;5641;p53"/>
                  <p:cNvSpPr/>
                  <p:nvPr/>
                </p:nvSpPr>
                <p:spPr>
                  <a:xfrm>
                    <a:off x="3642897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60" y="1"/>
                        </a:moveTo>
                        <a:cubicBezTo>
                          <a:pt x="2536" y="1"/>
                          <a:pt x="2512" y="2"/>
                          <a:pt x="2489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99" y="174"/>
                          <a:pt x="1909" y="238"/>
                        </a:cubicBezTo>
                        <a:cubicBezTo>
                          <a:pt x="1819" y="303"/>
                          <a:pt x="1716" y="367"/>
                          <a:pt x="1625" y="445"/>
                        </a:cubicBezTo>
                        <a:cubicBezTo>
                          <a:pt x="1548" y="509"/>
                          <a:pt x="1458" y="586"/>
                          <a:pt x="1368" y="638"/>
                        </a:cubicBezTo>
                        <a:cubicBezTo>
                          <a:pt x="1277" y="702"/>
                          <a:pt x="1187" y="754"/>
                          <a:pt x="1084" y="806"/>
                        </a:cubicBezTo>
                        <a:cubicBezTo>
                          <a:pt x="1032" y="818"/>
                          <a:pt x="994" y="831"/>
                          <a:pt x="942" y="844"/>
                        </a:cubicBezTo>
                        <a:cubicBezTo>
                          <a:pt x="890" y="857"/>
                          <a:pt x="839" y="870"/>
                          <a:pt x="800" y="870"/>
                        </a:cubicBezTo>
                        <a:cubicBezTo>
                          <a:pt x="697" y="870"/>
                          <a:pt x="607" y="870"/>
                          <a:pt x="504" y="857"/>
                        </a:cubicBezTo>
                        <a:cubicBezTo>
                          <a:pt x="426" y="844"/>
                          <a:pt x="349" y="818"/>
                          <a:pt x="271" y="780"/>
                        </a:cubicBezTo>
                        <a:cubicBezTo>
                          <a:pt x="207" y="754"/>
                          <a:pt x="155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68" y="419"/>
                          <a:pt x="155" y="419"/>
                        </a:cubicBezTo>
                        <a:cubicBezTo>
                          <a:pt x="143" y="416"/>
                          <a:pt x="131" y="414"/>
                          <a:pt x="119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84" y="935"/>
                          <a:pt x="375" y="986"/>
                          <a:pt x="478" y="1012"/>
                        </a:cubicBezTo>
                        <a:cubicBezTo>
                          <a:pt x="581" y="1038"/>
                          <a:pt x="697" y="1063"/>
                          <a:pt x="813" y="1063"/>
                        </a:cubicBezTo>
                        <a:cubicBezTo>
                          <a:pt x="865" y="1063"/>
                          <a:pt x="929" y="1051"/>
                          <a:pt x="994" y="1051"/>
                        </a:cubicBezTo>
                        <a:cubicBezTo>
                          <a:pt x="1045" y="1038"/>
                          <a:pt x="1110" y="1012"/>
                          <a:pt x="1174" y="999"/>
                        </a:cubicBezTo>
                        <a:cubicBezTo>
                          <a:pt x="1277" y="947"/>
                          <a:pt x="1393" y="896"/>
                          <a:pt x="1496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25" y="393"/>
                        </a:cubicBezTo>
                        <a:cubicBezTo>
                          <a:pt x="2102" y="341"/>
                          <a:pt x="2180" y="277"/>
                          <a:pt x="2270" y="238"/>
                        </a:cubicBezTo>
                        <a:cubicBezTo>
                          <a:pt x="2347" y="200"/>
                          <a:pt x="2425" y="161"/>
                          <a:pt x="2502" y="135"/>
                        </a:cubicBezTo>
                        <a:cubicBezTo>
                          <a:pt x="2580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37" y="122"/>
                          <a:pt x="2889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66" y="238"/>
                          <a:pt x="2966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66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8" y="1"/>
                          <a:pt x="256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2" name="Google Shape;5642;p53"/>
                  <p:cNvSpPr/>
                  <p:nvPr/>
                </p:nvSpPr>
                <p:spPr>
                  <a:xfrm>
                    <a:off x="3741222" y="648922"/>
                    <a:ext cx="17664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6" h="1064" extrusionOk="0">
                        <a:moveTo>
                          <a:pt x="2553" y="1"/>
                        </a:moveTo>
                        <a:cubicBezTo>
                          <a:pt x="2528" y="1"/>
                          <a:pt x="2502" y="2"/>
                          <a:pt x="2476" y="6"/>
                        </a:cubicBezTo>
                        <a:cubicBezTo>
                          <a:pt x="2386" y="19"/>
                          <a:pt x="2283" y="45"/>
                          <a:pt x="2192" y="84"/>
                        </a:cubicBezTo>
                        <a:cubicBezTo>
                          <a:pt x="2089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15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83" y="806"/>
                        </a:cubicBezTo>
                        <a:cubicBezTo>
                          <a:pt x="1032" y="818"/>
                          <a:pt x="980" y="831"/>
                          <a:pt x="941" y="844"/>
                        </a:cubicBezTo>
                        <a:cubicBezTo>
                          <a:pt x="890" y="857"/>
                          <a:pt x="838" y="870"/>
                          <a:pt x="787" y="870"/>
                        </a:cubicBezTo>
                        <a:cubicBezTo>
                          <a:pt x="696" y="870"/>
                          <a:pt x="593" y="870"/>
                          <a:pt x="503" y="857"/>
                        </a:cubicBezTo>
                        <a:cubicBezTo>
                          <a:pt x="426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103" y="651"/>
                        </a:cubicBezTo>
                        <a:cubicBezTo>
                          <a:pt x="65" y="612"/>
                          <a:pt x="65" y="548"/>
                          <a:pt x="65" y="509"/>
                        </a:cubicBezTo>
                        <a:cubicBezTo>
                          <a:pt x="78" y="470"/>
                          <a:pt x="103" y="445"/>
                          <a:pt x="142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3" y="416"/>
                          <a:pt x="123" y="414"/>
                          <a:pt x="113" y="414"/>
                        </a:cubicBezTo>
                        <a:cubicBezTo>
                          <a:pt x="80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80" y="1038"/>
                          <a:pt x="684" y="1063"/>
                          <a:pt x="800" y="1063"/>
                        </a:cubicBezTo>
                        <a:cubicBezTo>
                          <a:pt x="864" y="1063"/>
                          <a:pt x="916" y="1051"/>
                          <a:pt x="980" y="1051"/>
                        </a:cubicBezTo>
                        <a:cubicBezTo>
                          <a:pt x="1045" y="1038"/>
                          <a:pt x="1096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3" y="818"/>
                        </a:cubicBezTo>
                        <a:cubicBezTo>
                          <a:pt x="1586" y="754"/>
                          <a:pt x="1676" y="677"/>
                          <a:pt x="1767" y="612"/>
                        </a:cubicBezTo>
                        <a:cubicBezTo>
                          <a:pt x="1857" y="535"/>
                          <a:pt x="1934" y="457"/>
                          <a:pt x="2012" y="393"/>
                        </a:cubicBezTo>
                        <a:cubicBezTo>
                          <a:pt x="2089" y="341"/>
                          <a:pt x="2179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502" y="135"/>
                        </a:cubicBezTo>
                        <a:cubicBezTo>
                          <a:pt x="2566" y="122"/>
                          <a:pt x="2644" y="109"/>
                          <a:pt x="2721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1" y="174"/>
                          <a:pt x="2927" y="200"/>
                          <a:pt x="2953" y="225"/>
                        </a:cubicBezTo>
                        <a:cubicBezTo>
                          <a:pt x="2953" y="238"/>
                          <a:pt x="2953" y="251"/>
                          <a:pt x="2966" y="264"/>
                        </a:cubicBezTo>
                        <a:cubicBezTo>
                          <a:pt x="2966" y="251"/>
                          <a:pt x="2966" y="238"/>
                          <a:pt x="2966" y="225"/>
                        </a:cubicBezTo>
                        <a:cubicBezTo>
                          <a:pt x="2953" y="187"/>
                          <a:pt x="2940" y="148"/>
                          <a:pt x="2914" y="109"/>
                        </a:cubicBezTo>
                        <a:cubicBezTo>
                          <a:pt x="2863" y="71"/>
                          <a:pt x="2798" y="32"/>
                          <a:pt x="2734" y="19"/>
                        </a:cubicBezTo>
                        <a:cubicBezTo>
                          <a:pt x="2670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3" name="Google Shape;5643;p53"/>
                  <p:cNvSpPr/>
                  <p:nvPr/>
                </p:nvSpPr>
                <p:spPr>
                  <a:xfrm>
                    <a:off x="3839488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954" y="225"/>
                        </a:moveTo>
                        <a:cubicBezTo>
                          <a:pt x="2954" y="238"/>
                          <a:pt x="2954" y="251"/>
                          <a:pt x="2954" y="264"/>
                        </a:cubicBezTo>
                        <a:cubicBezTo>
                          <a:pt x="2966" y="251"/>
                          <a:pt x="2966" y="238"/>
                          <a:pt x="2954" y="225"/>
                        </a:cubicBezTo>
                        <a:close/>
                        <a:moveTo>
                          <a:pt x="2553" y="1"/>
                        </a:moveTo>
                        <a:cubicBezTo>
                          <a:pt x="2528" y="1"/>
                          <a:pt x="2503" y="2"/>
                          <a:pt x="2476" y="6"/>
                        </a:cubicBezTo>
                        <a:cubicBezTo>
                          <a:pt x="2373" y="19"/>
                          <a:pt x="2283" y="45"/>
                          <a:pt x="2180" y="84"/>
                        </a:cubicBezTo>
                        <a:cubicBezTo>
                          <a:pt x="2077" y="122"/>
                          <a:pt x="1986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5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64" y="702"/>
                          <a:pt x="1174" y="754"/>
                          <a:pt x="1071" y="806"/>
                        </a:cubicBezTo>
                        <a:cubicBezTo>
                          <a:pt x="1032" y="818"/>
                          <a:pt x="981" y="831"/>
                          <a:pt x="929" y="844"/>
                        </a:cubicBezTo>
                        <a:cubicBezTo>
                          <a:pt x="890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13" y="844"/>
                          <a:pt x="336" y="818"/>
                          <a:pt x="259" y="780"/>
                        </a:cubicBezTo>
                        <a:cubicBezTo>
                          <a:pt x="194" y="754"/>
                          <a:pt x="143" y="702"/>
                          <a:pt x="104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5" y="419"/>
                          <a:pt x="143" y="419"/>
                        </a:cubicBezTo>
                        <a:cubicBezTo>
                          <a:pt x="130" y="416"/>
                          <a:pt x="119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1" y="535"/>
                          <a:pt x="1" y="612"/>
                          <a:pt x="26" y="677"/>
                        </a:cubicBezTo>
                        <a:cubicBezTo>
                          <a:pt x="65" y="754"/>
                          <a:pt x="117" y="818"/>
                          <a:pt x="194" y="883"/>
                        </a:cubicBezTo>
                        <a:cubicBezTo>
                          <a:pt x="271" y="935"/>
                          <a:pt x="362" y="986"/>
                          <a:pt x="465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2" y="1063"/>
                          <a:pt x="916" y="1051"/>
                          <a:pt x="981" y="1051"/>
                        </a:cubicBezTo>
                        <a:cubicBezTo>
                          <a:pt x="1045" y="1038"/>
                          <a:pt x="1097" y="1012"/>
                          <a:pt x="1161" y="999"/>
                        </a:cubicBezTo>
                        <a:cubicBezTo>
                          <a:pt x="1277" y="947"/>
                          <a:pt x="1380" y="896"/>
                          <a:pt x="1484" y="818"/>
                        </a:cubicBezTo>
                        <a:cubicBezTo>
                          <a:pt x="1587" y="754"/>
                          <a:pt x="1664" y="677"/>
                          <a:pt x="1754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67" y="277"/>
                          <a:pt x="2257" y="238"/>
                        </a:cubicBezTo>
                        <a:cubicBezTo>
                          <a:pt x="2335" y="200"/>
                          <a:pt x="2412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09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02" y="174"/>
                          <a:pt x="2928" y="200"/>
                          <a:pt x="2954" y="225"/>
                        </a:cubicBezTo>
                        <a:cubicBezTo>
                          <a:pt x="2954" y="187"/>
                          <a:pt x="2928" y="148"/>
                          <a:pt x="2902" y="109"/>
                        </a:cubicBezTo>
                        <a:cubicBezTo>
                          <a:pt x="2850" y="71"/>
                          <a:pt x="2799" y="32"/>
                          <a:pt x="2734" y="19"/>
                        </a:cubicBezTo>
                        <a:cubicBezTo>
                          <a:pt x="2671" y="10"/>
                          <a:pt x="2613" y="1"/>
                          <a:pt x="255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4" name="Google Shape;5644;p53"/>
                  <p:cNvSpPr/>
                  <p:nvPr/>
                </p:nvSpPr>
                <p:spPr>
                  <a:xfrm>
                    <a:off x="3937813" y="648922"/>
                    <a:ext cx="175925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4" h="1064" extrusionOk="0">
                        <a:moveTo>
                          <a:pt x="2547" y="1"/>
                        </a:moveTo>
                        <a:cubicBezTo>
                          <a:pt x="2522" y="1"/>
                          <a:pt x="2499" y="2"/>
                          <a:pt x="2476" y="6"/>
                        </a:cubicBezTo>
                        <a:cubicBezTo>
                          <a:pt x="2373" y="19"/>
                          <a:pt x="2270" y="45"/>
                          <a:pt x="2179" y="84"/>
                        </a:cubicBezTo>
                        <a:cubicBezTo>
                          <a:pt x="2076" y="122"/>
                          <a:pt x="1986" y="174"/>
                          <a:pt x="1896" y="238"/>
                        </a:cubicBezTo>
                        <a:cubicBezTo>
                          <a:pt x="1805" y="303"/>
                          <a:pt x="1702" y="367"/>
                          <a:pt x="1625" y="445"/>
                        </a:cubicBezTo>
                        <a:cubicBezTo>
                          <a:pt x="1535" y="509"/>
                          <a:pt x="1444" y="586"/>
                          <a:pt x="1354" y="638"/>
                        </a:cubicBezTo>
                        <a:cubicBezTo>
                          <a:pt x="1264" y="702"/>
                          <a:pt x="1174" y="754"/>
                          <a:pt x="1070" y="806"/>
                        </a:cubicBezTo>
                        <a:cubicBezTo>
                          <a:pt x="1032" y="818"/>
                          <a:pt x="980" y="831"/>
                          <a:pt x="929" y="844"/>
                        </a:cubicBezTo>
                        <a:cubicBezTo>
                          <a:pt x="877" y="857"/>
                          <a:pt x="838" y="870"/>
                          <a:pt x="787" y="870"/>
                        </a:cubicBezTo>
                        <a:cubicBezTo>
                          <a:pt x="684" y="870"/>
                          <a:pt x="593" y="870"/>
                          <a:pt x="490" y="857"/>
                        </a:cubicBezTo>
                        <a:cubicBezTo>
                          <a:pt x="413" y="844"/>
                          <a:pt x="335" y="818"/>
                          <a:pt x="258" y="780"/>
                        </a:cubicBezTo>
                        <a:cubicBezTo>
                          <a:pt x="194" y="754"/>
                          <a:pt x="142" y="702"/>
                          <a:pt x="90" y="651"/>
                        </a:cubicBezTo>
                        <a:cubicBezTo>
                          <a:pt x="65" y="612"/>
                          <a:pt x="52" y="548"/>
                          <a:pt x="65" y="509"/>
                        </a:cubicBezTo>
                        <a:cubicBezTo>
                          <a:pt x="65" y="470"/>
                          <a:pt x="103" y="445"/>
                          <a:pt x="129" y="445"/>
                        </a:cubicBezTo>
                        <a:lnTo>
                          <a:pt x="168" y="445"/>
                        </a:lnTo>
                        <a:cubicBezTo>
                          <a:pt x="168" y="432"/>
                          <a:pt x="155" y="419"/>
                          <a:pt x="142" y="419"/>
                        </a:cubicBezTo>
                        <a:cubicBezTo>
                          <a:pt x="130" y="416"/>
                          <a:pt x="118" y="414"/>
                          <a:pt x="108" y="414"/>
                        </a:cubicBezTo>
                        <a:cubicBezTo>
                          <a:pt x="73" y="414"/>
                          <a:pt x="46" y="431"/>
                          <a:pt x="26" y="470"/>
                        </a:cubicBezTo>
                        <a:cubicBezTo>
                          <a:pt x="0" y="535"/>
                          <a:pt x="0" y="612"/>
                          <a:pt x="26" y="677"/>
                        </a:cubicBezTo>
                        <a:cubicBezTo>
                          <a:pt x="65" y="754"/>
                          <a:pt x="116" y="818"/>
                          <a:pt x="194" y="883"/>
                        </a:cubicBezTo>
                        <a:cubicBezTo>
                          <a:pt x="271" y="935"/>
                          <a:pt x="361" y="986"/>
                          <a:pt x="464" y="1012"/>
                        </a:cubicBezTo>
                        <a:cubicBezTo>
                          <a:pt x="568" y="1038"/>
                          <a:pt x="684" y="1063"/>
                          <a:pt x="800" y="1063"/>
                        </a:cubicBezTo>
                        <a:cubicBezTo>
                          <a:pt x="851" y="1063"/>
                          <a:pt x="916" y="1051"/>
                          <a:pt x="980" y="1051"/>
                        </a:cubicBezTo>
                        <a:cubicBezTo>
                          <a:pt x="1032" y="1038"/>
                          <a:pt x="1096" y="1012"/>
                          <a:pt x="1161" y="999"/>
                        </a:cubicBezTo>
                        <a:cubicBezTo>
                          <a:pt x="1264" y="947"/>
                          <a:pt x="1380" y="896"/>
                          <a:pt x="1483" y="818"/>
                        </a:cubicBezTo>
                        <a:cubicBezTo>
                          <a:pt x="1573" y="754"/>
                          <a:pt x="1664" y="677"/>
                          <a:pt x="1754" y="612"/>
                        </a:cubicBezTo>
                        <a:cubicBezTo>
                          <a:pt x="1844" y="535"/>
                          <a:pt x="1921" y="457"/>
                          <a:pt x="2012" y="393"/>
                        </a:cubicBezTo>
                        <a:cubicBezTo>
                          <a:pt x="2089" y="341"/>
                          <a:pt x="2166" y="277"/>
                          <a:pt x="2257" y="238"/>
                        </a:cubicBezTo>
                        <a:cubicBezTo>
                          <a:pt x="2334" y="200"/>
                          <a:pt x="2411" y="161"/>
                          <a:pt x="2489" y="135"/>
                        </a:cubicBezTo>
                        <a:cubicBezTo>
                          <a:pt x="2566" y="122"/>
                          <a:pt x="2644" y="109"/>
                          <a:pt x="2708" y="109"/>
                        </a:cubicBezTo>
                        <a:cubicBezTo>
                          <a:pt x="2773" y="109"/>
                          <a:pt x="2824" y="122"/>
                          <a:pt x="2876" y="148"/>
                        </a:cubicBezTo>
                        <a:cubicBezTo>
                          <a:pt x="2901" y="174"/>
                          <a:pt x="2927" y="200"/>
                          <a:pt x="2940" y="225"/>
                        </a:cubicBezTo>
                        <a:cubicBezTo>
                          <a:pt x="2953" y="238"/>
                          <a:pt x="2953" y="251"/>
                          <a:pt x="2953" y="264"/>
                        </a:cubicBezTo>
                        <a:cubicBezTo>
                          <a:pt x="2953" y="251"/>
                          <a:pt x="2953" y="238"/>
                          <a:pt x="2953" y="225"/>
                        </a:cubicBezTo>
                        <a:cubicBezTo>
                          <a:pt x="2953" y="187"/>
                          <a:pt x="2927" y="148"/>
                          <a:pt x="2901" y="109"/>
                        </a:cubicBezTo>
                        <a:cubicBezTo>
                          <a:pt x="2850" y="71"/>
                          <a:pt x="2798" y="32"/>
                          <a:pt x="2734" y="19"/>
                        </a:cubicBezTo>
                        <a:cubicBezTo>
                          <a:pt x="2670" y="10"/>
                          <a:pt x="2606" y="1"/>
                          <a:pt x="254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45" name="Google Shape;5645;p53"/>
                  <p:cNvSpPr/>
                  <p:nvPr/>
                </p:nvSpPr>
                <p:spPr>
                  <a:xfrm>
                    <a:off x="4035304" y="648922"/>
                    <a:ext cx="176700" cy="63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7" h="1064" extrusionOk="0">
                        <a:moveTo>
                          <a:pt x="2556" y="1"/>
                        </a:moveTo>
                        <a:cubicBezTo>
                          <a:pt x="2529" y="1"/>
                          <a:pt x="2503" y="2"/>
                          <a:pt x="2477" y="6"/>
                        </a:cubicBezTo>
                        <a:cubicBezTo>
                          <a:pt x="2386" y="19"/>
                          <a:pt x="2283" y="45"/>
                          <a:pt x="2193" y="84"/>
                        </a:cubicBezTo>
                        <a:cubicBezTo>
                          <a:pt x="2090" y="122"/>
                          <a:pt x="1987" y="174"/>
                          <a:pt x="1896" y="238"/>
                        </a:cubicBezTo>
                        <a:cubicBezTo>
                          <a:pt x="1806" y="303"/>
                          <a:pt x="1716" y="367"/>
                          <a:pt x="1626" y="445"/>
                        </a:cubicBezTo>
                        <a:cubicBezTo>
                          <a:pt x="1535" y="509"/>
                          <a:pt x="1445" y="586"/>
                          <a:pt x="1355" y="638"/>
                        </a:cubicBezTo>
                        <a:cubicBezTo>
                          <a:pt x="1277" y="702"/>
                          <a:pt x="1174" y="754"/>
                          <a:pt x="1084" y="806"/>
                        </a:cubicBezTo>
                        <a:cubicBezTo>
                          <a:pt x="1032" y="818"/>
                          <a:pt x="981" y="831"/>
                          <a:pt x="942" y="844"/>
                        </a:cubicBezTo>
                        <a:cubicBezTo>
                          <a:pt x="891" y="857"/>
                          <a:pt x="839" y="870"/>
                          <a:pt x="787" y="870"/>
                        </a:cubicBezTo>
                        <a:cubicBezTo>
                          <a:pt x="697" y="870"/>
                          <a:pt x="594" y="870"/>
                          <a:pt x="504" y="857"/>
                        </a:cubicBezTo>
                        <a:cubicBezTo>
                          <a:pt x="426" y="844"/>
                          <a:pt x="336" y="818"/>
                          <a:pt x="272" y="780"/>
                        </a:cubicBezTo>
                        <a:cubicBezTo>
                          <a:pt x="207" y="754"/>
                          <a:pt x="143" y="702"/>
                          <a:pt x="104" y="651"/>
                        </a:cubicBezTo>
                        <a:cubicBezTo>
                          <a:pt x="78" y="612"/>
                          <a:pt x="65" y="548"/>
                          <a:pt x="78" y="509"/>
                        </a:cubicBezTo>
                        <a:cubicBezTo>
                          <a:pt x="78" y="470"/>
                          <a:pt x="104" y="445"/>
                          <a:pt x="143" y="445"/>
                        </a:cubicBezTo>
                        <a:lnTo>
                          <a:pt x="181" y="445"/>
                        </a:lnTo>
                        <a:cubicBezTo>
                          <a:pt x="168" y="432"/>
                          <a:pt x="156" y="419"/>
                          <a:pt x="143" y="419"/>
                        </a:cubicBezTo>
                        <a:cubicBezTo>
                          <a:pt x="134" y="416"/>
                          <a:pt x="124" y="414"/>
                          <a:pt x="114" y="414"/>
                        </a:cubicBezTo>
                        <a:cubicBezTo>
                          <a:pt x="82" y="414"/>
                          <a:pt x="49" y="431"/>
                          <a:pt x="39" y="470"/>
                        </a:cubicBezTo>
                        <a:cubicBezTo>
                          <a:pt x="1" y="535"/>
                          <a:pt x="1" y="612"/>
                          <a:pt x="39" y="677"/>
                        </a:cubicBezTo>
                        <a:cubicBezTo>
                          <a:pt x="65" y="754"/>
                          <a:pt x="130" y="818"/>
                          <a:pt x="194" y="883"/>
                        </a:cubicBezTo>
                        <a:cubicBezTo>
                          <a:pt x="272" y="935"/>
                          <a:pt x="375" y="986"/>
                          <a:pt x="465" y="1012"/>
                        </a:cubicBezTo>
                        <a:cubicBezTo>
                          <a:pt x="581" y="1038"/>
                          <a:pt x="684" y="1063"/>
                          <a:pt x="800" y="1063"/>
                        </a:cubicBezTo>
                        <a:cubicBezTo>
                          <a:pt x="865" y="1063"/>
                          <a:pt x="929" y="1051"/>
                          <a:pt x="981" y="1051"/>
                        </a:cubicBezTo>
                        <a:cubicBezTo>
                          <a:pt x="1045" y="1038"/>
                          <a:pt x="1110" y="1012"/>
                          <a:pt x="1161" y="999"/>
                        </a:cubicBezTo>
                        <a:cubicBezTo>
                          <a:pt x="1277" y="947"/>
                          <a:pt x="1381" y="896"/>
                          <a:pt x="1484" y="818"/>
                        </a:cubicBezTo>
                        <a:cubicBezTo>
                          <a:pt x="1587" y="754"/>
                          <a:pt x="1677" y="677"/>
                          <a:pt x="1767" y="612"/>
                        </a:cubicBezTo>
                        <a:cubicBezTo>
                          <a:pt x="1858" y="535"/>
                          <a:pt x="1935" y="457"/>
                          <a:pt x="2012" y="393"/>
                        </a:cubicBezTo>
                        <a:cubicBezTo>
                          <a:pt x="2090" y="341"/>
                          <a:pt x="2180" y="277"/>
                          <a:pt x="2257" y="238"/>
                        </a:cubicBezTo>
                        <a:cubicBezTo>
                          <a:pt x="2335" y="200"/>
                          <a:pt x="2425" y="161"/>
                          <a:pt x="2502" y="135"/>
                        </a:cubicBezTo>
                        <a:cubicBezTo>
                          <a:pt x="2567" y="122"/>
                          <a:pt x="2644" y="109"/>
                          <a:pt x="2722" y="109"/>
                        </a:cubicBezTo>
                        <a:cubicBezTo>
                          <a:pt x="2773" y="109"/>
                          <a:pt x="2825" y="122"/>
                          <a:pt x="2876" y="148"/>
                        </a:cubicBezTo>
                        <a:cubicBezTo>
                          <a:pt x="2915" y="174"/>
                          <a:pt x="2941" y="200"/>
                          <a:pt x="2954" y="225"/>
                        </a:cubicBezTo>
                        <a:cubicBezTo>
                          <a:pt x="2954" y="238"/>
                          <a:pt x="2967" y="251"/>
                          <a:pt x="2967" y="264"/>
                        </a:cubicBezTo>
                        <a:cubicBezTo>
                          <a:pt x="2967" y="251"/>
                          <a:pt x="2967" y="238"/>
                          <a:pt x="2967" y="225"/>
                        </a:cubicBezTo>
                        <a:cubicBezTo>
                          <a:pt x="2954" y="187"/>
                          <a:pt x="2941" y="148"/>
                          <a:pt x="2915" y="109"/>
                        </a:cubicBezTo>
                        <a:cubicBezTo>
                          <a:pt x="2863" y="71"/>
                          <a:pt x="2799" y="32"/>
                          <a:pt x="2734" y="19"/>
                        </a:cubicBezTo>
                        <a:cubicBezTo>
                          <a:pt x="2680" y="10"/>
                          <a:pt x="2619" y="1"/>
                          <a:pt x="255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5646" name="Google Shape;5646;p53"/>
              <p:cNvSpPr/>
              <p:nvPr/>
            </p:nvSpPr>
            <p:spPr>
              <a:xfrm rot="10800000">
                <a:off x="904762" y="615062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7" name="Google Shape;5647;p53"/>
              <p:cNvSpPr/>
              <p:nvPr/>
            </p:nvSpPr>
            <p:spPr>
              <a:xfrm rot="10800000" flipH="1">
                <a:off x="8079838" y="615062"/>
                <a:ext cx="201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48" name="Google Shape;5648;p53"/>
            <p:cNvSpPr/>
            <p:nvPr/>
          </p:nvSpPr>
          <p:spPr>
            <a:xfrm>
              <a:off x="769063" y="369238"/>
              <a:ext cx="187852" cy="287251"/>
            </a:xfrm>
            <a:custGeom>
              <a:avLst/>
              <a:gdLst/>
              <a:ahLst/>
              <a:cxnLst/>
              <a:rect l="l" t="t" r="r" b="b"/>
              <a:pathLst>
                <a:path w="1510" h="2309" extrusionOk="0">
                  <a:moveTo>
                    <a:pt x="636" y="186"/>
                  </a:moveTo>
                  <a:lnTo>
                    <a:pt x="636" y="186"/>
                  </a:lnTo>
                  <a:cubicBezTo>
                    <a:pt x="915" y="384"/>
                    <a:pt x="1206" y="614"/>
                    <a:pt x="1317" y="948"/>
                  </a:cubicBezTo>
                  <a:cubicBezTo>
                    <a:pt x="1358" y="1074"/>
                    <a:pt x="1367" y="1147"/>
                    <a:pt x="1350" y="1197"/>
                  </a:cubicBezTo>
                  <a:cubicBezTo>
                    <a:pt x="953" y="988"/>
                    <a:pt x="696" y="627"/>
                    <a:pt x="636" y="186"/>
                  </a:cubicBezTo>
                  <a:close/>
                  <a:moveTo>
                    <a:pt x="1339" y="1398"/>
                  </a:moveTo>
                  <a:lnTo>
                    <a:pt x="1339" y="1398"/>
                  </a:lnTo>
                  <a:cubicBezTo>
                    <a:pt x="1183" y="1784"/>
                    <a:pt x="895" y="2052"/>
                    <a:pt x="498" y="2167"/>
                  </a:cubicBezTo>
                  <a:cubicBezTo>
                    <a:pt x="612" y="1764"/>
                    <a:pt x="917" y="1472"/>
                    <a:pt x="1339" y="1398"/>
                  </a:cubicBezTo>
                  <a:close/>
                  <a:moveTo>
                    <a:pt x="562" y="1"/>
                  </a:moveTo>
                  <a:cubicBezTo>
                    <a:pt x="531" y="1"/>
                    <a:pt x="500" y="28"/>
                    <a:pt x="502" y="61"/>
                  </a:cubicBezTo>
                  <a:cubicBezTo>
                    <a:pt x="521" y="555"/>
                    <a:pt x="766" y="976"/>
                    <a:pt x="1175" y="1226"/>
                  </a:cubicBezTo>
                  <a:cubicBezTo>
                    <a:pt x="795" y="1228"/>
                    <a:pt x="416" y="1232"/>
                    <a:pt x="37" y="1252"/>
                  </a:cubicBezTo>
                  <a:cubicBezTo>
                    <a:pt x="1" y="1256"/>
                    <a:pt x="1" y="1309"/>
                    <a:pt x="37" y="1312"/>
                  </a:cubicBezTo>
                  <a:cubicBezTo>
                    <a:pt x="394" y="1329"/>
                    <a:pt x="752" y="1329"/>
                    <a:pt x="1111" y="1329"/>
                  </a:cubicBezTo>
                  <a:cubicBezTo>
                    <a:pt x="1084" y="1338"/>
                    <a:pt x="1056" y="1348"/>
                    <a:pt x="1027" y="1362"/>
                  </a:cubicBezTo>
                  <a:cubicBezTo>
                    <a:pt x="663" y="1523"/>
                    <a:pt x="430" y="1850"/>
                    <a:pt x="359" y="2234"/>
                  </a:cubicBezTo>
                  <a:cubicBezTo>
                    <a:pt x="349" y="2273"/>
                    <a:pt x="378" y="2308"/>
                    <a:pt x="414" y="2308"/>
                  </a:cubicBezTo>
                  <a:cubicBezTo>
                    <a:pt x="419" y="2308"/>
                    <a:pt x="424" y="2308"/>
                    <a:pt x="430" y="2306"/>
                  </a:cubicBezTo>
                  <a:cubicBezTo>
                    <a:pt x="927" y="2195"/>
                    <a:pt x="1307" y="1865"/>
                    <a:pt x="1468" y="1379"/>
                  </a:cubicBezTo>
                  <a:cubicBezTo>
                    <a:pt x="1473" y="1365"/>
                    <a:pt x="1472" y="1350"/>
                    <a:pt x="1465" y="1338"/>
                  </a:cubicBezTo>
                  <a:cubicBezTo>
                    <a:pt x="1465" y="1333"/>
                    <a:pt x="1468" y="1331"/>
                    <a:pt x="1470" y="1328"/>
                  </a:cubicBezTo>
                  <a:cubicBezTo>
                    <a:pt x="1509" y="710"/>
                    <a:pt x="1051" y="337"/>
                    <a:pt x="591" y="9"/>
                  </a:cubicBezTo>
                  <a:cubicBezTo>
                    <a:pt x="582" y="3"/>
                    <a:pt x="572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53"/>
            <p:cNvSpPr/>
            <p:nvPr/>
          </p:nvSpPr>
          <p:spPr>
            <a:xfrm flipH="1">
              <a:off x="8187088" y="369238"/>
              <a:ext cx="187852" cy="287251"/>
            </a:xfrm>
            <a:custGeom>
              <a:avLst/>
              <a:gdLst/>
              <a:ahLst/>
              <a:cxnLst/>
              <a:rect l="l" t="t" r="r" b="b"/>
              <a:pathLst>
                <a:path w="1510" h="2309" extrusionOk="0">
                  <a:moveTo>
                    <a:pt x="636" y="186"/>
                  </a:moveTo>
                  <a:lnTo>
                    <a:pt x="636" y="186"/>
                  </a:lnTo>
                  <a:cubicBezTo>
                    <a:pt x="915" y="384"/>
                    <a:pt x="1206" y="614"/>
                    <a:pt x="1317" y="948"/>
                  </a:cubicBezTo>
                  <a:cubicBezTo>
                    <a:pt x="1358" y="1074"/>
                    <a:pt x="1367" y="1147"/>
                    <a:pt x="1350" y="1197"/>
                  </a:cubicBezTo>
                  <a:cubicBezTo>
                    <a:pt x="953" y="988"/>
                    <a:pt x="696" y="627"/>
                    <a:pt x="636" y="186"/>
                  </a:cubicBezTo>
                  <a:close/>
                  <a:moveTo>
                    <a:pt x="1339" y="1398"/>
                  </a:moveTo>
                  <a:lnTo>
                    <a:pt x="1339" y="1398"/>
                  </a:lnTo>
                  <a:cubicBezTo>
                    <a:pt x="1183" y="1784"/>
                    <a:pt x="895" y="2052"/>
                    <a:pt x="498" y="2167"/>
                  </a:cubicBezTo>
                  <a:cubicBezTo>
                    <a:pt x="612" y="1764"/>
                    <a:pt x="917" y="1472"/>
                    <a:pt x="1339" y="1398"/>
                  </a:cubicBezTo>
                  <a:close/>
                  <a:moveTo>
                    <a:pt x="562" y="1"/>
                  </a:moveTo>
                  <a:cubicBezTo>
                    <a:pt x="531" y="1"/>
                    <a:pt x="500" y="28"/>
                    <a:pt x="502" y="61"/>
                  </a:cubicBezTo>
                  <a:cubicBezTo>
                    <a:pt x="521" y="555"/>
                    <a:pt x="766" y="976"/>
                    <a:pt x="1175" y="1226"/>
                  </a:cubicBezTo>
                  <a:cubicBezTo>
                    <a:pt x="795" y="1228"/>
                    <a:pt x="416" y="1232"/>
                    <a:pt x="37" y="1252"/>
                  </a:cubicBezTo>
                  <a:cubicBezTo>
                    <a:pt x="1" y="1256"/>
                    <a:pt x="1" y="1309"/>
                    <a:pt x="37" y="1312"/>
                  </a:cubicBezTo>
                  <a:cubicBezTo>
                    <a:pt x="394" y="1329"/>
                    <a:pt x="752" y="1329"/>
                    <a:pt x="1111" y="1329"/>
                  </a:cubicBezTo>
                  <a:cubicBezTo>
                    <a:pt x="1084" y="1338"/>
                    <a:pt x="1056" y="1348"/>
                    <a:pt x="1027" y="1362"/>
                  </a:cubicBezTo>
                  <a:cubicBezTo>
                    <a:pt x="663" y="1523"/>
                    <a:pt x="430" y="1850"/>
                    <a:pt x="359" y="2234"/>
                  </a:cubicBezTo>
                  <a:cubicBezTo>
                    <a:pt x="349" y="2273"/>
                    <a:pt x="378" y="2308"/>
                    <a:pt x="414" y="2308"/>
                  </a:cubicBezTo>
                  <a:cubicBezTo>
                    <a:pt x="419" y="2308"/>
                    <a:pt x="424" y="2308"/>
                    <a:pt x="430" y="2306"/>
                  </a:cubicBezTo>
                  <a:cubicBezTo>
                    <a:pt x="927" y="2195"/>
                    <a:pt x="1307" y="1865"/>
                    <a:pt x="1468" y="1379"/>
                  </a:cubicBezTo>
                  <a:cubicBezTo>
                    <a:pt x="1473" y="1365"/>
                    <a:pt x="1472" y="1350"/>
                    <a:pt x="1465" y="1338"/>
                  </a:cubicBezTo>
                  <a:cubicBezTo>
                    <a:pt x="1465" y="1333"/>
                    <a:pt x="1468" y="1331"/>
                    <a:pt x="1470" y="1328"/>
                  </a:cubicBezTo>
                  <a:cubicBezTo>
                    <a:pt x="1509" y="710"/>
                    <a:pt x="1051" y="337"/>
                    <a:pt x="591" y="9"/>
                  </a:cubicBezTo>
                  <a:cubicBezTo>
                    <a:pt x="582" y="3"/>
                    <a:pt x="572" y="1"/>
                    <a:pt x="5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650" name="Google Shape;5650;p53"/>
          <p:cNvPicPr preferRelativeResize="0"/>
          <p:nvPr/>
        </p:nvPicPr>
        <p:blipFill rotWithShape="1">
          <a:blip r:embed="rId3">
            <a:alphaModFix/>
          </a:blip>
          <a:srcRect l="21203" t="7587" r="29576" b="27232"/>
          <a:stretch/>
        </p:blipFill>
        <p:spPr>
          <a:xfrm rot="7697326">
            <a:off x="8387300" y="1087925"/>
            <a:ext cx="1586775" cy="157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12">
    <p:spTree>
      <p:nvGrpSpPr>
        <p:cNvPr id="1" name="Shape 5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4" name="Google Shape;5834;p55"/>
          <p:cNvPicPr preferRelativeResize="0"/>
          <p:nvPr/>
        </p:nvPicPr>
        <p:blipFill rotWithShape="1">
          <a:blip r:embed="rId2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5" name="Google Shape;5835;p55"/>
          <p:cNvPicPr preferRelativeResize="0"/>
          <p:nvPr/>
        </p:nvPicPr>
        <p:blipFill rotWithShape="1">
          <a:blip r:embed="rId3">
            <a:alphaModFix/>
          </a:blip>
          <a:srcRect l="21203" t="7587" r="29576" b="27232"/>
          <a:stretch/>
        </p:blipFill>
        <p:spPr>
          <a:xfrm>
            <a:off x="-129425" y="2507375"/>
            <a:ext cx="1586774" cy="157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" name="Google Shape;5837;p56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ondamento"/>
              <a:buNone/>
              <a:defRPr sz="3000" b="1">
                <a:solidFill>
                  <a:schemeClr val="dk1"/>
                </a:solidFill>
                <a:latin typeface="Fondamento"/>
                <a:ea typeface="Fondamento"/>
                <a:cs typeface="Fondamento"/>
                <a:sym typeface="Fondamen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●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○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■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●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○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■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●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○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missioner"/>
              <a:buChar char="■"/>
              <a:defRPr>
                <a:solidFill>
                  <a:schemeClr val="dk2"/>
                </a:solidFill>
                <a:latin typeface="Commissioner"/>
                <a:ea typeface="Commissioner"/>
                <a:cs typeface="Commissioner"/>
                <a:sym typeface="Commission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99" r:id="rId4"/>
    <p:sldLayoutId id="2147483701" r:id="rId5"/>
    <p:sldLayoutId id="214748370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2" name="Google Shape;5852;p62"/>
          <p:cNvPicPr preferRelativeResize="0"/>
          <p:nvPr/>
        </p:nvPicPr>
        <p:blipFill rotWithShape="1">
          <a:blip r:embed="rId3">
            <a:alphaModFix/>
          </a:blip>
          <a:srcRect l="7398"/>
          <a:stretch/>
        </p:blipFill>
        <p:spPr>
          <a:xfrm>
            <a:off x="7551340" y="121400"/>
            <a:ext cx="1130368" cy="1154573"/>
          </a:xfrm>
          <a:prstGeom prst="rect">
            <a:avLst/>
          </a:prstGeom>
          <a:noFill/>
          <a:ln>
            <a:noFill/>
          </a:ln>
        </p:spPr>
      </p:pic>
      <p:sp>
        <p:nvSpPr>
          <p:cNvPr id="5853" name="Google Shape;5853;p62"/>
          <p:cNvSpPr txBox="1">
            <a:spLocks noGrp="1"/>
          </p:cNvSpPr>
          <p:nvPr>
            <p:ph type="ctrTitle"/>
          </p:nvPr>
        </p:nvSpPr>
        <p:spPr>
          <a:xfrm>
            <a:off x="919775" y="1562409"/>
            <a:ext cx="7291200" cy="13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La construction </a:t>
            </a:r>
            <a:br>
              <a:rPr lang="en" sz="4800" dirty="0"/>
            </a:br>
            <a:r>
              <a:rPr lang="en" sz="4800" dirty="0"/>
              <a:t>du premier empire colonial</a:t>
            </a:r>
            <a:endParaRPr sz="4800" dirty="0"/>
          </a:p>
        </p:txBody>
      </p:sp>
      <p:sp>
        <p:nvSpPr>
          <p:cNvPr id="5855" name="Google Shape;5855;p62"/>
          <p:cNvSpPr/>
          <p:nvPr/>
        </p:nvSpPr>
        <p:spPr>
          <a:xfrm>
            <a:off x="8982059" y="4705537"/>
            <a:ext cx="15416" cy="14904"/>
          </a:xfrm>
          <a:custGeom>
            <a:avLst/>
            <a:gdLst/>
            <a:ahLst/>
            <a:cxnLst/>
            <a:rect l="l" t="t" r="r" b="b"/>
            <a:pathLst>
              <a:path w="422" h="408" extrusionOk="0">
                <a:moveTo>
                  <a:pt x="230" y="0"/>
                </a:moveTo>
                <a:cubicBezTo>
                  <a:pt x="0" y="0"/>
                  <a:pt x="0" y="115"/>
                  <a:pt x="77" y="268"/>
                </a:cubicBezTo>
                <a:cubicBezTo>
                  <a:pt x="106" y="327"/>
                  <a:pt x="136" y="408"/>
                  <a:pt x="200" y="408"/>
                </a:cubicBezTo>
                <a:cubicBezTo>
                  <a:pt x="219" y="408"/>
                  <a:pt x="241" y="400"/>
                  <a:pt x="268" y="383"/>
                </a:cubicBezTo>
                <a:cubicBezTo>
                  <a:pt x="383" y="383"/>
                  <a:pt x="421" y="268"/>
                  <a:pt x="383" y="153"/>
                </a:cubicBezTo>
                <a:cubicBezTo>
                  <a:pt x="345" y="77"/>
                  <a:pt x="306" y="38"/>
                  <a:pt x="23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7" name="Google Shape;5857;p62"/>
          <p:cNvSpPr/>
          <p:nvPr/>
        </p:nvSpPr>
        <p:spPr>
          <a:xfrm rot="10800000">
            <a:off x="3004727" y="562860"/>
            <a:ext cx="11348" cy="10743"/>
          </a:xfrm>
          <a:custGeom>
            <a:avLst/>
            <a:gdLst/>
            <a:ahLst/>
            <a:cxnLst/>
            <a:rect l="l" t="t" r="r" b="b"/>
            <a:pathLst>
              <a:path w="75" h="71" extrusionOk="0">
                <a:moveTo>
                  <a:pt x="36" y="1"/>
                </a:moveTo>
                <a:cubicBezTo>
                  <a:pt x="23" y="1"/>
                  <a:pt x="10" y="13"/>
                  <a:pt x="10" y="39"/>
                </a:cubicBezTo>
                <a:cubicBezTo>
                  <a:pt x="1" y="58"/>
                  <a:pt x="12" y="70"/>
                  <a:pt x="29" y="70"/>
                </a:cubicBezTo>
                <a:cubicBezTo>
                  <a:pt x="35" y="70"/>
                  <a:pt x="42" y="68"/>
                  <a:pt x="49" y="65"/>
                </a:cubicBezTo>
                <a:cubicBezTo>
                  <a:pt x="62" y="65"/>
                  <a:pt x="74" y="52"/>
                  <a:pt x="74" y="39"/>
                </a:cubicBezTo>
                <a:cubicBezTo>
                  <a:pt x="74" y="13"/>
                  <a:pt x="62" y="1"/>
                  <a:pt x="36" y="1"/>
                </a:cubicBezTo>
                <a:close/>
              </a:path>
            </a:pathLst>
          </a:custGeom>
          <a:solidFill>
            <a:schemeClr val="dk2">
              <a:alpha val="232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8" name="Google Shape;5858;p62"/>
          <p:cNvSpPr txBox="1">
            <a:spLocks noGrp="1"/>
          </p:cNvSpPr>
          <p:nvPr>
            <p:ph type="subTitle" idx="3"/>
          </p:nvPr>
        </p:nvSpPr>
        <p:spPr>
          <a:xfrm>
            <a:off x="7688125" y="408875"/>
            <a:ext cx="856800" cy="5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H17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4" name="Google Shape;6504;p70"/>
          <p:cNvGrpSpPr/>
          <p:nvPr/>
        </p:nvGrpSpPr>
        <p:grpSpPr>
          <a:xfrm>
            <a:off x="3634228" y="994675"/>
            <a:ext cx="1934950" cy="1723086"/>
            <a:chOff x="3634228" y="994675"/>
            <a:chExt cx="1934950" cy="1723086"/>
          </a:xfrm>
        </p:grpSpPr>
        <p:sp>
          <p:nvSpPr>
            <p:cNvPr id="6505" name="Google Shape;6505;p70"/>
            <p:cNvSpPr/>
            <p:nvPr/>
          </p:nvSpPr>
          <p:spPr>
            <a:xfrm>
              <a:off x="3653339" y="1072449"/>
              <a:ext cx="1790137" cy="1645312"/>
            </a:xfrm>
            <a:custGeom>
              <a:avLst/>
              <a:gdLst/>
              <a:ahLst/>
              <a:cxnLst/>
              <a:rect l="l" t="t" r="r" b="b"/>
              <a:pathLst>
                <a:path w="12200" h="11213" extrusionOk="0">
                  <a:moveTo>
                    <a:pt x="5820" y="1"/>
                  </a:moveTo>
                  <a:cubicBezTo>
                    <a:pt x="5744" y="26"/>
                    <a:pt x="5668" y="77"/>
                    <a:pt x="5617" y="153"/>
                  </a:cubicBezTo>
                  <a:cubicBezTo>
                    <a:pt x="5465" y="382"/>
                    <a:pt x="5312" y="306"/>
                    <a:pt x="5083" y="331"/>
                  </a:cubicBezTo>
                  <a:cubicBezTo>
                    <a:pt x="4575" y="356"/>
                    <a:pt x="3813" y="356"/>
                    <a:pt x="3635" y="763"/>
                  </a:cubicBezTo>
                  <a:cubicBezTo>
                    <a:pt x="3433" y="1151"/>
                    <a:pt x="3241" y="1331"/>
                    <a:pt x="2983" y="1331"/>
                  </a:cubicBezTo>
                  <a:cubicBezTo>
                    <a:pt x="2818" y="1331"/>
                    <a:pt x="2627" y="1258"/>
                    <a:pt x="2389" y="1119"/>
                  </a:cubicBezTo>
                  <a:lnTo>
                    <a:pt x="2389" y="1119"/>
                  </a:lnTo>
                  <a:cubicBezTo>
                    <a:pt x="2440" y="1653"/>
                    <a:pt x="2440" y="2110"/>
                    <a:pt x="1881" y="2288"/>
                  </a:cubicBezTo>
                  <a:cubicBezTo>
                    <a:pt x="1754" y="2339"/>
                    <a:pt x="1678" y="2466"/>
                    <a:pt x="1652" y="2593"/>
                  </a:cubicBezTo>
                  <a:cubicBezTo>
                    <a:pt x="1550" y="3559"/>
                    <a:pt x="915" y="4194"/>
                    <a:pt x="458" y="4957"/>
                  </a:cubicBezTo>
                  <a:lnTo>
                    <a:pt x="381" y="5033"/>
                  </a:lnTo>
                  <a:lnTo>
                    <a:pt x="508" y="4982"/>
                  </a:lnTo>
                  <a:cubicBezTo>
                    <a:pt x="552" y="4976"/>
                    <a:pt x="593" y="4973"/>
                    <a:pt x="631" y="4973"/>
                  </a:cubicBezTo>
                  <a:cubicBezTo>
                    <a:pt x="1072" y="4973"/>
                    <a:pt x="1097" y="5366"/>
                    <a:pt x="1144" y="5694"/>
                  </a:cubicBezTo>
                  <a:cubicBezTo>
                    <a:pt x="1195" y="6151"/>
                    <a:pt x="813" y="6202"/>
                    <a:pt x="508" y="6253"/>
                  </a:cubicBezTo>
                  <a:cubicBezTo>
                    <a:pt x="494" y="6255"/>
                    <a:pt x="479" y="6256"/>
                    <a:pt x="463" y="6256"/>
                  </a:cubicBezTo>
                  <a:cubicBezTo>
                    <a:pt x="371" y="6256"/>
                    <a:pt x="265" y="6228"/>
                    <a:pt x="178" y="6228"/>
                  </a:cubicBezTo>
                  <a:cubicBezTo>
                    <a:pt x="76" y="6228"/>
                    <a:pt x="0" y="6266"/>
                    <a:pt x="0" y="6431"/>
                  </a:cubicBezTo>
                  <a:cubicBezTo>
                    <a:pt x="0" y="6710"/>
                    <a:pt x="305" y="6634"/>
                    <a:pt x="508" y="6685"/>
                  </a:cubicBezTo>
                  <a:cubicBezTo>
                    <a:pt x="941" y="6761"/>
                    <a:pt x="1398" y="6837"/>
                    <a:pt x="813" y="7371"/>
                  </a:cubicBezTo>
                  <a:cubicBezTo>
                    <a:pt x="636" y="7549"/>
                    <a:pt x="585" y="7727"/>
                    <a:pt x="966" y="7778"/>
                  </a:cubicBezTo>
                  <a:cubicBezTo>
                    <a:pt x="1627" y="7880"/>
                    <a:pt x="2008" y="8185"/>
                    <a:pt x="1805" y="8947"/>
                  </a:cubicBezTo>
                  <a:cubicBezTo>
                    <a:pt x="1754" y="9074"/>
                    <a:pt x="1855" y="9227"/>
                    <a:pt x="2008" y="9252"/>
                  </a:cubicBezTo>
                  <a:cubicBezTo>
                    <a:pt x="2024" y="9251"/>
                    <a:pt x="2039" y="9251"/>
                    <a:pt x="2055" y="9251"/>
                  </a:cubicBezTo>
                  <a:cubicBezTo>
                    <a:pt x="2543" y="9251"/>
                    <a:pt x="2571" y="9644"/>
                    <a:pt x="2694" y="9989"/>
                  </a:cubicBezTo>
                  <a:cubicBezTo>
                    <a:pt x="2852" y="10463"/>
                    <a:pt x="3010" y="10658"/>
                    <a:pt x="3310" y="10658"/>
                  </a:cubicBezTo>
                  <a:cubicBezTo>
                    <a:pt x="3445" y="10658"/>
                    <a:pt x="3608" y="10619"/>
                    <a:pt x="3813" y="10548"/>
                  </a:cubicBezTo>
                  <a:cubicBezTo>
                    <a:pt x="3935" y="10497"/>
                    <a:pt x="4067" y="10470"/>
                    <a:pt x="4196" y="10470"/>
                  </a:cubicBezTo>
                  <a:cubicBezTo>
                    <a:pt x="4388" y="10470"/>
                    <a:pt x="4576" y="10528"/>
                    <a:pt x="4727" y="10650"/>
                  </a:cubicBezTo>
                  <a:cubicBezTo>
                    <a:pt x="4913" y="10781"/>
                    <a:pt x="5112" y="10818"/>
                    <a:pt x="5317" y="10818"/>
                  </a:cubicBezTo>
                  <a:cubicBezTo>
                    <a:pt x="5592" y="10818"/>
                    <a:pt x="5877" y="10751"/>
                    <a:pt x="6156" y="10751"/>
                  </a:cubicBezTo>
                  <a:cubicBezTo>
                    <a:pt x="6355" y="10751"/>
                    <a:pt x="6551" y="10786"/>
                    <a:pt x="6735" y="10904"/>
                  </a:cubicBezTo>
                  <a:cubicBezTo>
                    <a:pt x="6735" y="10904"/>
                    <a:pt x="6786" y="10879"/>
                    <a:pt x="6812" y="10879"/>
                  </a:cubicBezTo>
                  <a:cubicBezTo>
                    <a:pt x="6949" y="10741"/>
                    <a:pt x="7070" y="10674"/>
                    <a:pt x="7176" y="10674"/>
                  </a:cubicBezTo>
                  <a:cubicBezTo>
                    <a:pt x="7324" y="10674"/>
                    <a:pt x="7445" y="10805"/>
                    <a:pt x="7549" y="11056"/>
                  </a:cubicBezTo>
                  <a:cubicBezTo>
                    <a:pt x="7599" y="11133"/>
                    <a:pt x="7676" y="11184"/>
                    <a:pt x="7752" y="11209"/>
                  </a:cubicBezTo>
                  <a:cubicBezTo>
                    <a:pt x="7763" y="11211"/>
                    <a:pt x="7774" y="11212"/>
                    <a:pt x="7784" y="11212"/>
                  </a:cubicBezTo>
                  <a:cubicBezTo>
                    <a:pt x="7887" y="11212"/>
                    <a:pt x="7928" y="11101"/>
                    <a:pt x="7904" y="11031"/>
                  </a:cubicBezTo>
                  <a:cubicBezTo>
                    <a:pt x="7815" y="10574"/>
                    <a:pt x="7892" y="10427"/>
                    <a:pt x="8047" y="10427"/>
                  </a:cubicBezTo>
                  <a:cubicBezTo>
                    <a:pt x="8203" y="10427"/>
                    <a:pt x="8438" y="10574"/>
                    <a:pt x="8667" y="10701"/>
                  </a:cubicBezTo>
                  <a:cubicBezTo>
                    <a:pt x="8686" y="10234"/>
                    <a:pt x="8759" y="9850"/>
                    <a:pt x="9099" y="9850"/>
                  </a:cubicBezTo>
                  <a:cubicBezTo>
                    <a:pt x="9222" y="9850"/>
                    <a:pt x="9379" y="9900"/>
                    <a:pt x="9582" y="10014"/>
                  </a:cubicBezTo>
                  <a:cubicBezTo>
                    <a:pt x="9600" y="10026"/>
                    <a:pt x="9623" y="10031"/>
                    <a:pt x="9648" y="10031"/>
                  </a:cubicBezTo>
                  <a:cubicBezTo>
                    <a:pt x="9730" y="10031"/>
                    <a:pt x="9830" y="9977"/>
                    <a:pt x="9811" y="9938"/>
                  </a:cubicBezTo>
                  <a:cubicBezTo>
                    <a:pt x="9429" y="9227"/>
                    <a:pt x="10116" y="9430"/>
                    <a:pt x="10370" y="9227"/>
                  </a:cubicBezTo>
                  <a:cubicBezTo>
                    <a:pt x="10599" y="9049"/>
                    <a:pt x="10878" y="8896"/>
                    <a:pt x="10904" y="8591"/>
                  </a:cubicBezTo>
                  <a:cubicBezTo>
                    <a:pt x="10954" y="8159"/>
                    <a:pt x="11081" y="7829"/>
                    <a:pt x="11564" y="7752"/>
                  </a:cubicBezTo>
                  <a:cubicBezTo>
                    <a:pt x="11717" y="7727"/>
                    <a:pt x="11793" y="7524"/>
                    <a:pt x="11666" y="7397"/>
                  </a:cubicBezTo>
                  <a:cubicBezTo>
                    <a:pt x="11081" y="6787"/>
                    <a:pt x="11564" y="6304"/>
                    <a:pt x="11920" y="5897"/>
                  </a:cubicBezTo>
                  <a:cubicBezTo>
                    <a:pt x="12149" y="5567"/>
                    <a:pt x="12200" y="5338"/>
                    <a:pt x="11946" y="5109"/>
                  </a:cubicBezTo>
                  <a:cubicBezTo>
                    <a:pt x="11513" y="4779"/>
                    <a:pt x="11081" y="4474"/>
                    <a:pt x="11539" y="3838"/>
                  </a:cubicBezTo>
                  <a:cubicBezTo>
                    <a:pt x="11539" y="3813"/>
                    <a:pt x="11386" y="3661"/>
                    <a:pt x="11336" y="3584"/>
                  </a:cubicBezTo>
                  <a:lnTo>
                    <a:pt x="11336" y="3584"/>
                  </a:lnTo>
                  <a:cubicBezTo>
                    <a:pt x="11351" y="3587"/>
                    <a:pt x="11367" y="3588"/>
                    <a:pt x="11382" y="3588"/>
                  </a:cubicBezTo>
                  <a:cubicBezTo>
                    <a:pt x="11513" y="3588"/>
                    <a:pt x="11618" y="3492"/>
                    <a:pt x="11641" y="3356"/>
                  </a:cubicBezTo>
                  <a:lnTo>
                    <a:pt x="11564" y="3254"/>
                  </a:lnTo>
                  <a:cubicBezTo>
                    <a:pt x="11437" y="3051"/>
                    <a:pt x="11361" y="2796"/>
                    <a:pt x="11361" y="2542"/>
                  </a:cubicBezTo>
                  <a:cubicBezTo>
                    <a:pt x="11343" y="2379"/>
                    <a:pt x="11235" y="2165"/>
                    <a:pt x="11073" y="2165"/>
                  </a:cubicBezTo>
                  <a:cubicBezTo>
                    <a:pt x="11007" y="2165"/>
                    <a:pt x="10933" y="2200"/>
                    <a:pt x="10853" y="2288"/>
                  </a:cubicBezTo>
                  <a:cubicBezTo>
                    <a:pt x="10696" y="2456"/>
                    <a:pt x="10588" y="2540"/>
                    <a:pt x="10513" y="2540"/>
                  </a:cubicBezTo>
                  <a:cubicBezTo>
                    <a:pt x="10417" y="2540"/>
                    <a:pt x="10373" y="2405"/>
                    <a:pt x="10344" y="2136"/>
                  </a:cubicBezTo>
                  <a:cubicBezTo>
                    <a:pt x="10319" y="1983"/>
                    <a:pt x="10217" y="1907"/>
                    <a:pt x="10065" y="1856"/>
                  </a:cubicBezTo>
                  <a:cubicBezTo>
                    <a:pt x="9658" y="1678"/>
                    <a:pt x="9302" y="1399"/>
                    <a:pt x="9023" y="1043"/>
                  </a:cubicBezTo>
                  <a:cubicBezTo>
                    <a:pt x="8764" y="543"/>
                    <a:pt x="8478" y="367"/>
                    <a:pt x="8096" y="367"/>
                  </a:cubicBezTo>
                  <a:cubicBezTo>
                    <a:pt x="7953" y="367"/>
                    <a:pt x="7798" y="391"/>
                    <a:pt x="7625" y="433"/>
                  </a:cubicBezTo>
                  <a:cubicBezTo>
                    <a:pt x="7472" y="433"/>
                    <a:pt x="7345" y="407"/>
                    <a:pt x="7218" y="331"/>
                  </a:cubicBezTo>
                  <a:cubicBezTo>
                    <a:pt x="7106" y="240"/>
                    <a:pt x="6977" y="214"/>
                    <a:pt x="6843" y="214"/>
                  </a:cubicBezTo>
                  <a:cubicBezTo>
                    <a:pt x="6677" y="214"/>
                    <a:pt x="6502" y="253"/>
                    <a:pt x="6333" y="253"/>
                  </a:cubicBezTo>
                  <a:cubicBezTo>
                    <a:pt x="6145" y="253"/>
                    <a:pt x="5966" y="205"/>
                    <a:pt x="58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70"/>
            <p:cNvSpPr/>
            <p:nvPr/>
          </p:nvSpPr>
          <p:spPr>
            <a:xfrm rot="-5400000">
              <a:off x="3641484" y="1114174"/>
              <a:ext cx="95846" cy="110359"/>
            </a:xfrm>
            <a:custGeom>
              <a:avLst/>
              <a:gdLst/>
              <a:ahLst/>
              <a:cxnLst/>
              <a:rect l="l" t="t" r="r" b="b"/>
              <a:pathLst>
                <a:path w="865" h="996" extrusionOk="0">
                  <a:moveTo>
                    <a:pt x="424" y="0"/>
                  </a:moveTo>
                  <a:cubicBezTo>
                    <a:pt x="410" y="0"/>
                    <a:pt x="396" y="1"/>
                    <a:pt x="382" y="2"/>
                  </a:cubicBezTo>
                  <a:cubicBezTo>
                    <a:pt x="77" y="28"/>
                    <a:pt x="1" y="256"/>
                    <a:pt x="26" y="511"/>
                  </a:cubicBezTo>
                  <a:cubicBezTo>
                    <a:pt x="50" y="753"/>
                    <a:pt x="167" y="995"/>
                    <a:pt x="464" y="995"/>
                  </a:cubicBezTo>
                  <a:cubicBezTo>
                    <a:pt x="479" y="995"/>
                    <a:pt x="494" y="995"/>
                    <a:pt x="509" y="993"/>
                  </a:cubicBezTo>
                  <a:cubicBezTo>
                    <a:pt x="789" y="993"/>
                    <a:pt x="840" y="739"/>
                    <a:pt x="865" y="460"/>
                  </a:cubicBezTo>
                  <a:cubicBezTo>
                    <a:pt x="816" y="242"/>
                    <a:pt x="699" y="0"/>
                    <a:pt x="4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70"/>
            <p:cNvSpPr/>
            <p:nvPr/>
          </p:nvSpPr>
          <p:spPr>
            <a:xfrm rot="-5400000">
              <a:off x="4473281" y="1076059"/>
              <a:ext cx="62162" cy="56952"/>
            </a:xfrm>
            <a:custGeom>
              <a:avLst/>
              <a:gdLst/>
              <a:ahLst/>
              <a:cxnLst/>
              <a:rect l="l" t="t" r="r" b="b"/>
              <a:pathLst>
                <a:path w="561" h="514" extrusionOk="0">
                  <a:moveTo>
                    <a:pt x="274" y="1"/>
                  </a:moveTo>
                  <a:cubicBezTo>
                    <a:pt x="235" y="1"/>
                    <a:pt x="194" y="10"/>
                    <a:pt x="153" y="31"/>
                  </a:cubicBezTo>
                  <a:cubicBezTo>
                    <a:pt x="103" y="56"/>
                    <a:pt x="52" y="107"/>
                    <a:pt x="26" y="183"/>
                  </a:cubicBezTo>
                  <a:cubicBezTo>
                    <a:pt x="1" y="310"/>
                    <a:pt x="77" y="463"/>
                    <a:pt x="230" y="488"/>
                  </a:cubicBezTo>
                  <a:cubicBezTo>
                    <a:pt x="331" y="514"/>
                    <a:pt x="458" y="514"/>
                    <a:pt x="560" y="514"/>
                  </a:cubicBezTo>
                  <a:cubicBezTo>
                    <a:pt x="560" y="387"/>
                    <a:pt x="535" y="285"/>
                    <a:pt x="484" y="183"/>
                  </a:cubicBezTo>
                  <a:cubicBezTo>
                    <a:pt x="465" y="72"/>
                    <a:pt x="378" y="1"/>
                    <a:pt x="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70"/>
            <p:cNvSpPr/>
            <p:nvPr/>
          </p:nvSpPr>
          <p:spPr>
            <a:xfrm rot="-5400000">
              <a:off x="5516989" y="1731066"/>
              <a:ext cx="53630" cy="50748"/>
            </a:xfrm>
            <a:custGeom>
              <a:avLst/>
              <a:gdLst/>
              <a:ahLst/>
              <a:cxnLst/>
              <a:rect l="l" t="t" r="r" b="b"/>
              <a:pathLst>
                <a:path w="484" h="458" extrusionOk="0">
                  <a:moveTo>
                    <a:pt x="458" y="0"/>
                  </a:moveTo>
                  <a:lnTo>
                    <a:pt x="458" y="0"/>
                  </a:lnTo>
                  <a:cubicBezTo>
                    <a:pt x="229" y="51"/>
                    <a:pt x="76" y="127"/>
                    <a:pt x="0" y="331"/>
                  </a:cubicBezTo>
                  <a:cubicBezTo>
                    <a:pt x="0" y="356"/>
                    <a:pt x="76" y="458"/>
                    <a:pt x="102" y="458"/>
                  </a:cubicBezTo>
                  <a:cubicBezTo>
                    <a:pt x="331" y="432"/>
                    <a:pt x="483" y="331"/>
                    <a:pt x="4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70"/>
            <p:cNvSpPr/>
            <p:nvPr/>
          </p:nvSpPr>
          <p:spPr>
            <a:xfrm rot="-5400000">
              <a:off x="4532395" y="1037223"/>
              <a:ext cx="59281" cy="58615"/>
            </a:xfrm>
            <a:custGeom>
              <a:avLst/>
              <a:gdLst/>
              <a:ahLst/>
              <a:cxnLst/>
              <a:rect l="l" t="t" r="r" b="b"/>
              <a:pathLst>
                <a:path w="535" h="529" extrusionOk="0">
                  <a:moveTo>
                    <a:pt x="204" y="1"/>
                  </a:moveTo>
                  <a:cubicBezTo>
                    <a:pt x="128" y="153"/>
                    <a:pt x="1" y="331"/>
                    <a:pt x="204" y="484"/>
                  </a:cubicBezTo>
                  <a:cubicBezTo>
                    <a:pt x="224" y="514"/>
                    <a:pt x="256" y="528"/>
                    <a:pt x="290" y="528"/>
                  </a:cubicBezTo>
                  <a:cubicBezTo>
                    <a:pt x="343" y="528"/>
                    <a:pt x="402" y="494"/>
                    <a:pt x="433" y="433"/>
                  </a:cubicBezTo>
                  <a:cubicBezTo>
                    <a:pt x="534" y="230"/>
                    <a:pt x="357" y="128"/>
                    <a:pt x="2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70"/>
            <p:cNvSpPr/>
            <p:nvPr/>
          </p:nvSpPr>
          <p:spPr>
            <a:xfrm rot="-5400000">
              <a:off x="4376551" y="1082707"/>
              <a:ext cx="45098" cy="43656"/>
            </a:xfrm>
            <a:custGeom>
              <a:avLst/>
              <a:gdLst/>
              <a:ahLst/>
              <a:cxnLst/>
              <a:rect l="l" t="t" r="r" b="b"/>
              <a:pathLst>
                <a:path w="407" h="394" extrusionOk="0">
                  <a:moveTo>
                    <a:pt x="172" y="1"/>
                  </a:moveTo>
                  <a:cubicBezTo>
                    <a:pt x="102" y="1"/>
                    <a:pt x="22" y="70"/>
                    <a:pt x="0" y="158"/>
                  </a:cubicBezTo>
                  <a:cubicBezTo>
                    <a:pt x="0" y="285"/>
                    <a:pt x="76" y="362"/>
                    <a:pt x="203" y="387"/>
                  </a:cubicBezTo>
                  <a:cubicBezTo>
                    <a:pt x="221" y="392"/>
                    <a:pt x="238" y="394"/>
                    <a:pt x="253" y="394"/>
                  </a:cubicBezTo>
                  <a:cubicBezTo>
                    <a:pt x="329" y="394"/>
                    <a:pt x="381" y="344"/>
                    <a:pt x="381" y="260"/>
                  </a:cubicBezTo>
                  <a:cubicBezTo>
                    <a:pt x="407" y="133"/>
                    <a:pt x="331" y="31"/>
                    <a:pt x="203" y="6"/>
                  </a:cubicBezTo>
                  <a:cubicBezTo>
                    <a:pt x="193" y="3"/>
                    <a:pt x="183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70"/>
            <p:cNvSpPr/>
            <p:nvPr/>
          </p:nvSpPr>
          <p:spPr>
            <a:xfrm rot="-5400000">
              <a:off x="5442862" y="1647411"/>
              <a:ext cx="53630" cy="43435"/>
            </a:xfrm>
            <a:custGeom>
              <a:avLst/>
              <a:gdLst/>
              <a:ahLst/>
              <a:cxnLst/>
              <a:rect l="l" t="t" r="r" b="b"/>
              <a:pathLst>
                <a:path w="484" h="392" extrusionOk="0">
                  <a:moveTo>
                    <a:pt x="483" y="1"/>
                  </a:moveTo>
                  <a:lnTo>
                    <a:pt x="483" y="1"/>
                  </a:lnTo>
                  <a:cubicBezTo>
                    <a:pt x="381" y="26"/>
                    <a:pt x="305" y="52"/>
                    <a:pt x="229" y="103"/>
                  </a:cubicBezTo>
                  <a:cubicBezTo>
                    <a:pt x="178" y="179"/>
                    <a:pt x="0" y="306"/>
                    <a:pt x="178" y="382"/>
                  </a:cubicBezTo>
                  <a:cubicBezTo>
                    <a:pt x="198" y="389"/>
                    <a:pt x="217" y="392"/>
                    <a:pt x="235" y="392"/>
                  </a:cubicBezTo>
                  <a:cubicBezTo>
                    <a:pt x="361" y="392"/>
                    <a:pt x="461" y="245"/>
                    <a:pt x="4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70"/>
            <p:cNvSpPr/>
            <p:nvPr/>
          </p:nvSpPr>
          <p:spPr>
            <a:xfrm rot="-5400000">
              <a:off x="4638212" y="1076890"/>
              <a:ext cx="25485" cy="24377"/>
            </a:xfrm>
            <a:custGeom>
              <a:avLst/>
              <a:gdLst/>
              <a:ahLst/>
              <a:cxnLst/>
              <a:rect l="l" t="t" r="r" b="b"/>
              <a:pathLst>
                <a:path w="230" h="220" extrusionOk="0">
                  <a:moveTo>
                    <a:pt x="127" y="0"/>
                  </a:moveTo>
                  <a:cubicBezTo>
                    <a:pt x="112" y="0"/>
                    <a:pt x="95" y="4"/>
                    <a:pt x="77" y="10"/>
                  </a:cubicBezTo>
                  <a:cubicBezTo>
                    <a:pt x="26" y="10"/>
                    <a:pt x="1" y="60"/>
                    <a:pt x="1" y="111"/>
                  </a:cubicBezTo>
                  <a:cubicBezTo>
                    <a:pt x="1" y="174"/>
                    <a:pt x="52" y="220"/>
                    <a:pt x="113" y="220"/>
                  </a:cubicBezTo>
                  <a:cubicBezTo>
                    <a:pt x="126" y="220"/>
                    <a:pt x="140" y="217"/>
                    <a:pt x="153" y="213"/>
                  </a:cubicBezTo>
                  <a:cubicBezTo>
                    <a:pt x="179" y="213"/>
                    <a:pt x="204" y="137"/>
                    <a:pt x="230" y="111"/>
                  </a:cubicBezTo>
                  <a:cubicBezTo>
                    <a:pt x="210" y="34"/>
                    <a:pt x="176" y="0"/>
                    <a:pt x="1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70"/>
            <p:cNvSpPr/>
            <p:nvPr/>
          </p:nvSpPr>
          <p:spPr>
            <a:xfrm rot="-5400000">
              <a:off x="4343753" y="1014010"/>
              <a:ext cx="22604" cy="23379"/>
            </a:xfrm>
            <a:custGeom>
              <a:avLst/>
              <a:gdLst/>
              <a:ahLst/>
              <a:cxnLst/>
              <a:rect l="l" t="t" r="r" b="b"/>
              <a:pathLst>
                <a:path w="204" h="211" extrusionOk="0">
                  <a:moveTo>
                    <a:pt x="115" y="0"/>
                  </a:moveTo>
                  <a:cubicBezTo>
                    <a:pt x="103" y="0"/>
                    <a:pt x="90" y="2"/>
                    <a:pt x="77" y="7"/>
                  </a:cubicBezTo>
                  <a:cubicBezTo>
                    <a:pt x="0" y="32"/>
                    <a:pt x="26" y="83"/>
                    <a:pt x="0" y="109"/>
                  </a:cubicBezTo>
                  <a:cubicBezTo>
                    <a:pt x="26" y="134"/>
                    <a:pt x="77" y="185"/>
                    <a:pt x="128" y="210"/>
                  </a:cubicBezTo>
                  <a:cubicBezTo>
                    <a:pt x="128" y="210"/>
                    <a:pt x="178" y="134"/>
                    <a:pt x="204" y="109"/>
                  </a:cubicBezTo>
                  <a:cubicBezTo>
                    <a:pt x="204" y="46"/>
                    <a:pt x="169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70"/>
            <p:cNvSpPr/>
            <p:nvPr/>
          </p:nvSpPr>
          <p:spPr>
            <a:xfrm rot="-5400000">
              <a:off x="4324196" y="1123981"/>
              <a:ext cx="25374" cy="20277"/>
            </a:xfrm>
            <a:custGeom>
              <a:avLst/>
              <a:gdLst/>
              <a:ahLst/>
              <a:cxnLst/>
              <a:rect l="l" t="t" r="r" b="b"/>
              <a:pathLst>
                <a:path w="229" h="183" extrusionOk="0">
                  <a:moveTo>
                    <a:pt x="68" y="0"/>
                  </a:moveTo>
                  <a:cubicBezTo>
                    <a:pt x="45" y="0"/>
                    <a:pt x="23" y="81"/>
                    <a:pt x="0" y="81"/>
                  </a:cubicBezTo>
                  <a:cubicBezTo>
                    <a:pt x="51" y="132"/>
                    <a:pt x="76" y="157"/>
                    <a:pt x="153" y="182"/>
                  </a:cubicBezTo>
                  <a:cubicBezTo>
                    <a:pt x="153" y="182"/>
                    <a:pt x="204" y="132"/>
                    <a:pt x="229" y="81"/>
                  </a:cubicBezTo>
                  <a:cubicBezTo>
                    <a:pt x="178" y="30"/>
                    <a:pt x="127" y="4"/>
                    <a:pt x="76" y="4"/>
                  </a:cubicBezTo>
                  <a:cubicBezTo>
                    <a:pt x="74" y="2"/>
                    <a:pt x="71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70"/>
            <p:cNvSpPr/>
            <p:nvPr/>
          </p:nvSpPr>
          <p:spPr>
            <a:xfrm rot="-5400000">
              <a:off x="4447354" y="999938"/>
              <a:ext cx="33906" cy="23379"/>
            </a:xfrm>
            <a:custGeom>
              <a:avLst/>
              <a:gdLst/>
              <a:ahLst/>
              <a:cxnLst/>
              <a:rect l="l" t="t" r="r" b="b"/>
              <a:pathLst>
                <a:path w="306" h="211" extrusionOk="0">
                  <a:moveTo>
                    <a:pt x="107" y="0"/>
                  </a:moveTo>
                  <a:cubicBezTo>
                    <a:pt x="90" y="0"/>
                    <a:pt x="72" y="4"/>
                    <a:pt x="52" y="12"/>
                  </a:cubicBezTo>
                  <a:cubicBezTo>
                    <a:pt x="26" y="38"/>
                    <a:pt x="1" y="88"/>
                    <a:pt x="26" y="139"/>
                  </a:cubicBezTo>
                  <a:cubicBezTo>
                    <a:pt x="59" y="193"/>
                    <a:pt x="96" y="211"/>
                    <a:pt x="135" y="211"/>
                  </a:cubicBezTo>
                  <a:cubicBezTo>
                    <a:pt x="189" y="211"/>
                    <a:pt x="247" y="179"/>
                    <a:pt x="306" y="165"/>
                  </a:cubicBezTo>
                  <a:cubicBezTo>
                    <a:pt x="242" y="101"/>
                    <a:pt x="195" y="0"/>
                    <a:pt x="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70"/>
            <p:cNvSpPr/>
            <p:nvPr/>
          </p:nvSpPr>
          <p:spPr>
            <a:xfrm rot="-5400000">
              <a:off x="4265250" y="1115782"/>
              <a:ext cx="8532" cy="8532"/>
            </a:xfrm>
            <a:custGeom>
              <a:avLst/>
              <a:gdLst/>
              <a:ahLst/>
              <a:cxnLst/>
              <a:rect l="l" t="t" r="r" b="b"/>
              <a:pathLst>
                <a:path w="77" h="77" extrusionOk="0">
                  <a:moveTo>
                    <a:pt x="26" y="0"/>
                  </a:moveTo>
                  <a:cubicBezTo>
                    <a:pt x="26" y="0"/>
                    <a:pt x="1" y="26"/>
                    <a:pt x="1" y="51"/>
                  </a:cubicBezTo>
                  <a:cubicBezTo>
                    <a:pt x="1" y="51"/>
                    <a:pt x="26" y="51"/>
                    <a:pt x="51" y="77"/>
                  </a:cubicBezTo>
                  <a:lnTo>
                    <a:pt x="77" y="26"/>
                  </a:lnTo>
                  <a:cubicBezTo>
                    <a:pt x="51" y="26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7" name="Google Shape;6517;p70"/>
          <p:cNvSpPr txBox="1">
            <a:spLocks noGrp="1"/>
          </p:cNvSpPr>
          <p:nvPr>
            <p:ph type="title" idx="2"/>
          </p:nvPr>
        </p:nvSpPr>
        <p:spPr>
          <a:xfrm>
            <a:off x="709906" y="3109920"/>
            <a:ext cx="7906473" cy="8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Je découvre l’exploitation des colonies</a:t>
            </a:r>
            <a:endParaRPr dirty="0"/>
          </a:p>
        </p:txBody>
      </p:sp>
      <p:sp>
        <p:nvSpPr>
          <p:cNvPr id="6519" name="Google Shape;6519;p70"/>
          <p:cNvSpPr txBox="1">
            <a:spLocks noGrp="1"/>
          </p:cNvSpPr>
          <p:nvPr>
            <p:ph type="title"/>
          </p:nvPr>
        </p:nvSpPr>
        <p:spPr>
          <a:xfrm flipH="1">
            <a:off x="3784350" y="1360243"/>
            <a:ext cx="1575300" cy="10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652825" y="2056889"/>
            <a:ext cx="5237273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</a:t>
            </a:r>
            <a:r>
              <a:rPr lang="fr-FR" b="1" dirty="0"/>
              <a:t>L’empire colonial français</a:t>
            </a:r>
            <a:r>
              <a:rPr lang="fr-FR" dirty="0"/>
              <a:t>, c’ est l'installation de la France sur de nouvelles terres, souvent pour y établir une domination politique, militaire et économique.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But </a:t>
            </a:r>
            <a:r>
              <a:rPr lang="fr-FR" dirty="0"/>
              <a:t>: trouver de nouvelles terres et de nouvelles richesses</a:t>
            </a:r>
            <a:endParaRPr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903059" y="60422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kumimoji="0" lang="fr-FR" sz="3500" b="1" i="0" u="none" strike="noStrike" kern="0" cap="none" spc="0" normalizeH="0" baseline="0" noProof="0" dirty="0">
                <a:ln>
                  <a:noFill/>
                </a:ln>
                <a:solidFill>
                  <a:srgbClr val="722B1B"/>
                </a:solidFill>
                <a:effectLst/>
                <a:uLnTx/>
                <a:uFillTx/>
                <a:latin typeface="Fondamento"/>
                <a:sym typeface="Fondamento"/>
              </a:rPr>
              <a:t>Qu’est-ce que c’est ?</a:t>
            </a:r>
          </a:p>
        </p:txBody>
      </p:sp>
      <p:pic>
        <p:nvPicPr>
          <p:cNvPr id="3076" name="Picture 4" descr="Nouvelle-France | l'Encyclopédie Canadienne">
            <a:extLst>
              <a:ext uri="{FF2B5EF4-FFF2-40B4-BE49-F238E27FC236}">
                <a16:creationId xmlns:a16="http://schemas.microsoft.com/office/drawing/2014/main" id="{927F7D03-45DD-2AA0-B604-DAB0A1D3A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97" y="691364"/>
            <a:ext cx="23812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62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3" name="Google Shape;5963;p67"/>
          <p:cNvSpPr/>
          <p:nvPr/>
        </p:nvSpPr>
        <p:spPr>
          <a:xfrm>
            <a:off x="769075" y="3010147"/>
            <a:ext cx="3250339" cy="653718"/>
          </a:xfrm>
          <a:custGeom>
            <a:avLst/>
            <a:gdLst/>
            <a:ahLst/>
            <a:cxnLst/>
            <a:rect l="l" t="t" r="r" b="b"/>
            <a:pathLst>
              <a:path w="27676" h="10342" extrusionOk="0">
                <a:moveTo>
                  <a:pt x="27628" y="6565"/>
                </a:moveTo>
                <a:lnTo>
                  <a:pt x="27628" y="6565"/>
                </a:lnTo>
                <a:cubicBezTo>
                  <a:pt x="27607" y="6551"/>
                  <a:pt x="27614" y="6524"/>
                  <a:pt x="27595" y="6508"/>
                </a:cubicBezTo>
                <a:lnTo>
                  <a:pt x="27595" y="6508"/>
                </a:lnTo>
                <a:cubicBezTo>
                  <a:pt x="27566" y="6474"/>
                  <a:pt x="27540" y="6440"/>
                  <a:pt x="27547" y="6393"/>
                </a:cubicBezTo>
                <a:cubicBezTo>
                  <a:pt x="27566" y="6266"/>
                  <a:pt x="27504" y="6168"/>
                  <a:pt x="27406" y="6084"/>
                </a:cubicBezTo>
                <a:lnTo>
                  <a:pt x="27406" y="6084"/>
                </a:lnTo>
                <a:cubicBezTo>
                  <a:pt x="27381" y="6059"/>
                  <a:pt x="27376" y="6021"/>
                  <a:pt x="27343" y="6000"/>
                </a:cubicBezTo>
                <a:lnTo>
                  <a:pt x="27343" y="6000"/>
                </a:lnTo>
                <a:cubicBezTo>
                  <a:pt x="27333" y="5990"/>
                  <a:pt x="27321" y="5981"/>
                  <a:pt x="27310" y="5971"/>
                </a:cubicBezTo>
                <a:lnTo>
                  <a:pt x="27310" y="5971"/>
                </a:lnTo>
                <a:cubicBezTo>
                  <a:pt x="27281" y="5949"/>
                  <a:pt x="27307" y="5911"/>
                  <a:pt x="27279" y="5885"/>
                </a:cubicBezTo>
                <a:lnTo>
                  <a:pt x="27279" y="5885"/>
                </a:lnTo>
                <a:cubicBezTo>
                  <a:pt x="27154" y="5734"/>
                  <a:pt x="27001" y="5604"/>
                  <a:pt x="26849" y="5478"/>
                </a:cubicBezTo>
                <a:cubicBezTo>
                  <a:pt x="26768" y="5413"/>
                  <a:pt x="26689" y="5326"/>
                  <a:pt x="26557" y="5350"/>
                </a:cubicBezTo>
                <a:lnTo>
                  <a:pt x="26557" y="5350"/>
                </a:lnTo>
                <a:lnTo>
                  <a:pt x="26557" y="5322"/>
                </a:lnTo>
                <a:lnTo>
                  <a:pt x="26526" y="5322"/>
                </a:lnTo>
                <a:cubicBezTo>
                  <a:pt x="26526" y="5312"/>
                  <a:pt x="26526" y="5303"/>
                  <a:pt x="26524" y="5295"/>
                </a:cubicBezTo>
                <a:cubicBezTo>
                  <a:pt x="26514" y="5284"/>
                  <a:pt x="26502" y="5276"/>
                  <a:pt x="26493" y="5266"/>
                </a:cubicBezTo>
                <a:cubicBezTo>
                  <a:pt x="26478" y="5264"/>
                  <a:pt x="26459" y="5264"/>
                  <a:pt x="26449" y="5255"/>
                </a:cubicBezTo>
                <a:cubicBezTo>
                  <a:pt x="26370" y="5195"/>
                  <a:pt x="26270" y="5157"/>
                  <a:pt x="26219" y="5068"/>
                </a:cubicBezTo>
                <a:cubicBezTo>
                  <a:pt x="26195" y="5029"/>
                  <a:pt x="26158" y="5000"/>
                  <a:pt x="26116" y="4982"/>
                </a:cubicBezTo>
                <a:lnTo>
                  <a:pt x="26116" y="4955"/>
                </a:lnTo>
                <a:lnTo>
                  <a:pt x="26097" y="4955"/>
                </a:lnTo>
                <a:cubicBezTo>
                  <a:pt x="26097" y="4953"/>
                  <a:pt x="26095" y="4950"/>
                  <a:pt x="26095" y="4948"/>
                </a:cubicBezTo>
                <a:cubicBezTo>
                  <a:pt x="26080" y="4876"/>
                  <a:pt x="26071" y="4802"/>
                  <a:pt x="25992" y="4758"/>
                </a:cubicBezTo>
                <a:cubicBezTo>
                  <a:pt x="25992" y="4749"/>
                  <a:pt x="25990" y="4739"/>
                  <a:pt x="25990" y="4730"/>
                </a:cubicBezTo>
                <a:cubicBezTo>
                  <a:pt x="25915" y="4721"/>
                  <a:pt x="25904" y="4655"/>
                  <a:pt x="25865" y="4617"/>
                </a:cubicBezTo>
                <a:lnTo>
                  <a:pt x="25865" y="4617"/>
                </a:lnTo>
                <a:cubicBezTo>
                  <a:pt x="25832" y="4569"/>
                  <a:pt x="25789" y="4529"/>
                  <a:pt x="25740" y="4502"/>
                </a:cubicBezTo>
                <a:lnTo>
                  <a:pt x="25740" y="4502"/>
                </a:lnTo>
                <a:cubicBezTo>
                  <a:pt x="25697" y="4447"/>
                  <a:pt x="25669" y="4380"/>
                  <a:pt x="25613" y="4334"/>
                </a:cubicBezTo>
                <a:lnTo>
                  <a:pt x="25613" y="4306"/>
                </a:lnTo>
                <a:cubicBezTo>
                  <a:pt x="25527" y="4188"/>
                  <a:pt x="25414" y="4086"/>
                  <a:pt x="25329" y="3966"/>
                </a:cubicBezTo>
                <a:lnTo>
                  <a:pt x="25329" y="3966"/>
                </a:lnTo>
                <a:cubicBezTo>
                  <a:pt x="25305" y="3939"/>
                  <a:pt x="25290" y="3908"/>
                  <a:pt x="25266" y="3880"/>
                </a:cubicBezTo>
                <a:cubicBezTo>
                  <a:pt x="25256" y="3872"/>
                  <a:pt x="25244" y="3861"/>
                  <a:pt x="25235" y="3853"/>
                </a:cubicBezTo>
                <a:cubicBezTo>
                  <a:pt x="25211" y="3817"/>
                  <a:pt x="25178" y="3788"/>
                  <a:pt x="25139" y="3769"/>
                </a:cubicBezTo>
                <a:lnTo>
                  <a:pt x="25139" y="3769"/>
                </a:lnTo>
                <a:cubicBezTo>
                  <a:pt x="25072" y="3719"/>
                  <a:pt x="24998" y="3681"/>
                  <a:pt x="24919" y="3654"/>
                </a:cubicBezTo>
                <a:lnTo>
                  <a:pt x="24919" y="3654"/>
                </a:lnTo>
                <a:cubicBezTo>
                  <a:pt x="24875" y="3609"/>
                  <a:pt x="24816" y="3582"/>
                  <a:pt x="24758" y="3551"/>
                </a:cubicBezTo>
                <a:cubicBezTo>
                  <a:pt x="24658" y="3496"/>
                  <a:pt x="24543" y="3484"/>
                  <a:pt x="24447" y="3427"/>
                </a:cubicBezTo>
                <a:lnTo>
                  <a:pt x="24447" y="3427"/>
                </a:lnTo>
                <a:cubicBezTo>
                  <a:pt x="24397" y="3395"/>
                  <a:pt x="24344" y="3367"/>
                  <a:pt x="24289" y="3347"/>
                </a:cubicBezTo>
                <a:cubicBezTo>
                  <a:pt x="24269" y="3343"/>
                  <a:pt x="24250" y="3340"/>
                  <a:pt x="24231" y="3334"/>
                </a:cubicBezTo>
                <a:cubicBezTo>
                  <a:pt x="24224" y="3333"/>
                  <a:pt x="24215" y="3333"/>
                  <a:pt x="24209" y="3334"/>
                </a:cubicBezTo>
                <a:cubicBezTo>
                  <a:pt x="24205" y="3328"/>
                  <a:pt x="24200" y="3321"/>
                  <a:pt x="24195" y="3314"/>
                </a:cubicBezTo>
                <a:lnTo>
                  <a:pt x="24195" y="3314"/>
                </a:lnTo>
                <a:cubicBezTo>
                  <a:pt x="24169" y="3302"/>
                  <a:pt x="24147" y="3281"/>
                  <a:pt x="24131" y="3257"/>
                </a:cubicBezTo>
                <a:lnTo>
                  <a:pt x="24131" y="3257"/>
                </a:lnTo>
                <a:cubicBezTo>
                  <a:pt x="24106" y="3245"/>
                  <a:pt x="24083" y="3225"/>
                  <a:pt x="24068" y="3201"/>
                </a:cubicBezTo>
                <a:lnTo>
                  <a:pt x="24068" y="3201"/>
                </a:lnTo>
                <a:lnTo>
                  <a:pt x="24037" y="3171"/>
                </a:lnTo>
                <a:lnTo>
                  <a:pt x="24037" y="3171"/>
                </a:lnTo>
                <a:cubicBezTo>
                  <a:pt x="23958" y="3144"/>
                  <a:pt x="23884" y="3106"/>
                  <a:pt x="23817" y="3058"/>
                </a:cubicBezTo>
                <a:lnTo>
                  <a:pt x="23817" y="3058"/>
                </a:lnTo>
                <a:cubicBezTo>
                  <a:pt x="23805" y="3050"/>
                  <a:pt x="23795" y="3041"/>
                  <a:pt x="23785" y="3031"/>
                </a:cubicBezTo>
                <a:lnTo>
                  <a:pt x="23785" y="3031"/>
                </a:lnTo>
                <a:cubicBezTo>
                  <a:pt x="23678" y="2897"/>
                  <a:pt x="23570" y="2761"/>
                  <a:pt x="23374" y="2720"/>
                </a:cubicBezTo>
                <a:lnTo>
                  <a:pt x="23345" y="2720"/>
                </a:lnTo>
                <a:cubicBezTo>
                  <a:pt x="23326" y="2698"/>
                  <a:pt x="23311" y="2674"/>
                  <a:pt x="23278" y="2668"/>
                </a:cubicBezTo>
                <a:lnTo>
                  <a:pt x="23276" y="2668"/>
                </a:lnTo>
                <a:cubicBezTo>
                  <a:pt x="23256" y="2620"/>
                  <a:pt x="23196" y="2646"/>
                  <a:pt x="23155" y="2636"/>
                </a:cubicBezTo>
                <a:cubicBezTo>
                  <a:pt x="23144" y="2636"/>
                  <a:pt x="23134" y="2636"/>
                  <a:pt x="23124" y="2636"/>
                </a:cubicBezTo>
                <a:cubicBezTo>
                  <a:pt x="23113" y="2626"/>
                  <a:pt x="23103" y="2617"/>
                  <a:pt x="23093" y="2607"/>
                </a:cubicBezTo>
                <a:lnTo>
                  <a:pt x="23093" y="2607"/>
                </a:lnTo>
                <a:cubicBezTo>
                  <a:pt x="23067" y="2583"/>
                  <a:pt x="23022" y="2607"/>
                  <a:pt x="22998" y="2579"/>
                </a:cubicBezTo>
                <a:lnTo>
                  <a:pt x="22966" y="2579"/>
                </a:lnTo>
                <a:cubicBezTo>
                  <a:pt x="22880" y="2545"/>
                  <a:pt x="22791" y="2519"/>
                  <a:pt x="22713" y="2473"/>
                </a:cubicBezTo>
                <a:cubicBezTo>
                  <a:pt x="22634" y="2428"/>
                  <a:pt x="22543" y="2440"/>
                  <a:pt x="22461" y="2413"/>
                </a:cubicBezTo>
                <a:cubicBezTo>
                  <a:pt x="22440" y="2409"/>
                  <a:pt x="22420" y="2414"/>
                  <a:pt x="22403" y="2426"/>
                </a:cubicBezTo>
                <a:cubicBezTo>
                  <a:pt x="22346" y="2475"/>
                  <a:pt x="22279" y="2466"/>
                  <a:pt x="22210" y="2466"/>
                </a:cubicBezTo>
                <a:cubicBezTo>
                  <a:pt x="22198" y="2457"/>
                  <a:pt x="22188" y="2449"/>
                  <a:pt x="22178" y="2438"/>
                </a:cubicBezTo>
                <a:lnTo>
                  <a:pt x="22147" y="2438"/>
                </a:lnTo>
                <a:cubicBezTo>
                  <a:pt x="22137" y="2430"/>
                  <a:pt x="22125" y="2421"/>
                  <a:pt x="22116" y="2411"/>
                </a:cubicBezTo>
                <a:cubicBezTo>
                  <a:pt x="22085" y="2411"/>
                  <a:pt x="22054" y="2411"/>
                  <a:pt x="22022" y="2411"/>
                </a:cubicBezTo>
                <a:cubicBezTo>
                  <a:pt x="22001" y="2384"/>
                  <a:pt x="21979" y="2382"/>
                  <a:pt x="21958" y="2411"/>
                </a:cubicBezTo>
                <a:lnTo>
                  <a:pt x="21927" y="2411"/>
                </a:lnTo>
                <a:lnTo>
                  <a:pt x="21802" y="2411"/>
                </a:lnTo>
                <a:cubicBezTo>
                  <a:pt x="21792" y="2421"/>
                  <a:pt x="21781" y="2430"/>
                  <a:pt x="21769" y="2438"/>
                </a:cubicBezTo>
                <a:lnTo>
                  <a:pt x="21769" y="2438"/>
                </a:lnTo>
                <a:cubicBezTo>
                  <a:pt x="21745" y="2437"/>
                  <a:pt x="21721" y="2447"/>
                  <a:pt x="21706" y="2466"/>
                </a:cubicBezTo>
                <a:lnTo>
                  <a:pt x="21644" y="2466"/>
                </a:lnTo>
                <a:lnTo>
                  <a:pt x="21613" y="2466"/>
                </a:lnTo>
                <a:lnTo>
                  <a:pt x="21613" y="2487"/>
                </a:lnTo>
                <a:cubicBezTo>
                  <a:pt x="21605" y="2485"/>
                  <a:pt x="21598" y="2483"/>
                  <a:pt x="21589" y="2481"/>
                </a:cubicBezTo>
                <a:cubicBezTo>
                  <a:pt x="21543" y="2481"/>
                  <a:pt x="21503" y="2512"/>
                  <a:pt x="21453" y="2509"/>
                </a:cubicBezTo>
                <a:cubicBezTo>
                  <a:pt x="21263" y="2497"/>
                  <a:pt x="21112" y="2572"/>
                  <a:pt x="20983" y="2691"/>
                </a:cubicBezTo>
                <a:lnTo>
                  <a:pt x="20983" y="2691"/>
                </a:lnTo>
                <a:cubicBezTo>
                  <a:pt x="20973" y="2699"/>
                  <a:pt x="20961" y="2710"/>
                  <a:pt x="20952" y="2718"/>
                </a:cubicBezTo>
                <a:cubicBezTo>
                  <a:pt x="20942" y="2718"/>
                  <a:pt x="20930" y="2718"/>
                  <a:pt x="20920" y="2718"/>
                </a:cubicBezTo>
                <a:cubicBezTo>
                  <a:pt x="20865" y="2758"/>
                  <a:pt x="20784" y="2730"/>
                  <a:pt x="20731" y="2775"/>
                </a:cubicBezTo>
                <a:lnTo>
                  <a:pt x="20731" y="2775"/>
                </a:lnTo>
                <a:cubicBezTo>
                  <a:pt x="20721" y="2785"/>
                  <a:pt x="20710" y="2794"/>
                  <a:pt x="20700" y="2802"/>
                </a:cubicBezTo>
                <a:lnTo>
                  <a:pt x="20700" y="2802"/>
                </a:lnTo>
                <a:cubicBezTo>
                  <a:pt x="20664" y="2835"/>
                  <a:pt x="20611" y="2802"/>
                  <a:pt x="20575" y="2832"/>
                </a:cubicBezTo>
                <a:lnTo>
                  <a:pt x="20542" y="2832"/>
                </a:lnTo>
                <a:cubicBezTo>
                  <a:pt x="20489" y="2857"/>
                  <a:pt x="20408" y="2854"/>
                  <a:pt x="20389" y="2921"/>
                </a:cubicBezTo>
                <a:lnTo>
                  <a:pt x="20381" y="2919"/>
                </a:lnTo>
                <a:cubicBezTo>
                  <a:pt x="20358" y="2921"/>
                  <a:pt x="20338" y="2929"/>
                  <a:pt x="20322" y="2943"/>
                </a:cubicBezTo>
                <a:lnTo>
                  <a:pt x="20291" y="2943"/>
                </a:lnTo>
                <a:cubicBezTo>
                  <a:pt x="20266" y="2971"/>
                  <a:pt x="20223" y="2947"/>
                  <a:pt x="20197" y="2972"/>
                </a:cubicBezTo>
                <a:lnTo>
                  <a:pt x="20197" y="2972"/>
                </a:lnTo>
                <a:cubicBezTo>
                  <a:pt x="20159" y="2998"/>
                  <a:pt x="20094" y="2976"/>
                  <a:pt x="20070" y="3027"/>
                </a:cubicBezTo>
                <a:lnTo>
                  <a:pt x="20041" y="3027"/>
                </a:lnTo>
                <a:cubicBezTo>
                  <a:pt x="19909" y="3111"/>
                  <a:pt x="19845" y="3034"/>
                  <a:pt x="19788" y="2941"/>
                </a:cubicBezTo>
                <a:lnTo>
                  <a:pt x="19788" y="2914"/>
                </a:lnTo>
                <a:cubicBezTo>
                  <a:pt x="19763" y="2888"/>
                  <a:pt x="19749" y="2856"/>
                  <a:pt x="19723" y="2828"/>
                </a:cubicBezTo>
                <a:lnTo>
                  <a:pt x="19692" y="2828"/>
                </a:lnTo>
                <a:cubicBezTo>
                  <a:pt x="19625" y="2725"/>
                  <a:pt x="19521" y="2662"/>
                  <a:pt x="19409" y="2603"/>
                </a:cubicBezTo>
                <a:lnTo>
                  <a:pt x="19409" y="2603"/>
                </a:lnTo>
                <a:cubicBezTo>
                  <a:pt x="19399" y="2595"/>
                  <a:pt x="19388" y="2584"/>
                  <a:pt x="19378" y="2574"/>
                </a:cubicBezTo>
                <a:lnTo>
                  <a:pt x="19378" y="2574"/>
                </a:lnTo>
                <a:cubicBezTo>
                  <a:pt x="19339" y="2524"/>
                  <a:pt x="19277" y="2512"/>
                  <a:pt x="19220" y="2488"/>
                </a:cubicBezTo>
                <a:lnTo>
                  <a:pt x="19220" y="2488"/>
                </a:lnTo>
                <a:cubicBezTo>
                  <a:pt x="19210" y="2480"/>
                  <a:pt x="19200" y="2471"/>
                  <a:pt x="19189" y="2461"/>
                </a:cubicBezTo>
                <a:lnTo>
                  <a:pt x="19189" y="2461"/>
                </a:lnTo>
                <a:cubicBezTo>
                  <a:pt x="19179" y="2452"/>
                  <a:pt x="19167" y="2442"/>
                  <a:pt x="19157" y="2433"/>
                </a:cubicBezTo>
                <a:lnTo>
                  <a:pt x="19157" y="2433"/>
                </a:lnTo>
                <a:cubicBezTo>
                  <a:pt x="19129" y="2387"/>
                  <a:pt x="19069" y="2380"/>
                  <a:pt x="19031" y="2347"/>
                </a:cubicBezTo>
                <a:lnTo>
                  <a:pt x="19031" y="2347"/>
                </a:lnTo>
                <a:cubicBezTo>
                  <a:pt x="19002" y="2308"/>
                  <a:pt x="18978" y="2263"/>
                  <a:pt x="18935" y="2234"/>
                </a:cubicBezTo>
                <a:lnTo>
                  <a:pt x="18904" y="2207"/>
                </a:lnTo>
                <a:cubicBezTo>
                  <a:pt x="18894" y="2196"/>
                  <a:pt x="18884" y="2186"/>
                  <a:pt x="18874" y="2178"/>
                </a:cubicBezTo>
                <a:cubicBezTo>
                  <a:pt x="18863" y="2169"/>
                  <a:pt x="18853" y="2159"/>
                  <a:pt x="18843" y="2148"/>
                </a:cubicBezTo>
                <a:lnTo>
                  <a:pt x="18843" y="2148"/>
                </a:lnTo>
                <a:cubicBezTo>
                  <a:pt x="18760" y="1990"/>
                  <a:pt x="18614" y="1884"/>
                  <a:pt x="18465" y="1781"/>
                </a:cubicBezTo>
                <a:lnTo>
                  <a:pt x="18465" y="1781"/>
                </a:lnTo>
                <a:cubicBezTo>
                  <a:pt x="18448" y="1766"/>
                  <a:pt x="18419" y="1771"/>
                  <a:pt x="18401" y="1754"/>
                </a:cubicBezTo>
                <a:lnTo>
                  <a:pt x="18401" y="1754"/>
                </a:lnTo>
                <a:cubicBezTo>
                  <a:pt x="18391" y="1743"/>
                  <a:pt x="18379" y="1735"/>
                  <a:pt x="18369" y="1724"/>
                </a:cubicBezTo>
                <a:lnTo>
                  <a:pt x="18369" y="1724"/>
                </a:lnTo>
                <a:cubicBezTo>
                  <a:pt x="18353" y="1687"/>
                  <a:pt x="18307" y="1688"/>
                  <a:pt x="18276" y="1668"/>
                </a:cubicBezTo>
                <a:lnTo>
                  <a:pt x="18276" y="1668"/>
                </a:lnTo>
                <a:cubicBezTo>
                  <a:pt x="18178" y="1558"/>
                  <a:pt x="18026" y="1572"/>
                  <a:pt x="17897" y="1527"/>
                </a:cubicBezTo>
                <a:lnTo>
                  <a:pt x="17866" y="1527"/>
                </a:lnTo>
                <a:cubicBezTo>
                  <a:pt x="17856" y="1518"/>
                  <a:pt x="17845" y="1510"/>
                  <a:pt x="17835" y="1500"/>
                </a:cubicBezTo>
                <a:lnTo>
                  <a:pt x="17835" y="1500"/>
                </a:lnTo>
                <a:cubicBezTo>
                  <a:pt x="17768" y="1457"/>
                  <a:pt x="17681" y="1457"/>
                  <a:pt x="17614" y="1414"/>
                </a:cubicBezTo>
                <a:lnTo>
                  <a:pt x="17614" y="1414"/>
                </a:lnTo>
                <a:cubicBezTo>
                  <a:pt x="17533" y="1347"/>
                  <a:pt x="17428" y="1314"/>
                  <a:pt x="17330" y="1273"/>
                </a:cubicBezTo>
                <a:cubicBezTo>
                  <a:pt x="17251" y="1136"/>
                  <a:pt x="17090" y="1125"/>
                  <a:pt x="16953" y="1074"/>
                </a:cubicBezTo>
                <a:lnTo>
                  <a:pt x="16953" y="1074"/>
                </a:lnTo>
                <a:cubicBezTo>
                  <a:pt x="16936" y="1058"/>
                  <a:pt x="16906" y="1064"/>
                  <a:pt x="16891" y="1046"/>
                </a:cubicBezTo>
                <a:cubicBezTo>
                  <a:pt x="16853" y="995"/>
                  <a:pt x="16778" y="1000"/>
                  <a:pt x="16733" y="962"/>
                </a:cubicBezTo>
                <a:lnTo>
                  <a:pt x="16733" y="962"/>
                </a:lnTo>
                <a:cubicBezTo>
                  <a:pt x="16716" y="945"/>
                  <a:pt x="16687" y="950"/>
                  <a:pt x="16669" y="933"/>
                </a:cubicBezTo>
                <a:lnTo>
                  <a:pt x="16669" y="933"/>
                </a:lnTo>
                <a:cubicBezTo>
                  <a:pt x="16606" y="902"/>
                  <a:pt x="16556" y="837"/>
                  <a:pt x="16469" y="859"/>
                </a:cubicBezTo>
                <a:cubicBezTo>
                  <a:pt x="16460" y="863"/>
                  <a:pt x="16453" y="868"/>
                  <a:pt x="16446" y="873"/>
                </a:cubicBezTo>
                <a:lnTo>
                  <a:pt x="16426" y="856"/>
                </a:lnTo>
                <a:cubicBezTo>
                  <a:pt x="16424" y="851"/>
                  <a:pt x="16421" y="846"/>
                  <a:pt x="16417" y="842"/>
                </a:cubicBezTo>
                <a:lnTo>
                  <a:pt x="16417" y="821"/>
                </a:lnTo>
                <a:lnTo>
                  <a:pt x="16369" y="821"/>
                </a:lnTo>
                <a:cubicBezTo>
                  <a:pt x="16369" y="821"/>
                  <a:pt x="16369" y="820"/>
                  <a:pt x="16367" y="820"/>
                </a:cubicBezTo>
                <a:cubicBezTo>
                  <a:pt x="16359" y="813"/>
                  <a:pt x="16349" y="806"/>
                  <a:pt x="16338" y="801"/>
                </a:cubicBezTo>
                <a:cubicBezTo>
                  <a:pt x="16316" y="794"/>
                  <a:pt x="16295" y="791"/>
                  <a:pt x="16273" y="782"/>
                </a:cubicBezTo>
                <a:cubicBezTo>
                  <a:pt x="16264" y="779"/>
                  <a:pt x="16254" y="773"/>
                  <a:pt x="16244" y="770"/>
                </a:cubicBezTo>
                <a:cubicBezTo>
                  <a:pt x="16228" y="765"/>
                  <a:pt x="16215" y="758"/>
                  <a:pt x="16201" y="751"/>
                </a:cubicBezTo>
                <a:cubicBezTo>
                  <a:pt x="16191" y="746"/>
                  <a:pt x="16182" y="743"/>
                  <a:pt x="16172" y="739"/>
                </a:cubicBezTo>
                <a:cubicBezTo>
                  <a:pt x="16156" y="734"/>
                  <a:pt x="16141" y="729"/>
                  <a:pt x="16125" y="724"/>
                </a:cubicBezTo>
                <a:cubicBezTo>
                  <a:pt x="16108" y="724"/>
                  <a:pt x="16093" y="724"/>
                  <a:pt x="16076" y="724"/>
                </a:cubicBezTo>
                <a:lnTo>
                  <a:pt x="16072" y="724"/>
                </a:lnTo>
                <a:lnTo>
                  <a:pt x="16072" y="710"/>
                </a:lnTo>
                <a:lnTo>
                  <a:pt x="16048" y="710"/>
                </a:lnTo>
                <a:cubicBezTo>
                  <a:pt x="16043" y="701"/>
                  <a:pt x="16040" y="693"/>
                  <a:pt x="16031" y="688"/>
                </a:cubicBezTo>
                <a:cubicBezTo>
                  <a:pt x="16009" y="665"/>
                  <a:pt x="15978" y="653"/>
                  <a:pt x="15945" y="657"/>
                </a:cubicBezTo>
                <a:cubicBezTo>
                  <a:pt x="15935" y="634"/>
                  <a:pt x="15895" y="643"/>
                  <a:pt x="15882" y="624"/>
                </a:cubicBezTo>
                <a:lnTo>
                  <a:pt x="15882" y="624"/>
                </a:lnTo>
                <a:cubicBezTo>
                  <a:pt x="15864" y="607"/>
                  <a:pt x="15835" y="612"/>
                  <a:pt x="15820" y="595"/>
                </a:cubicBezTo>
                <a:cubicBezTo>
                  <a:pt x="15803" y="578"/>
                  <a:pt x="15773" y="585"/>
                  <a:pt x="15755" y="567"/>
                </a:cubicBezTo>
                <a:lnTo>
                  <a:pt x="15724" y="567"/>
                </a:lnTo>
                <a:cubicBezTo>
                  <a:pt x="15557" y="525"/>
                  <a:pt x="15389" y="482"/>
                  <a:pt x="15221" y="567"/>
                </a:cubicBezTo>
                <a:cubicBezTo>
                  <a:pt x="15195" y="595"/>
                  <a:pt x="15152" y="571"/>
                  <a:pt x="15126" y="597"/>
                </a:cubicBezTo>
                <a:lnTo>
                  <a:pt x="15126" y="597"/>
                </a:lnTo>
                <a:cubicBezTo>
                  <a:pt x="15028" y="645"/>
                  <a:pt x="14900" y="600"/>
                  <a:pt x="14810" y="681"/>
                </a:cubicBezTo>
                <a:lnTo>
                  <a:pt x="14810" y="681"/>
                </a:lnTo>
                <a:cubicBezTo>
                  <a:pt x="14793" y="696"/>
                  <a:pt x="14798" y="722"/>
                  <a:pt x="14780" y="737"/>
                </a:cubicBezTo>
                <a:lnTo>
                  <a:pt x="14780" y="737"/>
                </a:lnTo>
                <a:cubicBezTo>
                  <a:pt x="14697" y="816"/>
                  <a:pt x="14594" y="880"/>
                  <a:pt x="14560" y="991"/>
                </a:cubicBezTo>
                <a:lnTo>
                  <a:pt x="14560" y="1021"/>
                </a:lnTo>
                <a:cubicBezTo>
                  <a:pt x="14550" y="1029"/>
                  <a:pt x="14539" y="1039"/>
                  <a:pt x="14529" y="1048"/>
                </a:cubicBezTo>
                <a:lnTo>
                  <a:pt x="14529" y="1048"/>
                </a:lnTo>
                <a:cubicBezTo>
                  <a:pt x="14465" y="1081"/>
                  <a:pt x="14421" y="1125"/>
                  <a:pt x="14404" y="1189"/>
                </a:cubicBezTo>
                <a:lnTo>
                  <a:pt x="14404" y="1245"/>
                </a:lnTo>
                <a:cubicBezTo>
                  <a:pt x="14338" y="1306"/>
                  <a:pt x="14326" y="1397"/>
                  <a:pt x="14246" y="1445"/>
                </a:cubicBezTo>
                <a:lnTo>
                  <a:pt x="14246" y="1445"/>
                </a:lnTo>
                <a:cubicBezTo>
                  <a:pt x="14194" y="1503"/>
                  <a:pt x="14184" y="1575"/>
                  <a:pt x="14151" y="1642"/>
                </a:cubicBezTo>
                <a:lnTo>
                  <a:pt x="14151" y="1642"/>
                </a:lnTo>
                <a:cubicBezTo>
                  <a:pt x="14090" y="1685"/>
                  <a:pt x="14079" y="1750"/>
                  <a:pt x="14057" y="1812"/>
                </a:cubicBezTo>
                <a:lnTo>
                  <a:pt x="14057" y="1812"/>
                </a:lnTo>
                <a:cubicBezTo>
                  <a:pt x="14045" y="1821"/>
                  <a:pt x="14040" y="1839"/>
                  <a:pt x="14047" y="1855"/>
                </a:cubicBezTo>
                <a:lnTo>
                  <a:pt x="14041" y="1855"/>
                </a:lnTo>
                <a:cubicBezTo>
                  <a:pt x="13961" y="2004"/>
                  <a:pt x="13829" y="2071"/>
                  <a:pt x="13643" y="2054"/>
                </a:cubicBezTo>
                <a:cubicBezTo>
                  <a:pt x="13633" y="2054"/>
                  <a:pt x="13624" y="2059"/>
                  <a:pt x="13616" y="2066"/>
                </a:cubicBezTo>
                <a:lnTo>
                  <a:pt x="13616" y="2066"/>
                </a:lnTo>
                <a:cubicBezTo>
                  <a:pt x="13588" y="2092"/>
                  <a:pt x="13551" y="2073"/>
                  <a:pt x="13520" y="2085"/>
                </a:cubicBezTo>
                <a:cubicBezTo>
                  <a:pt x="13511" y="2088"/>
                  <a:pt x="13501" y="2092"/>
                  <a:pt x="13492" y="2093"/>
                </a:cubicBezTo>
                <a:lnTo>
                  <a:pt x="13396" y="2093"/>
                </a:lnTo>
                <a:cubicBezTo>
                  <a:pt x="13393" y="2093"/>
                  <a:pt x="13389" y="2097"/>
                  <a:pt x="13386" y="2102"/>
                </a:cubicBezTo>
                <a:cubicBezTo>
                  <a:pt x="13386" y="2105"/>
                  <a:pt x="13386" y="2107"/>
                  <a:pt x="13386" y="2109"/>
                </a:cubicBezTo>
                <a:lnTo>
                  <a:pt x="13326" y="2109"/>
                </a:lnTo>
                <a:cubicBezTo>
                  <a:pt x="13312" y="2111"/>
                  <a:pt x="13300" y="2114"/>
                  <a:pt x="13290" y="2123"/>
                </a:cubicBezTo>
                <a:lnTo>
                  <a:pt x="13271" y="2123"/>
                </a:lnTo>
                <a:lnTo>
                  <a:pt x="13240" y="2123"/>
                </a:lnTo>
                <a:lnTo>
                  <a:pt x="13240" y="2141"/>
                </a:lnTo>
                <a:cubicBezTo>
                  <a:pt x="13235" y="2143"/>
                  <a:pt x="13230" y="2143"/>
                  <a:pt x="13224" y="2145"/>
                </a:cubicBezTo>
                <a:cubicBezTo>
                  <a:pt x="13200" y="2152"/>
                  <a:pt x="13176" y="2150"/>
                  <a:pt x="13152" y="2154"/>
                </a:cubicBezTo>
                <a:cubicBezTo>
                  <a:pt x="13133" y="2157"/>
                  <a:pt x="13116" y="2164"/>
                  <a:pt x="13101" y="2176"/>
                </a:cubicBezTo>
                <a:cubicBezTo>
                  <a:pt x="13099" y="2176"/>
                  <a:pt x="13097" y="2178"/>
                  <a:pt x="13094" y="2178"/>
                </a:cubicBezTo>
                <a:lnTo>
                  <a:pt x="12988" y="2178"/>
                </a:lnTo>
                <a:cubicBezTo>
                  <a:pt x="12977" y="2169"/>
                  <a:pt x="12965" y="2159"/>
                  <a:pt x="12957" y="2148"/>
                </a:cubicBezTo>
                <a:lnTo>
                  <a:pt x="12957" y="2093"/>
                </a:lnTo>
                <a:lnTo>
                  <a:pt x="12957" y="2093"/>
                </a:lnTo>
                <a:cubicBezTo>
                  <a:pt x="12967" y="2083"/>
                  <a:pt x="12976" y="2075"/>
                  <a:pt x="12986" y="2064"/>
                </a:cubicBezTo>
                <a:lnTo>
                  <a:pt x="12988" y="1980"/>
                </a:lnTo>
                <a:lnTo>
                  <a:pt x="12988" y="1951"/>
                </a:lnTo>
                <a:lnTo>
                  <a:pt x="12988" y="1869"/>
                </a:lnTo>
                <a:cubicBezTo>
                  <a:pt x="12996" y="1857"/>
                  <a:pt x="13006" y="1846"/>
                  <a:pt x="13018" y="1838"/>
                </a:cubicBezTo>
                <a:cubicBezTo>
                  <a:pt x="13029" y="1819"/>
                  <a:pt x="13041" y="1800"/>
                  <a:pt x="13049" y="1781"/>
                </a:cubicBezTo>
                <a:lnTo>
                  <a:pt x="13049" y="1669"/>
                </a:lnTo>
                <a:lnTo>
                  <a:pt x="13049" y="1669"/>
                </a:lnTo>
                <a:lnTo>
                  <a:pt x="13080" y="1669"/>
                </a:lnTo>
                <a:lnTo>
                  <a:pt x="13080" y="1640"/>
                </a:lnTo>
                <a:lnTo>
                  <a:pt x="13080" y="1640"/>
                </a:lnTo>
                <a:lnTo>
                  <a:pt x="13080" y="1640"/>
                </a:lnTo>
                <a:lnTo>
                  <a:pt x="13080" y="1640"/>
                </a:lnTo>
                <a:lnTo>
                  <a:pt x="13080" y="1584"/>
                </a:lnTo>
                <a:lnTo>
                  <a:pt x="13080" y="1556"/>
                </a:lnTo>
                <a:lnTo>
                  <a:pt x="13080" y="1529"/>
                </a:lnTo>
                <a:lnTo>
                  <a:pt x="13111" y="1529"/>
                </a:lnTo>
                <a:lnTo>
                  <a:pt x="13111" y="1500"/>
                </a:lnTo>
                <a:cubicBezTo>
                  <a:pt x="13132" y="1489"/>
                  <a:pt x="13144" y="1467"/>
                  <a:pt x="13142" y="1445"/>
                </a:cubicBezTo>
                <a:lnTo>
                  <a:pt x="13142" y="1415"/>
                </a:lnTo>
                <a:cubicBezTo>
                  <a:pt x="13152" y="1407"/>
                  <a:pt x="13161" y="1397"/>
                  <a:pt x="13173" y="1388"/>
                </a:cubicBezTo>
                <a:lnTo>
                  <a:pt x="13173" y="1388"/>
                </a:lnTo>
                <a:cubicBezTo>
                  <a:pt x="13183" y="1378"/>
                  <a:pt x="13194" y="1369"/>
                  <a:pt x="13204" y="1359"/>
                </a:cubicBezTo>
                <a:cubicBezTo>
                  <a:pt x="13204" y="1340"/>
                  <a:pt x="13204" y="1323"/>
                  <a:pt x="13206" y="1304"/>
                </a:cubicBezTo>
                <a:cubicBezTo>
                  <a:pt x="13216" y="1304"/>
                  <a:pt x="13226" y="1302"/>
                  <a:pt x="13236" y="1302"/>
                </a:cubicBezTo>
                <a:lnTo>
                  <a:pt x="13236" y="1275"/>
                </a:lnTo>
                <a:lnTo>
                  <a:pt x="13236" y="1189"/>
                </a:lnTo>
                <a:cubicBezTo>
                  <a:pt x="13247" y="1180"/>
                  <a:pt x="13257" y="1170"/>
                  <a:pt x="13267" y="1161"/>
                </a:cubicBezTo>
                <a:lnTo>
                  <a:pt x="13331" y="1161"/>
                </a:lnTo>
                <a:lnTo>
                  <a:pt x="13362" y="1161"/>
                </a:lnTo>
                <a:cubicBezTo>
                  <a:pt x="13362" y="1151"/>
                  <a:pt x="13362" y="1142"/>
                  <a:pt x="13362" y="1132"/>
                </a:cubicBezTo>
                <a:lnTo>
                  <a:pt x="13360" y="1132"/>
                </a:lnTo>
                <a:cubicBezTo>
                  <a:pt x="13360" y="1124"/>
                  <a:pt x="13362" y="1115"/>
                  <a:pt x="13363" y="1105"/>
                </a:cubicBezTo>
                <a:cubicBezTo>
                  <a:pt x="13363" y="1096"/>
                  <a:pt x="13362" y="1086"/>
                  <a:pt x="13360" y="1077"/>
                </a:cubicBezTo>
                <a:lnTo>
                  <a:pt x="13360" y="1077"/>
                </a:lnTo>
                <a:lnTo>
                  <a:pt x="13360" y="1048"/>
                </a:lnTo>
                <a:lnTo>
                  <a:pt x="13348" y="1038"/>
                </a:lnTo>
                <a:lnTo>
                  <a:pt x="13348" y="1036"/>
                </a:lnTo>
                <a:cubicBezTo>
                  <a:pt x="13345" y="1027"/>
                  <a:pt x="13339" y="1019"/>
                  <a:pt x="13331" y="1012"/>
                </a:cubicBezTo>
                <a:lnTo>
                  <a:pt x="13329" y="1012"/>
                </a:lnTo>
                <a:lnTo>
                  <a:pt x="13329" y="1007"/>
                </a:lnTo>
                <a:lnTo>
                  <a:pt x="13331" y="1007"/>
                </a:lnTo>
                <a:cubicBezTo>
                  <a:pt x="13341" y="1005"/>
                  <a:pt x="13351" y="1003"/>
                  <a:pt x="13362" y="1000"/>
                </a:cubicBezTo>
                <a:cubicBezTo>
                  <a:pt x="13379" y="997"/>
                  <a:pt x="13394" y="993"/>
                  <a:pt x="13412" y="990"/>
                </a:cubicBezTo>
                <a:cubicBezTo>
                  <a:pt x="13427" y="985"/>
                  <a:pt x="13442" y="978"/>
                  <a:pt x="13454" y="966"/>
                </a:cubicBezTo>
                <a:lnTo>
                  <a:pt x="13454" y="966"/>
                </a:lnTo>
                <a:cubicBezTo>
                  <a:pt x="13461" y="957"/>
                  <a:pt x="13466" y="947"/>
                  <a:pt x="13466" y="936"/>
                </a:cubicBezTo>
                <a:lnTo>
                  <a:pt x="13485" y="936"/>
                </a:lnTo>
                <a:lnTo>
                  <a:pt x="13485" y="909"/>
                </a:lnTo>
                <a:lnTo>
                  <a:pt x="13470" y="909"/>
                </a:lnTo>
                <a:lnTo>
                  <a:pt x="13470" y="902"/>
                </a:lnTo>
                <a:cubicBezTo>
                  <a:pt x="13468" y="890"/>
                  <a:pt x="13465" y="880"/>
                  <a:pt x="13458" y="871"/>
                </a:cubicBezTo>
                <a:cubicBezTo>
                  <a:pt x="13444" y="861"/>
                  <a:pt x="13430" y="852"/>
                  <a:pt x="13418" y="840"/>
                </a:cubicBezTo>
                <a:cubicBezTo>
                  <a:pt x="13410" y="828"/>
                  <a:pt x="13405" y="813"/>
                  <a:pt x="13403" y="797"/>
                </a:cubicBezTo>
                <a:cubicBezTo>
                  <a:pt x="13398" y="782"/>
                  <a:pt x="13391" y="767"/>
                  <a:pt x="13381" y="753"/>
                </a:cubicBezTo>
                <a:cubicBezTo>
                  <a:pt x="13375" y="743"/>
                  <a:pt x="13367" y="734"/>
                  <a:pt x="13358" y="725"/>
                </a:cubicBezTo>
                <a:lnTo>
                  <a:pt x="13358" y="724"/>
                </a:lnTo>
                <a:lnTo>
                  <a:pt x="13358" y="710"/>
                </a:lnTo>
                <a:lnTo>
                  <a:pt x="13346" y="710"/>
                </a:lnTo>
                <a:cubicBezTo>
                  <a:pt x="13341" y="706"/>
                  <a:pt x="13338" y="703"/>
                  <a:pt x="13334" y="698"/>
                </a:cubicBezTo>
                <a:lnTo>
                  <a:pt x="13333" y="698"/>
                </a:lnTo>
                <a:cubicBezTo>
                  <a:pt x="13350" y="665"/>
                  <a:pt x="13346" y="628"/>
                  <a:pt x="13327" y="598"/>
                </a:cubicBezTo>
                <a:cubicBezTo>
                  <a:pt x="13310" y="581"/>
                  <a:pt x="13281" y="586"/>
                  <a:pt x="13266" y="569"/>
                </a:cubicBezTo>
                <a:lnTo>
                  <a:pt x="13266" y="569"/>
                </a:lnTo>
                <a:cubicBezTo>
                  <a:pt x="13245" y="555"/>
                  <a:pt x="13252" y="528"/>
                  <a:pt x="13233" y="512"/>
                </a:cubicBezTo>
                <a:lnTo>
                  <a:pt x="13233" y="512"/>
                </a:lnTo>
                <a:cubicBezTo>
                  <a:pt x="13223" y="504"/>
                  <a:pt x="13211" y="494"/>
                  <a:pt x="13200" y="485"/>
                </a:cubicBezTo>
                <a:lnTo>
                  <a:pt x="13200" y="485"/>
                </a:lnTo>
                <a:cubicBezTo>
                  <a:pt x="13185" y="468"/>
                  <a:pt x="13154" y="475"/>
                  <a:pt x="13139" y="456"/>
                </a:cubicBezTo>
                <a:cubicBezTo>
                  <a:pt x="13128" y="456"/>
                  <a:pt x="13116" y="456"/>
                  <a:pt x="13106" y="454"/>
                </a:cubicBezTo>
                <a:cubicBezTo>
                  <a:pt x="13060" y="427"/>
                  <a:pt x="13080" y="382"/>
                  <a:pt x="13077" y="343"/>
                </a:cubicBezTo>
                <a:lnTo>
                  <a:pt x="13077" y="343"/>
                </a:lnTo>
                <a:cubicBezTo>
                  <a:pt x="13051" y="303"/>
                  <a:pt x="13012" y="294"/>
                  <a:pt x="12962" y="284"/>
                </a:cubicBezTo>
                <a:cubicBezTo>
                  <a:pt x="12795" y="253"/>
                  <a:pt x="12637" y="277"/>
                  <a:pt x="12478" y="315"/>
                </a:cubicBezTo>
                <a:lnTo>
                  <a:pt x="12478" y="315"/>
                </a:lnTo>
                <a:cubicBezTo>
                  <a:pt x="12452" y="343"/>
                  <a:pt x="12409" y="319"/>
                  <a:pt x="12383" y="343"/>
                </a:cubicBezTo>
                <a:lnTo>
                  <a:pt x="12289" y="344"/>
                </a:lnTo>
                <a:cubicBezTo>
                  <a:pt x="12184" y="373"/>
                  <a:pt x="12069" y="372"/>
                  <a:pt x="11975" y="428"/>
                </a:cubicBezTo>
                <a:cubicBezTo>
                  <a:pt x="11958" y="446"/>
                  <a:pt x="11928" y="440"/>
                  <a:pt x="11911" y="458"/>
                </a:cubicBezTo>
                <a:lnTo>
                  <a:pt x="11911" y="458"/>
                </a:lnTo>
                <a:cubicBezTo>
                  <a:pt x="11863" y="485"/>
                  <a:pt x="11800" y="478"/>
                  <a:pt x="11753" y="514"/>
                </a:cubicBezTo>
                <a:cubicBezTo>
                  <a:pt x="11745" y="523"/>
                  <a:pt x="11729" y="523"/>
                  <a:pt x="11721" y="514"/>
                </a:cubicBezTo>
                <a:lnTo>
                  <a:pt x="11659" y="514"/>
                </a:lnTo>
                <a:cubicBezTo>
                  <a:pt x="11609" y="537"/>
                  <a:pt x="11553" y="537"/>
                  <a:pt x="11501" y="514"/>
                </a:cubicBezTo>
                <a:lnTo>
                  <a:pt x="11470" y="514"/>
                </a:lnTo>
                <a:cubicBezTo>
                  <a:pt x="11424" y="480"/>
                  <a:pt x="11360" y="519"/>
                  <a:pt x="11312" y="485"/>
                </a:cubicBezTo>
                <a:lnTo>
                  <a:pt x="11250" y="485"/>
                </a:lnTo>
                <a:cubicBezTo>
                  <a:pt x="11233" y="468"/>
                  <a:pt x="11204" y="475"/>
                  <a:pt x="11187" y="458"/>
                </a:cubicBezTo>
                <a:lnTo>
                  <a:pt x="11187" y="458"/>
                </a:lnTo>
                <a:cubicBezTo>
                  <a:pt x="11130" y="416"/>
                  <a:pt x="11067" y="387"/>
                  <a:pt x="10998" y="373"/>
                </a:cubicBezTo>
                <a:lnTo>
                  <a:pt x="10998" y="373"/>
                </a:lnTo>
                <a:cubicBezTo>
                  <a:pt x="10988" y="363"/>
                  <a:pt x="10977" y="355"/>
                  <a:pt x="10967" y="344"/>
                </a:cubicBezTo>
                <a:cubicBezTo>
                  <a:pt x="10957" y="344"/>
                  <a:pt x="10945" y="344"/>
                  <a:pt x="10935" y="344"/>
                </a:cubicBezTo>
                <a:cubicBezTo>
                  <a:pt x="10905" y="324"/>
                  <a:pt x="10871" y="310"/>
                  <a:pt x="10842" y="288"/>
                </a:cubicBezTo>
                <a:lnTo>
                  <a:pt x="10842" y="288"/>
                </a:lnTo>
                <a:cubicBezTo>
                  <a:pt x="10784" y="253"/>
                  <a:pt x="10729" y="210"/>
                  <a:pt x="10653" y="204"/>
                </a:cubicBezTo>
                <a:cubicBezTo>
                  <a:pt x="10598" y="161"/>
                  <a:pt x="10533" y="131"/>
                  <a:pt x="10464" y="119"/>
                </a:cubicBezTo>
                <a:lnTo>
                  <a:pt x="10464" y="119"/>
                </a:lnTo>
                <a:cubicBezTo>
                  <a:pt x="10456" y="111"/>
                  <a:pt x="10442" y="111"/>
                  <a:pt x="10433" y="119"/>
                </a:cubicBezTo>
                <a:lnTo>
                  <a:pt x="10401" y="119"/>
                </a:lnTo>
                <a:cubicBezTo>
                  <a:pt x="10390" y="111"/>
                  <a:pt x="10378" y="101"/>
                  <a:pt x="10370" y="92"/>
                </a:cubicBezTo>
                <a:lnTo>
                  <a:pt x="10370" y="92"/>
                </a:lnTo>
                <a:cubicBezTo>
                  <a:pt x="10286" y="28"/>
                  <a:pt x="10176" y="68"/>
                  <a:pt x="10087" y="35"/>
                </a:cubicBezTo>
                <a:lnTo>
                  <a:pt x="10087" y="35"/>
                </a:lnTo>
                <a:cubicBezTo>
                  <a:pt x="10002" y="1"/>
                  <a:pt x="9918" y="89"/>
                  <a:pt x="9834" y="35"/>
                </a:cubicBezTo>
                <a:cubicBezTo>
                  <a:pt x="9688" y="8"/>
                  <a:pt x="9541" y="20"/>
                  <a:pt x="9395" y="35"/>
                </a:cubicBezTo>
                <a:lnTo>
                  <a:pt x="9395" y="35"/>
                </a:lnTo>
                <a:cubicBezTo>
                  <a:pt x="9376" y="52"/>
                  <a:pt x="9347" y="52"/>
                  <a:pt x="9330" y="35"/>
                </a:cubicBezTo>
                <a:lnTo>
                  <a:pt x="9276" y="35"/>
                </a:lnTo>
                <a:cubicBezTo>
                  <a:pt x="9148" y="59"/>
                  <a:pt x="9012" y="27"/>
                  <a:pt x="8883" y="61"/>
                </a:cubicBezTo>
                <a:cubicBezTo>
                  <a:pt x="8858" y="70"/>
                  <a:pt x="8830" y="75"/>
                  <a:pt x="8804" y="75"/>
                </a:cubicBezTo>
                <a:cubicBezTo>
                  <a:pt x="8784" y="71"/>
                  <a:pt x="8765" y="73"/>
                  <a:pt x="8746" y="80"/>
                </a:cubicBezTo>
                <a:cubicBezTo>
                  <a:pt x="8743" y="83"/>
                  <a:pt x="8739" y="87"/>
                  <a:pt x="8736" y="90"/>
                </a:cubicBezTo>
                <a:lnTo>
                  <a:pt x="8706" y="90"/>
                </a:lnTo>
                <a:cubicBezTo>
                  <a:pt x="8693" y="82"/>
                  <a:pt x="8679" y="73"/>
                  <a:pt x="8664" y="70"/>
                </a:cubicBezTo>
                <a:cubicBezTo>
                  <a:pt x="8643" y="63"/>
                  <a:pt x="8622" y="59"/>
                  <a:pt x="8602" y="59"/>
                </a:cubicBezTo>
                <a:cubicBezTo>
                  <a:pt x="8581" y="59"/>
                  <a:pt x="8559" y="61"/>
                  <a:pt x="8538" y="66"/>
                </a:cubicBezTo>
                <a:cubicBezTo>
                  <a:pt x="8504" y="78"/>
                  <a:pt x="8466" y="80"/>
                  <a:pt x="8430" y="73"/>
                </a:cubicBezTo>
                <a:lnTo>
                  <a:pt x="8425" y="71"/>
                </a:lnTo>
                <a:lnTo>
                  <a:pt x="8425" y="63"/>
                </a:lnTo>
                <a:lnTo>
                  <a:pt x="8391" y="63"/>
                </a:lnTo>
                <a:cubicBezTo>
                  <a:pt x="8375" y="59"/>
                  <a:pt x="8360" y="59"/>
                  <a:pt x="8346" y="63"/>
                </a:cubicBezTo>
                <a:cubicBezTo>
                  <a:pt x="8331" y="63"/>
                  <a:pt x="8317" y="66"/>
                  <a:pt x="8303" y="71"/>
                </a:cubicBezTo>
                <a:cubicBezTo>
                  <a:pt x="8291" y="76"/>
                  <a:pt x="8281" y="82"/>
                  <a:pt x="8270" y="89"/>
                </a:cubicBezTo>
                <a:lnTo>
                  <a:pt x="8236" y="89"/>
                </a:lnTo>
                <a:lnTo>
                  <a:pt x="8236" y="109"/>
                </a:lnTo>
                <a:cubicBezTo>
                  <a:pt x="8234" y="111"/>
                  <a:pt x="8231" y="113"/>
                  <a:pt x="8229" y="113"/>
                </a:cubicBezTo>
                <a:cubicBezTo>
                  <a:pt x="8229" y="114"/>
                  <a:pt x="8229" y="116"/>
                  <a:pt x="8229" y="118"/>
                </a:cubicBezTo>
                <a:cubicBezTo>
                  <a:pt x="8197" y="118"/>
                  <a:pt x="8162" y="121"/>
                  <a:pt x="8142" y="89"/>
                </a:cubicBezTo>
                <a:lnTo>
                  <a:pt x="8109" y="89"/>
                </a:lnTo>
                <a:cubicBezTo>
                  <a:pt x="8090" y="90"/>
                  <a:pt x="8089" y="107"/>
                  <a:pt x="8078" y="118"/>
                </a:cubicBezTo>
                <a:lnTo>
                  <a:pt x="8078" y="118"/>
                </a:lnTo>
                <a:cubicBezTo>
                  <a:pt x="8051" y="140"/>
                  <a:pt x="8008" y="145"/>
                  <a:pt x="7984" y="174"/>
                </a:cubicBezTo>
                <a:lnTo>
                  <a:pt x="7953" y="236"/>
                </a:lnTo>
                <a:cubicBezTo>
                  <a:pt x="7943" y="245"/>
                  <a:pt x="7932" y="255"/>
                  <a:pt x="7922" y="264"/>
                </a:cubicBezTo>
                <a:lnTo>
                  <a:pt x="7922" y="264"/>
                </a:lnTo>
                <a:cubicBezTo>
                  <a:pt x="7834" y="282"/>
                  <a:pt x="7745" y="296"/>
                  <a:pt x="7670" y="348"/>
                </a:cubicBezTo>
                <a:lnTo>
                  <a:pt x="7670" y="348"/>
                </a:lnTo>
                <a:cubicBezTo>
                  <a:pt x="7659" y="358"/>
                  <a:pt x="7649" y="367"/>
                  <a:pt x="7639" y="377"/>
                </a:cubicBezTo>
                <a:lnTo>
                  <a:pt x="7608" y="404"/>
                </a:lnTo>
                <a:lnTo>
                  <a:pt x="7608" y="404"/>
                </a:lnTo>
                <a:cubicBezTo>
                  <a:pt x="7596" y="415"/>
                  <a:pt x="7586" y="423"/>
                  <a:pt x="7575" y="434"/>
                </a:cubicBezTo>
                <a:lnTo>
                  <a:pt x="7575" y="434"/>
                </a:lnTo>
                <a:cubicBezTo>
                  <a:pt x="7565" y="442"/>
                  <a:pt x="7555" y="452"/>
                  <a:pt x="7544" y="461"/>
                </a:cubicBezTo>
                <a:lnTo>
                  <a:pt x="7544" y="461"/>
                </a:lnTo>
                <a:cubicBezTo>
                  <a:pt x="7477" y="482"/>
                  <a:pt x="7426" y="516"/>
                  <a:pt x="7398" y="576"/>
                </a:cubicBezTo>
                <a:cubicBezTo>
                  <a:pt x="7373" y="631"/>
                  <a:pt x="7368" y="694"/>
                  <a:pt x="7325" y="743"/>
                </a:cubicBezTo>
                <a:cubicBezTo>
                  <a:pt x="7275" y="772"/>
                  <a:pt x="7232" y="809"/>
                  <a:pt x="7198" y="856"/>
                </a:cubicBezTo>
                <a:lnTo>
                  <a:pt x="7167" y="856"/>
                </a:lnTo>
                <a:cubicBezTo>
                  <a:pt x="7156" y="866"/>
                  <a:pt x="7146" y="876"/>
                  <a:pt x="7134" y="885"/>
                </a:cubicBezTo>
                <a:lnTo>
                  <a:pt x="7134" y="885"/>
                </a:lnTo>
                <a:cubicBezTo>
                  <a:pt x="7136" y="940"/>
                  <a:pt x="7122" y="990"/>
                  <a:pt x="7072" y="1026"/>
                </a:cubicBezTo>
                <a:lnTo>
                  <a:pt x="7052" y="1029"/>
                </a:lnTo>
                <a:cubicBezTo>
                  <a:pt x="7040" y="1034"/>
                  <a:pt x="7029" y="1041"/>
                  <a:pt x="7019" y="1048"/>
                </a:cubicBezTo>
                <a:lnTo>
                  <a:pt x="6992" y="1076"/>
                </a:lnTo>
                <a:cubicBezTo>
                  <a:pt x="6938" y="1113"/>
                  <a:pt x="6954" y="1180"/>
                  <a:pt x="6914" y="1223"/>
                </a:cubicBezTo>
                <a:lnTo>
                  <a:pt x="6914" y="1223"/>
                </a:lnTo>
                <a:cubicBezTo>
                  <a:pt x="6904" y="1233"/>
                  <a:pt x="6894" y="1242"/>
                  <a:pt x="6884" y="1251"/>
                </a:cubicBezTo>
                <a:lnTo>
                  <a:pt x="6884" y="1251"/>
                </a:lnTo>
                <a:cubicBezTo>
                  <a:pt x="6873" y="1261"/>
                  <a:pt x="6861" y="1271"/>
                  <a:pt x="6851" y="1280"/>
                </a:cubicBezTo>
                <a:lnTo>
                  <a:pt x="6851" y="1280"/>
                </a:lnTo>
                <a:cubicBezTo>
                  <a:pt x="6827" y="1294"/>
                  <a:pt x="6805" y="1312"/>
                  <a:pt x="6789" y="1336"/>
                </a:cubicBezTo>
                <a:cubicBezTo>
                  <a:pt x="6789" y="1345"/>
                  <a:pt x="6789" y="1355"/>
                  <a:pt x="6787" y="1364"/>
                </a:cubicBezTo>
                <a:cubicBezTo>
                  <a:pt x="6708" y="1410"/>
                  <a:pt x="6710" y="1500"/>
                  <a:pt x="6662" y="1561"/>
                </a:cubicBezTo>
                <a:lnTo>
                  <a:pt x="6662" y="1561"/>
                </a:lnTo>
                <a:cubicBezTo>
                  <a:pt x="6587" y="1596"/>
                  <a:pt x="6564" y="1654"/>
                  <a:pt x="6576" y="1724"/>
                </a:cubicBezTo>
                <a:cubicBezTo>
                  <a:pt x="6578" y="1730"/>
                  <a:pt x="6580" y="1735"/>
                  <a:pt x="6583" y="1740"/>
                </a:cubicBezTo>
                <a:lnTo>
                  <a:pt x="6537" y="1760"/>
                </a:lnTo>
                <a:lnTo>
                  <a:pt x="6537" y="1788"/>
                </a:lnTo>
                <a:cubicBezTo>
                  <a:pt x="6526" y="1796"/>
                  <a:pt x="6518" y="1808"/>
                  <a:pt x="6506" y="1817"/>
                </a:cubicBezTo>
                <a:lnTo>
                  <a:pt x="6506" y="1845"/>
                </a:lnTo>
                <a:cubicBezTo>
                  <a:pt x="6468" y="1898"/>
                  <a:pt x="6437" y="1954"/>
                  <a:pt x="6413" y="2014"/>
                </a:cubicBezTo>
                <a:lnTo>
                  <a:pt x="6413" y="2014"/>
                </a:lnTo>
                <a:cubicBezTo>
                  <a:pt x="6413" y="2047"/>
                  <a:pt x="6406" y="2080"/>
                  <a:pt x="6391" y="2109"/>
                </a:cubicBezTo>
                <a:cubicBezTo>
                  <a:pt x="6338" y="2198"/>
                  <a:pt x="6291" y="2293"/>
                  <a:pt x="6254" y="2390"/>
                </a:cubicBezTo>
                <a:cubicBezTo>
                  <a:pt x="6233" y="2447"/>
                  <a:pt x="6175" y="2473"/>
                  <a:pt x="6106" y="2462"/>
                </a:cubicBezTo>
                <a:cubicBezTo>
                  <a:pt x="6075" y="2459"/>
                  <a:pt x="6068" y="2435"/>
                  <a:pt x="6063" y="2411"/>
                </a:cubicBezTo>
                <a:cubicBezTo>
                  <a:pt x="6013" y="2402"/>
                  <a:pt x="5963" y="2401"/>
                  <a:pt x="5914" y="2408"/>
                </a:cubicBezTo>
                <a:cubicBezTo>
                  <a:pt x="5883" y="2413"/>
                  <a:pt x="5848" y="2438"/>
                  <a:pt x="5814" y="2411"/>
                </a:cubicBezTo>
                <a:cubicBezTo>
                  <a:pt x="5816" y="2409"/>
                  <a:pt x="5818" y="2406"/>
                  <a:pt x="5819" y="2404"/>
                </a:cubicBezTo>
                <a:cubicBezTo>
                  <a:pt x="5775" y="2308"/>
                  <a:pt x="5667" y="2354"/>
                  <a:pt x="5593" y="2325"/>
                </a:cubicBezTo>
                <a:cubicBezTo>
                  <a:pt x="5564" y="2317"/>
                  <a:pt x="5541" y="2296"/>
                  <a:pt x="5529" y="2269"/>
                </a:cubicBezTo>
                <a:cubicBezTo>
                  <a:pt x="5510" y="2255"/>
                  <a:pt x="5515" y="2227"/>
                  <a:pt x="5498" y="2214"/>
                </a:cubicBezTo>
                <a:lnTo>
                  <a:pt x="5466" y="2214"/>
                </a:lnTo>
                <a:cubicBezTo>
                  <a:pt x="5452" y="2188"/>
                  <a:pt x="5378" y="2217"/>
                  <a:pt x="5404" y="2157"/>
                </a:cubicBezTo>
                <a:cubicBezTo>
                  <a:pt x="5394" y="2147"/>
                  <a:pt x="5382" y="2138"/>
                  <a:pt x="5371" y="2128"/>
                </a:cubicBezTo>
                <a:lnTo>
                  <a:pt x="5340" y="2128"/>
                </a:lnTo>
                <a:cubicBezTo>
                  <a:pt x="5303" y="2124"/>
                  <a:pt x="5297" y="2092"/>
                  <a:pt x="5277" y="2071"/>
                </a:cubicBezTo>
                <a:cubicBezTo>
                  <a:pt x="5237" y="2051"/>
                  <a:pt x="5193" y="2033"/>
                  <a:pt x="5182" y="1987"/>
                </a:cubicBezTo>
                <a:lnTo>
                  <a:pt x="5182" y="1987"/>
                </a:lnTo>
                <a:cubicBezTo>
                  <a:pt x="5165" y="1972"/>
                  <a:pt x="5136" y="1977"/>
                  <a:pt x="5121" y="1958"/>
                </a:cubicBezTo>
                <a:lnTo>
                  <a:pt x="5121" y="1958"/>
                </a:lnTo>
                <a:cubicBezTo>
                  <a:pt x="5095" y="1946"/>
                  <a:pt x="5073" y="1927"/>
                  <a:pt x="5055" y="1903"/>
                </a:cubicBezTo>
                <a:lnTo>
                  <a:pt x="5025" y="1903"/>
                </a:lnTo>
                <a:cubicBezTo>
                  <a:pt x="4889" y="1932"/>
                  <a:pt x="4796" y="1870"/>
                  <a:pt x="4710" y="1790"/>
                </a:cubicBezTo>
                <a:cubicBezTo>
                  <a:pt x="4650" y="1728"/>
                  <a:pt x="4559" y="1764"/>
                  <a:pt x="4489" y="1733"/>
                </a:cubicBezTo>
                <a:lnTo>
                  <a:pt x="4458" y="1733"/>
                </a:lnTo>
                <a:cubicBezTo>
                  <a:pt x="4408" y="1711"/>
                  <a:pt x="4352" y="1711"/>
                  <a:pt x="4300" y="1733"/>
                </a:cubicBezTo>
                <a:lnTo>
                  <a:pt x="4300" y="1733"/>
                </a:lnTo>
                <a:cubicBezTo>
                  <a:pt x="4290" y="1742"/>
                  <a:pt x="4280" y="1752"/>
                  <a:pt x="4269" y="1760"/>
                </a:cubicBezTo>
                <a:lnTo>
                  <a:pt x="4269" y="1760"/>
                </a:lnTo>
                <a:cubicBezTo>
                  <a:pt x="4259" y="1771"/>
                  <a:pt x="4247" y="1779"/>
                  <a:pt x="4238" y="1788"/>
                </a:cubicBezTo>
                <a:lnTo>
                  <a:pt x="4175" y="1817"/>
                </a:lnTo>
                <a:cubicBezTo>
                  <a:pt x="4165" y="1827"/>
                  <a:pt x="4154" y="1836"/>
                  <a:pt x="4144" y="1845"/>
                </a:cubicBezTo>
                <a:cubicBezTo>
                  <a:pt x="4120" y="1879"/>
                  <a:pt x="4084" y="1872"/>
                  <a:pt x="4048" y="1874"/>
                </a:cubicBezTo>
                <a:cubicBezTo>
                  <a:pt x="4041" y="1863"/>
                  <a:pt x="4026" y="1863"/>
                  <a:pt x="4017" y="1874"/>
                </a:cubicBezTo>
                <a:cubicBezTo>
                  <a:pt x="3986" y="1886"/>
                  <a:pt x="3959" y="1903"/>
                  <a:pt x="3923" y="1901"/>
                </a:cubicBezTo>
                <a:cubicBezTo>
                  <a:pt x="3914" y="1911"/>
                  <a:pt x="3904" y="1922"/>
                  <a:pt x="3893" y="1930"/>
                </a:cubicBezTo>
                <a:cubicBezTo>
                  <a:pt x="3883" y="1941"/>
                  <a:pt x="3871" y="1949"/>
                  <a:pt x="3861" y="1960"/>
                </a:cubicBezTo>
                <a:lnTo>
                  <a:pt x="3861" y="1960"/>
                </a:lnTo>
                <a:cubicBezTo>
                  <a:pt x="3850" y="1968"/>
                  <a:pt x="3840" y="1978"/>
                  <a:pt x="3830" y="1987"/>
                </a:cubicBezTo>
                <a:cubicBezTo>
                  <a:pt x="3813" y="2004"/>
                  <a:pt x="3783" y="1999"/>
                  <a:pt x="3766" y="2014"/>
                </a:cubicBezTo>
                <a:cubicBezTo>
                  <a:pt x="3718" y="2035"/>
                  <a:pt x="3665" y="2039"/>
                  <a:pt x="3614" y="2049"/>
                </a:cubicBezTo>
                <a:cubicBezTo>
                  <a:pt x="3593" y="2049"/>
                  <a:pt x="3574" y="2051"/>
                  <a:pt x="3555" y="2057"/>
                </a:cubicBezTo>
                <a:cubicBezTo>
                  <a:pt x="3528" y="2073"/>
                  <a:pt x="3504" y="2092"/>
                  <a:pt x="3481" y="2112"/>
                </a:cubicBezTo>
                <a:cubicBezTo>
                  <a:pt x="3473" y="2121"/>
                  <a:pt x="3464" y="2129"/>
                  <a:pt x="3457" y="2140"/>
                </a:cubicBezTo>
                <a:cubicBezTo>
                  <a:pt x="3454" y="2143"/>
                  <a:pt x="3452" y="2147"/>
                  <a:pt x="3450" y="2148"/>
                </a:cubicBezTo>
                <a:cubicBezTo>
                  <a:pt x="3420" y="2140"/>
                  <a:pt x="3387" y="2143"/>
                  <a:pt x="3358" y="2157"/>
                </a:cubicBezTo>
                <a:cubicBezTo>
                  <a:pt x="3342" y="2188"/>
                  <a:pt x="3313" y="2210"/>
                  <a:pt x="3281" y="2219"/>
                </a:cubicBezTo>
                <a:cubicBezTo>
                  <a:pt x="3267" y="2222"/>
                  <a:pt x="3241" y="2224"/>
                  <a:pt x="3244" y="2212"/>
                </a:cubicBezTo>
                <a:cubicBezTo>
                  <a:pt x="3269" y="2147"/>
                  <a:pt x="3183" y="2164"/>
                  <a:pt x="3169" y="2128"/>
                </a:cubicBezTo>
                <a:cubicBezTo>
                  <a:pt x="3114" y="2123"/>
                  <a:pt x="3087" y="2169"/>
                  <a:pt x="3044" y="2184"/>
                </a:cubicBezTo>
                <a:cubicBezTo>
                  <a:pt x="3026" y="2203"/>
                  <a:pt x="2997" y="2196"/>
                  <a:pt x="2980" y="2214"/>
                </a:cubicBezTo>
                <a:lnTo>
                  <a:pt x="2980" y="2214"/>
                </a:lnTo>
                <a:cubicBezTo>
                  <a:pt x="2882" y="2262"/>
                  <a:pt x="2757" y="2229"/>
                  <a:pt x="2666" y="2298"/>
                </a:cubicBezTo>
                <a:cubicBezTo>
                  <a:pt x="2616" y="2293"/>
                  <a:pt x="2604" y="2337"/>
                  <a:pt x="2572" y="2354"/>
                </a:cubicBezTo>
                <a:cubicBezTo>
                  <a:pt x="2561" y="2365"/>
                  <a:pt x="2549" y="2373"/>
                  <a:pt x="2539" y="2382"/>
                </a:cubicBezTo>
                <a:lnTo>
                  <a:pt x="2508" y="2382"/>
                </a:lnTo>
                <a:cubicBezTo>
                  <a:pt x="2500" y="2394"/>
                  <a:pt x="2487" y="2401"/>
                  <a:pt x="2477" y="2411"/>
                </a:cubicBezTo>
                <a:lnTo>
                  <a:pt x="2445" y="2438"/>
                </a:lnTo>
                <a:cubicBezTo>
                  <a:pt x="2434" y="2449"/>
                  <a:pt x="2424" y="2459"/>
                  <a:pt x="2414" y="2468"/>
                </a:cubicBezTo>
                <a:cubicBezTo>
                  <a:pt x="2441" y="2550"/>
                  <a:pt x="2371" y="2502"/>
                  <a:pt x="2343" y="2507"/>
                </a:cubicBezTo>
                <a:cubicBezTo>
                  <a:pt x="2324" y="2512"/>
                  <a:pt x="2304" y="2511"/>
                  <a:pt x="2288" y="2524"/>
                </a:cubicBezTo>
                <a:lnTo>
                  <a:pt x="2288" y="2524"/>
                </a:lnTo>
                <a:lnTo>
                  <a:pt x="2288" y="2552"/>
                </a:lnTo>
                <a:cubicBezTo>
                  <a:pt x="2283" y="2615"/>
                  <a:pt x="2283" y="2615"/>
                  <a:pt x="2223" y="2612"/>
                </a:cubicBezTo>
                <a:cubicBezTo>
                  <a:pt x="2172" y="2608"/>
                  <a:pt x="2120" y="2610"/>
                  <a:pt x="2069" y="2608"/>
                </a:cubicBezTo>
                <a:cubicBezTo>
                  <a:pt x="2069" y="2639"/>
                  <a:pt x="2074" y="2672"/>
                  <a:pt x="2036" y="2694"/>
                </a:cubicBezTo>
                <a:lnTo>
                  <a:pt x="2005" y="2694"/>
                </a:lnTo>
                <a:cubicBezTo>
                  <a:pt x="1988" y="2711"/>
                  <a:pt x="1959" y="2706"/>
                  <a:pt x="1942" y="2722"/>
                </a:cubicBezTo>
                <a:cubicBezTo>
                  <a:pt x="1924" y="2739"/>
                  <a:pt x="1897" y="2734"/>
                  <a:pt x="1880" y="2751"/>
                </a:cubicBezTo>
                <a:cubicBezTo>
                  <a:pt x="1847" y="2770"/>
                  <a:pt x="1803" y="2770"/>
                  <a:pt x="1785" y="2808"/>
                </a:cubicBezTo>
                <a:cubicBezTo>
                  <a:pt x="1775" y="2816"/>
                  <a:pt x="1763" y="2826"/>
                  <a:pt x="1753" y="2835"/>
                </a:cubicBezTo>
                <a:cubicBezTo>
                  <a:pt x="1743" y="2845"/>
                  <a:pt x="1732" y="2854"/>
                  <a:pt x="1722" y="2864"/>
                </a:cubicBezTo>
                <a:cubicBezTo>
                  <a:pt x="1712" y="2873"/>
                  <a:pt x="1700" y="2883"/>
                  <a:pt x="1691" y="2892"/>
                </a:cubicBezTo>
                <a:cubicBezTo>
                  <a:pt x="1681" y="2900"/>
                  <a:pt x="1669" y="2911"/>
                  <a:pt x="1658" y="2919"/>
                </a:cubicBezTo>
                <a:lnTo>
                  <a:pt x="1628" y="2919"/>
                </a:lnTo>
                <a:cubicBezTo>
                  <a:pt x="1614" y="2947"/>
                  <a:pt x="1593" y="2972"/>
                  <a:pt x="1597" y="3005"/>
                </a:cubicBezTo>
                <a:cubicBezTo>
                  <a:pt x="1578" y="3044"/>
                  <a:pt x="1538" y="3065"/>
                  <a:pt x="1502" y="3091"/>
                </a:cubicBezTo>
                <a:lnTo>
                  <a:pt x="1502" y="3091"/>
                </a:lnTo>
                <a:cubicBezTo>
                  <a:pt x="1485" y="3108"/>
                  <a:pt x="1456" y="3103"/>
                  <a:pt x="1439" y="3118"/>
                </a:cubicBezTo>
                <a:cubicBezTo>
                  <a:pt x="1422" y="3134"/>
                  <a:pt x="1392" y="3130"/>
                  <a:pt x="1375" y="3146"/>
                </a:cubicBezTo>
                <a:cubicBezTo>
                  <a:pt x="1365" y="3156"/>
                  <a:pt x="1356" y="3166"/>
                  <a:pt x="1344" y="3175"/>
                </a:cubicBezTo>
                <a:lnTo>
                  <a:pt x="1344" y="3202"/>
                </a:lnTo>
                <a:cubicBezTo>
                  <a:pt x="1334" y="3213"/>
                  <a:pt x="1324" y="3223"/>
                  <a:pt x="1313" y="3231"/>
                </a:cubicBezTo>
                <a:cubicBezTo>
                  <a:pt x="1303" y="3242"/>
                  <a:pt x="1293" y="3250"/>
                  <a:pt x="1281" y="3259"/>
                </a:cubicBezTo>
                <a:lnTo>
                  <a:pt x="1281" y="3288"/>
                </a:lnTo>
                <a:cubicBezTo>
                  <a:pt x="1252" y="3336"/>
                  <a:pt x="1207" y="3376"/>
                  <a:pt x="1155" y="3401"/>
                </a:cubicBezTo>
                <a:cubicBezTo>
                  <a:pt x="1130" y="3419"/>
                  <a:pt x="1197" y="3480"/>
                  <a:pt x="1109" y="3472"/>
                </a:cubicBezTo>
                <a:cubicBezTo>
                  <a:pt x="1059" y="3467"/>
                  <a:pt x="1013" y="3498"/>
                  <a:pt x="967" y="3515"/>
                </a:cubicBezTo>
                <a:cubicBezTo>
                  <a:pt x="936" y="3580"/>
                  <a:pt x="833" y="3582"/>
                  <a:pt x="809" y="3655"/>
                </a:cubicBezTo>
                <a:cubicBezTo>
                  <a:pt x="800" y="3666"/>
                  <a:pt x="788" y="3673"/>
                  <a:pt x="778" y="3683"/>
                </a:cubicBezTo>
                <a:lnTo>
                  <a:pt x="745" y="3683"/>
                </a:lnTo>
                <a:cubicBezTo>
                  <a:pt x="735" y="3693"/>
                  <a:pt x="725" y="3704"/>
                  <a:pt x="713" y="3712"/>
                </a:cubicBezTo>
                <a:cubicBezTo>
                  <a:pt x="695" y="3728"/>
                  <a:pt x="701" y="3753"/>
                  <a:pt x="682" y="3767"/>
                </a:cubicBezTo>
                <a:cubicBezTo>
                  <a:pt x="671" y="3777"/>
                  <a:pt x="661" y="3788"/>
                  <a:pt x="651" y="3796"/>
                </a:cubicBezTo>
                <a:cubicBezTo>
                  <a:pt x="639" y="3805"/>
                  <a:pt x="628" y="3815"/>
                  <a:pt x="618" y="3824"/>
                </a:cubicBezTo>
                <a:cubicBezTo>
                  <a:pt x="601" y="3839"/>
                  <a:pt x="606" y="3867"/>
                  <a:pt x="587" y="3880"/>
                </a:cubicBezTo>
                <a:cubicBezTo>
                  <a:pt x="565" y="3899"/>
                  <a:pt x="544" y="3918"/>
                  <a:pt x="524" y="3937"/>
                </a:cubicBezTo>
                <a:cubicBezTo>
                  <a:pt x="515" y="3947"/>
                  <a:pt x="503" y="3958"/>
                  <a:pt x="493" y="3966"/>
                </a:cubicBezTo>
                <a:cubicBezTo>
                  <a:pt x="464" y="3985"/>
                  <a:pt x="477" y="4043"/>
                  <a:pt x="459" y="4040"/>
                </a:cubicBezTo>
                <a:cubicBezTo>
                  <a:pt x="386" y="4025"/>
                  <a:pt x="373" y="4083"/>
                  <a:pt x="335" y="4107"/>
                </a:cubicBezTo>
                <a:cubicBezTo>
                  <a:pt x="326" y="4117"/>
                  <a:pt x="314" y="4126"/>
                  <a:pt x="304" y="4136"/>
                </a:cubicBezTo>
                <a:lnTo>
                  <a:pt x="304" y="4162"/>
                </a:lnTo>
                <a:cubicBezTo>
                  <a:pt x="294" y="4170"/>
                  <a:pt x="282" y="4181"/>
                  <a:pt x="273" y="4191"/>
                </a:cubicBezTo>
                <a:cubicBezTo>
                  <a:pt x="146" y="4272"/>
                  <a:pt x="156" y="4442"/>
                  <a:pt x="9" y="4510"/>
                </a:cubicBezTo>
                <a:cubicBezTo>
                  <a:pt x="2" y="4514"/>
                  <a:pt x="0" y="4529"/>
                  <a:pt x="7" y="4536"/>
                </a:cubicBezTo>
                <a:cubicBezTo>
                  <a:pt x="108" y="4670"/>
                  <a:pt x="72" y="4847"/>
                  <a:pt x="175" y="4977"/>
                </a:cubicBezTo>
                <a:cubicBezTo>
                  <a:pt x="232" y="5051"/>
                  <a:pt x="261" y="5113"/>
                  <a:pt x="184" y="5190"/>
                </a:cubicBezTo>
                <a:cubicBezTo>
                  <a:pt x="146" y="5228"/>
                  <a:pt x="155" y="5276"/>
                  <a:pt x="179" y="5321"/>
                </a:cubicBezTo>
                <a:lnTo>
                  <a:pt x="210" y="5321"/>
                </a:lnTo>
                <a:cubicBezTo>
                  <a:pt x="263" y="5310"/>
                  <a:pt x="326" y="5324"/>
                  <a:pt x="359" y="5269"/>
                </a:cubicBezTo>
                <a:cubicBezTo>
                  <a:pt x="361" y="5267"/>
                  <a:pt x="361" y="5266"/>
                  <a:pt x="362" y="5264"/>
                </a:cubicBezTo>
                <a:lnTo>
                  <a:pt x="366" y="5264"/>
                </a:lnTo>
                <a:cubicBezTo>
                  <a:pt x="326" y="5375"/>
                  <a:pt x="326" y="5375"/>
                  <a:pt x="335" y="5461"/>
                </a:cubicBezTo>
                <a:cubicBezTo>
                  <a:pt x="378" y="5539"/>
                  <a:pt x="378" y="5583"/>
                  <a:pt x="335" y="5659"/>
                </a:cubicBezTo>
                <a:cubicBezTo>
                  <a:pt x="374" y="5758"/>
                  <a:pt x="374" y="5849"/>
                  <a:pt x="287" y="5932"/>
                </a:cubicBezTo>
                <a:cubicBezTo>
                  <a:pt x="273" y="5945"/>
                  <a:pt x="277" y="5976"/>
                  <a:pt x="271" y="5999"/>
                </a:cubicBezTo>
                <a:lnTo>
                  <a:pt x="271" y="6026"/>
                </a:lnTo>
                <a:cubicBezTo>
                  <a:pt x="259" y="6053"/>
                  <a:pt x="237" y="6074"/>
                  <a:pt x="210" y="6083"/>
                </a:cubicBezTo>
                <a:cubicBezTo>
                  <a:pt x="199" y="6093"/>
                  <a:pt x="189" y="6103"/>
                  <a:pt x="177" y="6112"/>
                </a:cubicBezTo>
                <a:cubicBezTo>
                  <a:pt x="227" y="6155"/>
                  <a:pt x="283" y="6187"/>
                  <a:pt x="347" y="6205"/>
                </a:cubicBezTo>
                <a:cubicBezTo>
                  <a:pt x="381" y="6213"/>
                  <a:pt x="402" y="6251"/>
                  <a:pt x="390" y="6284"/>
                </a:cubicBezTo>
                <a:cubicBezTo>
                  <a:pt x="385" y="6302"/>
                  <a:pt x="337" y="6311"/>
                  <a:pt x="373" y="6338"/>
                </a:cubicBezTo>
                <a:cubicBezTo>
                  <a:pt x="395" y="6352"/>
                  <a:pt x="421" y="6354"/>
                  <a:pt x="447" y="6345"/>
                </a:cubicBezTo>
                <a:cubicBezTo>
                  <a:pt x="471" y="6340"/>
                  <a:pt x="496" y="6338"/>
                  <a:pt x="522" y="6337"/>
                </a:cubicBezTo>
                <a:cubicBezTo>
                  <a:pt x="587" y="6368"/>
                  <a:pt x="625" y="6414"/>
                  <a:pt x="635" y="6479"/>
                </a:cubicBezTo>
                <a:cubicBezTo>
                  <a:pt x="639" y="6503"/>
                  <a:pt x="659" y="6507"/>
                  <a:pt x="680" y="6507"/>
                </a:cubicBezTo>
                <a:cubicBezTo>
                  <a:pt x="702" y="6508"/>
                  <a:pt x="721" y="6507"/>
                  <a:pt x="743" y="6507"/>
                </a:cubicBezTo>
                <a:cubicBezTo>
                  <a:pt x="754" y="6488"/>
                  <a:pt x="764" y="6488"/>
                  <a:pt x="774" y="6507"/>
                </a:cubicBezTo>
                <a:cubicBezTo>
                  <a:pt x="821" y="6512"/>
                  <a:pt x="883" y="6489"/>
                  <a:pt x="910" y="6522"/>
                </a:cubicBezTo>
                <a:cubicBezTo>
                  <a:pt x="967" y="6594"/>
                  <a:pt x="1040" y="6625"/>
                  <a:pt x="1133" y="6630"/>
                </a:cubicBezTo>
                <a:cubicBezTo>
                  <a:pt x="1138" y="6630"/>
                  <a:pt x="1143" y="6634"/>
                  <a:pt x="1147" y="6637"/>
                </a:cubicBezTo>
                <a:cubicBezTo>
                  <a:pt x="1155" y="6647"/>
                  <a:pt x="1162" y="6659"/>
                  <a:pt x="1167" y="6671"/>
                </a:cubicBezTo>
                <a:cubicBezTo>
                  <a:pt x="1173" y="6689"/>
                  <a:pt x="1157" y="6697"/>
                  <a:pt x="1142" y="6701"/>
                </a:cubicBezTo>
                <a:cubicBezTo>
                  <a:pt x="1126" y="6706"/>
                  <a:pt x="1109" y="6704"/>
                  <a:pt x="1095" y="6709"/>
                </a:cubicBezTo>
                <a:cubicBezTo>
                  <a:pt x="1037" y="6728"/>
                  <a:pt x="1032" y="6740"/>
                  <a:pt x="1049" y="6805"/>
                </a:cubicBezTo>
                <a:cubicBezTo>
                  <a:pt x="1052" y="6819"/>
                  <a:pt x="1054" y="6833"/>
                  <a:pt x="1058" y="6847"/>
                </a:cubicBezTo>
                <a:cubicBezTo>
                  <a:pt x="1092" y="6847"/>
                  <a:pt x="1130" y="6841"/>
                  <a:pt x="1152" y="6876"/>
                </a:cubicBezTo>
                <a:lnTo>
                  <a:pt x="1183" y="6903"/>
                </a:lnTo>
                <a:cubicBezTo>
                  <a:pt x="1216" y="6922"/>
                  <a:pt x="1216" y="6941"/>
                  <a:pt x="1183" y="6960"/>
                </a:cubicBezTo>
                <a:lnTo>
                  <a:pt x="1183" y="7271"/>
                </a:lnTo>
                <a:cubicBezTo>
                  <a:pt x="1171" y="7291"/>
                  <a:pt x="1167" y="7315"/>
                  <a:pt x="1173" y="7337"/>
                </a:cubicBezTo>
                <a:cubicBezTo>
                  <a:pt x="1200" y="7418"/>
                  <a:pt x="1222" y="7499"/>
                  <a:pt x="1248" y="7581"/>
                </a:cubicBezTo>
                <a:lnTo>
                  <a:pt x="1279" y="7609"/>
                </a:lnTo>
                <a:cubicBezTo>
                  <a:pt x="1310" y="7621"/>
                  <a:pt x="1336" y="7640"/>
                  <a:pt x="1372" y="7638"/>
                </a:cubicBezTo>
                <a:lnTo>
                  <a:pt x="1404" y="7638"/>
                </a:lnTo>
                <a:lnTo>
                  <a:pt x="1495" y="7696"/>
                </a:lnTo>
                <a:cubicBezTo>
                  <a:pt x="1538" y="7736"/>
                  <a:pt x="1600" y="7749"/>
                  <a:pt x="1652" y="7782"/>
                </a:cubicBezTo>
                <a:lnTo>
                  <a:pt x="1652" y="7782"/>
                </a:lnTo>
                <a:cubicBezTo>
                  <a:pt x="1652" y="7791"/>
                  <a:pt x="1653" y="7799"/>
                  <a:pt x="1655" y="7808"/>
                </a:cubicBezTo>
                <a:lnTo>
                  <a:pt x="1688" y="7835"/>
                </a:lnTo>
                <a:lnTo>
                  <a:pt x="1718" y="7835"/>
                </a:lnTo>
                <a:cubicBezTo>
                  <a:pt x="1789" y="7890"/>
                  <a:pt x="1858" y="7945"/>
                  <a:pt x="1952" y="7971"/>
                </a:cubicBezTo>
                <a:cubicBezTo>
                  <a:pt x="2009" y="7988"/>
                  <a:pt x="2060" y="8024"/>
                  <a:pt x="2096" y="8072"/>
                </a:cubicBezTo>
                <a:cubicBezTo>
                  <a:pt x="2136" y="8120"/>
                  <a:pt x="2175" y="8172"/>
                  <a:pt x="2235" y="8204"/>
                </a:cubicBezTo>
                <a:cubicBezTo>
                  <a:pt x="2266" y="8221"/>
                  <a:pt x="2285" y="8252"/>
                  <a:pt x="2287" y="8287"/>
                </a:cubicBezTo>
                <a:cubicBezTo>
                  <a:pt x="2318" y="8288"/>
                  <a:pt x="2347" y="8300"/>
                  <a:pt x="2367" y="8323"/>
                </a:cubicBezTo>
                <a:cubicBezTo>
                  <a:pt x="2426" y="8381"/>
                  <a:pt x="2500" y="8426"/>
                  <a:pt x="2570" y="8472"/>
                </a:cubicBezTo>
                <a:cubicBezTo>
                  <a:pt x="2603" y="8493"/>
                  <a:pt x="2632" y="8518"/>
                  <a:pt x="2663" y="8544"/>
                </a:cubicBezTo>
                <a:lnTo>
                  <a:pt x="2663" y="8544"/>
                </a:lnTo>
                <a:lnTo>
                  <a:pt x="2726" y="8625"/>
                </a:lnTo>
                <a:cubicBezTo>
                  <a:pt x="2757" y="8628"/>
                  <a:pt x="2786" y="8642"/>
                  <a:pt x="2808" y="8663"/>
                </a:cubicBezTo>
                <a:cubicBezTo>
                  <a:pt x="2920" y="8748"/>
                  <a:pt x="3057" y="8798"/>
                  <a:pt x="3178" y="8870"/>
                </a:cubicBezTo>
                <a:cubicBezTo>
                  <a:pt x="3253" y="8920"/>
                  <a:pt x="3344" y="8936"/>
                  <a:pt x="3430" y="8915"/>
                </a:cubicBezTo>
                <a:cubicBezTo>
                  <a:pt x="3481" y="8905"/>
                  <a:pt x="3543" y="8922"/>
                  <a:pt x="3598" y="8932"/>
                </a:cubicBezTo>
                <a:cubicBezTo>
                  <a:pt x="3708" y="8949"/>
                  <a:pt x="3816" y="8922"/>
                  <a:pt x="3926" y="8932"/>
                </a:cubicBezTo>
                <a:cubicBezTo>
                  <a:pt x="3981" y="8881"/>
                  <a:pt x="4038" y="8903"/>
                  <a:pt x="4098" y="8929"/>
                </a:cubicBezTo>
                <a:cubicBezTo>
                  <a:pt x="4141" y="8948"/>
                  <a:pt x="4190" y="8937"/>
                  <a:pt x="4237" y="8937"/>
                </a:cubicBezTo>
                <a:cubicBezTo>
                  <a:pt x="4285" y="8936"/>
                  <a:pt x="4329" y="8948"/>
                  <a:pt x="4364" y="8910"/>
                </a:cubicBezTo>
                <a:cubicBezTo>
                  <a:pt x="4431" y="8908"/>
                  <a:pt x="4499" y="8920"/>
                  <a:pt x="4565" y="8900"/>
                </a:cubicBezTo>
                <a:cubicBezTo>
                  <a:pt x="4611" y="8884"/>
                  <a:pt x="4652" y="8893"/>
                  <a:pt x="4700" y="8900"/>
                </a:cubicBezTo>
                <a:cubicBezTo>
                  <a:pt x="4867" y="8922"/>
                  <a:pt x="5026" y="8906"/>
                  <a:pt x="5179" y="8829"/>
                </a:cubicBezTo>
                <a:cubicBezTo>
                  <a:pt x="5241" y="8798"/>
                  <a:pt x="5294" y="8748"/>
                  <a:pt x="5370" y="8738"/>
                </a:cubicBezTo>
                <a:cubicBezTo>
                  <a:pt x="5383" y="8695"/>
                  <a:pt x="5440" y="8690"/>
                  <a:pt x="5466" y="8656"/>
                </a:cubicBezTo>
                <a:cubicBezTo>
                  <a:pt x="5526" y="8640"/>
                  <a:pt x="5526" y="8640"/>
                  <a:pt x="5560" y="8683"/>
                </a:cubicBezTo>
                <a:cubicBezTo>
                  <a:pt x="5564" y="8688"/>
                  <a:pt x="5569" y="8694"/>
                  <a:pt x="5574" y="8697"/>
                </a:cubicBezTo>
                <a:cubicBezTo>
                  <a:pt x="5576" y="8706"/>
                  <a:pt x="5581" y="8711"/>
                  <a:pt x="5589" y="8714"/>
                </a:cubicBezTo>
                <a:cubicBezTo>
                  <a:pt x="5589" y="8723"/>
                  <a:pt x="5589" y="8731"/>
                  <a:pt x="5591" y="8740"/>
                </a:cubicBezTo>
                <a:cubicBezTo>
                  <a:pt x="5598" y="8803"/>
                  <a:pt x="5636" y="8860"/>
                  <a:pt x="5694" y="8887"/>
                </a:cubicBezTo>
                <a:cubicBezTo>
                  <a:pt x="5728" y="8905"/>
                  <a:pt x="5756" y="8936"/>
                  <a:pt x="5788" y="8960"/>
                </a:cubicBezTo>
                <a:cubicBezTo>
                  <a:pt x="5909" y="9047"/>
                  <a:pt x="6020" y="9145"/>
                  <a:pt x="6185" y="9169"/>
                </a:cubicBezTo>
                <a:cubicBezTo>
                  <a:pt x="6250" y="9178"/>
                  <a:pt x="6308" y="9215"/>
                  <a:pt x="6343" y="9272"/>
                </a:cubicBezTo>
                <a:cubicBezTo>
                  <a:pt x="6365" y="9311"/>
                  <a:pt x="6394" y="9348"/>
                  <a:pt x="6442" y="9358"/>
                </a:cubicBezTo>
                <a:cubicBezTo>
                  <a:pt x="6578" y="9387"/>
                  <a:pt x="6707" y="9444"/>
                  <a:pt x="6847" y="9447"/>
                </a:cubicBezTo>
                <a:lnTo>
                  <a:pt x="6913" y="9559"/>
                </a:lnTo>
                <a:cubicBezTo>
                  <a:pt x="6999" y="9603"/>
                  <a:pt x="7100" y="9626"/>
                  <a:pt x="7163" y="9701"/>
                </a:cubicBezTo>
                <a:cubicBezTo>
                  <a:pt x="7210" y="9768"/>
                  <a:pt x="7290" y="9813"/>
                  <a:pt x="7320" y="9892"/>
                </a:cubicBezTo>
                <a:cubicBezTo>
                  <a:pt x="7328" y="9916"/>
                  <a:pt x="7356" y="9921"/>
                  <a:pt x="7380" y="9931"/>
                </a:cubicBezTo>
                <a:cubicBezTo>
                  <a:pt x="7491" y="9969"/>
                  <a:pt x="7592" y="9926"/>
                  <a:pt x="7694" y="9900"/>
                </a:cubicBezTo>
                <a:cubicBezTo>
                  <a:pt x="7750" y="9885"/>
                  <a:pt x="7790" y="9825"/>
                  <a:pt x="7864" y="9849"/>
                </a:cubicBezTo>
                <a:cubicBezTo>
                  <a:pt x="7871" y="9852"/>
                  <a:pt x="7889" y="9837"/>
                  <a:pt x="7896" y="9826"/>
                </a:cubicBezTo>
                <a:cubicBezTo>
                  <a:pt x="7924" y="9790"/>
                  <a:pt x="7963" y="9785"/>
                  <a:pt x="8006" y="9785"/>
                </a:cubicBezTo>
                <a:cubicBezTo>
                  <a:pt x="8052" y="9787"/>
                  <a:pt x="8101" y="9789"/>
                  <a:pt x="8147" y="9792"/>
                </a:cubicBezTo>
                <a:cubicBezTo>
                  <a:pt x="8246" y="9799"/>
                  <a:pt x="8339" y="9785"/>
                  <a:pt x="8422" y="9729"/>
                </a:cubicBezTo>
                <a:lnTo>
                  <a:pt x="8422" y="9729"/>
                </a:lnTo>
                <a:cubicBezTo>
                  <a:pt x="8504" y="9717"/>
                  <a:pt x="8591" y="9718"/>
                  <a:pt x="8646" y="9646"/>
                </a:cubicBezTo>
                <a:cubicBezTo>
                  <a:pt x="8672" y="9641"/>
                  <a:pt x="8696" y="9634"/>
                  <a:pt x="8719" y="9622"/>
                </a:cubicBezTo>
                <a:cubicBezTo>
                  <a:pt x="8815" y="9562"/>
                  <a:pt x="8930" y="9548"/>
                  <a:pt x="9034" y="9512"/>
                </a:cubicBezTo>
                <a:cubicBezTo>
                  <a:pt x="9064" y="9504"/>
                  <a:pt x="9094" y="9497"/>
                  <a:pt x="9124" y="9519"/>
                </a:cubicBezTo>
                <a:cubicBezTo>
                  <a:pt x="9110" y="9545"/>
                  <a:pt x="9100" y="9571"/>
                  <a:pt x="9089" y="9596"/>
                </a:cubicBezTo>
                <a:cubicBezTo>
                  <a:pt x="9082" y="9615"/>
                  <a:pt x="9096" y="9632"/>
                  <a:pt x="9118" y="9638"/>
                </a:cubicBezTo>
                <a:cubicBezTo>
                  <a:pt x="9139" y="9644"/>
                  <a:pt x="9160" y="9636"/>
                  <a:pt x="9170" y="9617"/>
                </a:cubicBezTo>
                <a:cubicBezTo>
                  <a:pt x="9187" y="9583"/>
                  <a:pt x="9168" y="9540"/>
                  <a:pt x="9197" y="9509"/>
                </a:cubicBezTo>
                <a:cubicBezTo>
                  <a:pt x="9235" y="9469"/>
                  <a:pt x="9285" y="9514"/>
                  <a:pt x="9330" y="9493"/>
                </a:cubicBezTo>
                <a:cubicBezTo>
                  <a:pt x="9371" y="9475"/>
                  <a:pt x="9421" y="9471"/>
                  <a:pt x="9463" y="9459"/>
                </a:cubicBezTo>
                <a:cubicBezTo>
                  <a:pt x="9505" y="9451"/>
                  <a:pt x="9546" y="9445"/>
                  <a:pt x="9587" y="9447"/>
                </a:cubicBezTo>
                <a:cubicBezTo>
                  <a:pt x="9671" y="9485"/>
                  <a:pt x="9742" y="9545"/>
                  <a:pt x="9836" y="9560"/>
                </a:cubicBezTo>
                <a:cubicBezTo>
                  <a:pt x="9949" y="9631"/>
                  <a:pt x="10073" y="9681"/>
                  <a:pt x="10202" y="9708"/>
                </a:cubicBezTo>
                <a:cubicBezTo>
                  <a:pt x="10440" y="9756"/>
                  <a:pt x="10675" y="9814"/>
                  <a:pt x="10919" y="9842"/>
                </a:cubicBezTo>
                <a:cubicBezTo>
                  <a:pt x="10950" y="9842"/>
                  <a:pt x="10981" y="9850"/>
                  <a:pt x="11007" y="9864"/>
                </a:cubicBezTo>
                <a:cubicBezTo>
                  <a:pt x="11053" y="9897"/>
                  <a:pt x="11104" y="9895"/>
                  <a:pt x="11156" y="9899"/>
                </a:cubicBezTo>
                <a:cubicBezTo>
                  <a:pt x="11444" y="9912"/>
                  <a:pt x="11728" y="9876"/>
                  <a:pt x="12011" y="9844"/>
                </a:cubicBezTo>
                <a:lnTo>
                  <a:pt x="12243" y="9840"/>
                </a:lnTo>
                <a:cubicBezTo>
                  <a:pt x="12273" y="9840"/>
                  <a:pt x="12304" y="9838"/>
                  <a:pt x="12327" y="9816"/>
                </a:cubicBezTo>
                <a:lnTo>
                  <a:pt x="12327" y="9816"/>
                </a:lnTo>
                <a:lnTo>
                  <a:pt x="12356" y="9816"/>
                </a:lnTo>
                <a:cubicBezTo>
                  <a:pt x="12368" y="9830"/>
                  <a:pt x="12378" y="9830"/>
                  <a:pt x="12390" y="9816"/>
                </a:cubicBezTo>
                <a:lnTo>
                  <a:pt x="12388" y="9813"/>
                </a:lnTo>
                <a:lnTo>
                  <a:pt x="12388" y="9813"/>
                </a:lnTo>
                <a:cubicBezTo>
                  <a:pt x="12388" y="9814"/>
                  <a:pt x="12388" y="9816"/>
                  <a:pt x="12388" y="9816"/>
                </a:cubicBezTo>
                <a:cubicBezTo>
                  <a:pt x="12502" y="9835"/>
                  <a:pt x="12613" y="9856"/>
                  <a:pt x="12727" y="9869"/>
                </a:cubicBezTo>
                <a:cubicBezTo>
                  <a:pt x="12824" y="9880"/>
                  <a:pt x="12898" y="9960"/>
                  <a:pt x="13006" y="9941"/>
                </a:cubicBezTo>
                <a:cubicBezTo>
                  <a:pt x="13013" y="9940"/>
                  <a:pt x="13024" y="9950"/>
                  <a:pt x="13032" y="9955"/>
                </a:cubicBezTo>
                <a:cubicBezTo>
                  <a:pt x="13132" y="10022"/>
                  <a:pt x="13233" y="10087"/>
                  <a:pt x="13333" y="10154"/>
                </a:cubicBezTo>
                <a:cubicBezTo>
                  <a:pt x="13425" y="10226"/>
                  <a:pt x="13551" y="10238"/>
                  <a:pt x="13654" y="10286"/>
                </a:cubicBezTo>
                <a:cubicBezTo>
                  <a:pt x="13722" y="10317"/>
                  <a:pt x="13796" y="10329"/>
                  <a:pt x="13870" y="10321"/>
                </a:cubicBezTo>
                <a:cubicBezTo>
                  <a:pt x="13870" y="10297"/>
                  <a:pt x="13880" y="10274"/>
                  <a:pt x="13899" y="10259"/>
                </a:cubicBezTo>
                <a:cubicBezTo>
                  <a:pt x="13957" y="10216"/>
                  <a:pt x="14017" y="10173"/>
                  <a:pt x="14081" y="10135"/>
                </a:cubicBezTo>
                <a:cubicBezTo>
                  <a:pt x="14098" y="10123"/>
                  <a:pt x="14129" y="10129"/>
                  <a:pt x="14155" y="10125"/>
                </a:cubicBezTo>
                <a:cubicBezTo>
                  <a:pt x="14246" y="10125"/>
                  <a:pt x="14337" y="10125"/>
                  <a:pt x="14428" y="10122"/>
                </a:cubicBezTo>
                <a:cubicBezTo>
                  <a:pt x="14453" y="10117"/>
                  <a:pt x="14477" y="10108"/>
                  <a:pt x="14500" y="10098"/>
                </a:cubicBezTo>
                <a:lnTo>
                  <a:pt x="14500" y="10098"/>
                </a:lnTo>
                <a:cubicBezTo>
                  <a:pt x="14526" y="10127"/>
                  <a:pt x="14560" y="10123"/>
                  <a:pt x="14596" y="10123"/>
                </a:cubicBezTo>
                <a:lnTo>
                  <a:pt x="14682" y="10156"/>
                </a:lnTo>
                <a:cubicBezTo>
                  <a:pt x="14773" y="10190"/>
                  <a:pt x="14874" y="10189"/>
                  <a:pt x="14968" y="10211"/>
                </a:cubicBezTo>
                <a:lnTo>
                  <a:pt x="14968" y="10211"/>
                </a:lnTo>
                <a:cubicBezTo>
                  <a:pt x="14996" y="10250"/>
                  <a:pt x="15041" y="10271"/>
                  <a:pt x="15087" y="10266"/>
                </a:cubicBezTo>
                <a:cubicBezTo>
                  <a:pt x="15161" y="10264"/>
                  <a:pt x="15234" y="10274"/>
                  <a:pt x="15307" y="10256"/>
                </a:cubicBezTo>
                <a:cubicBezTo>
                  <a:pt x="15332" y="10252"/>
                  <a:pt x="15358" y="10254"/>
                  <a:pt x="15382" y="10264"/>
                </a:cubicBezTo>
                <a:cubicBezTo>
                  <a:pt x="15408" y="10233"/>
                  <a:pt x="15446" y="10237"/>
                  <a:pt x="15480" y="10242"/>
                </a:cubicBezTo>
                <a:cubicBezTo>
                  <a:pt x="15511" y="10249"/>
                  <a:pt x="15540" y="10259"/>
                  <a:pt x="15569" y="10266"/>
                </a:cubicBezTo>
                <a:cubicBezTo>
                  <a:pt x="15571" y="10274"/>
                  <a:pt x="15571" y="10283"/>
                  <a:pt x="15573" y="10292"/>
                </a:cubicBezTo>
                <a:cubicBezTo>
                  <a:pt x="15657" y="10292"/>
                  <a:pt x="15741" y="10286"/>
                  <a:pt x="15816" y="10329"/>
                </a:cubicBezTo>
                <a:cubicBezTo>
                  <a:pt x="15835" y="10340"/>
                  <a:pt x="15856" y="10341"/>
                  <a:pt x="15876" y="10338"/>
                </a:cubicBezTo>
                <a:cubicBezTo>
                  <a:pt x="16003" y="10309"/>
                  <a:pt x="16137" y="10328"/>
                  <a:pt x="16263" y="10292"/>
                </a:cubicBezTo>
                <a:cubicBezTo>
                  <a:pt x="16263" y="10283"/>
                  <a:pt x="16264" y="10274"/>
                  <a:pt x="16264" y="10266"/>
                </a:cubicBezTo>
                <a:cubicBezTo>
                  <a:pt x="16419" y="10232"/>
                  <a:pt x="16567" y="10175"/>
                  <a:pt x="16706" y="10098"/>
                </a:cubicBezTo>
                <a:lnTo>
                  <a:pt x="16706" y="10098"/>
                </a:lnTo>
                <a:cubicBezTo>
                  <a:pt x="16826" y="10093"/>
                  <a:pt x="16889" y="10008"/>
                  <a:pt x="16970" y="9945"/>
                </a:cubicBezTo>
                <a:cubicBezTo>
                  <a:pt x="16966" y="9890"/>
                  <a:pt x="17021" y="9888"/>
                  <a:pt x="17054" y="9883"/>
                </a:cubicBezTo>
                <a:cubicBezTo>
                  <a:pt x="17140" y="9869"/>
                  <a:pt x="17222" y="9845"/>
                  <a:pt x="17301" y="9811"/>
                </a:cubicBezTo>
                <a:cubicBezTo>
                  <a:pt x="17349" y="9749"/>
                  <a:pt x="17401" y="9694"/>
                  <a:pt x="17495" y="9693"/>
                </a:cubicBezTo>
                <a:cubicBezTo>
                  <a:pt x="17531" y="9691"/>
                  <a:pt x="17566" y="9672"/>
                  <a:pt x="17584" y="9643"/>
                </a:cubicBezTo>
                <a:lnTo>
                  <a:pt x="17584" y="9643"/>
                </a:lnTo>
                <a:cubicBezTo>
                  <a:pt x="17614" y="9634"/>
                  <a:pt x="17638" y="9615"/>
                  <a:pt x="17650" y="9588"/>
                </a:cubicBezTo>
                <a:lnTo>
                  <a:pt x="17650" y="9588"/>
                </a:lnTo>
                <a:cubicBezTo>
                  <a:pt x="17698" y="9547"/>
                  <a:pt x="17775" y="9535"/>
                  <a:pt x="17802" y="9473"/>
                </a:cubicBezTo>
                <a:lnTo>
                  <a:pt x="17802" y="9473"/>
                </a:lnTo>
                <a:cubicBezTo>
                  <a:pt x="17806" y="9464"/>
                  <a:pt x="17806" y="9457"/>
                  <a:pt x="17806" y="9449"/>
                </a:cubicBezTo>
                <a:cubicBezTo>
                  <a:pt x="17864" y="9432"/>
                  <a:pt x="17928" y="9423"/>
                  <a:pt x="17977" y="9389"/>
                </a:cubicBezTo>
                <a:cubicBezTo>
                  <a:pt x="18012" y="9366"/>
                  <a:pt x="18051" y="9353"/>
                  <a:pt x="18091" y="9348"/>
                </a:cubicBezTo>
                <a:cubicBezTo>
                  <a:pt x="18180" y="9329"/>
                  <a:pt x="18264" y="9296"/>
                  <a:pt x="18341" y="9248"/>
                </a:cubicBezTo>
                <a:cubicBezTo>
                  <a:pt x="18424" y="9217"/>
                  <a:pt x="18508" y="9184"/>
                  <a:pt x="18601" y="9181"/>
                </a:cubicBezTo>
                <a:cubicBezTo>
                  <a:pt x="18609" y="9181"/>
                  <a:pt x="18616" y="9171"/>
                  <a:pt x="18625" y="9164"/>
                </a:cubicBezTo>
                <a:cubicBezTo>
                  <a:pt x="18716" y="9166"/>
                  <a:pt x="18807" y="9155"/>
                  <a:pt x="18896" y="9133"/>
                </a:cubicBezTo>
                <a:cubicBezTo>
                  <a:pt x="18977" y="9112"/>
                  <a:pt x="19050" y="9081"/>
                  <a:pt x="19067" y="8996"/>
                </a:cubicBezTo>
                <a:lnTo>
                  <a:pt x="19067" y="8996"/>
                </a:lnTo>
                <a:lnTo>
                  <a:pt x="19160" y="8994"/>
                </a:lnTo>
                <a:lnTo>
                  <a:pt x="19160" y="8994"/>
                </a:lnTo>
                <a:cubicBezTo>
                  <a:pt x="19198" y="8960"/>
                  <a:pt x="19260" y="9009"/>
                  <a:pt x="19294" y="8961"/>
                </a:cubicBezTo>
                <a:cubicBezTo>
                  <a:pt x="19296" y="8954"/>
                  <a:pt x="19298" y="8946"/>
                  <a:pt x="19296" y="8939"/>
                </a:cubicBezTo>
                <a:lnTo>
                  <a:pt x="19442" y="8939"/>
                </a:lnTo>
                <a:lnTo>
                  <a:pt x="19442" y="8939"/>
                </a:lnTo>
                <a:lnTo>
                  <a:pt x="19442" y="8939"/>
                </a:lnTo>
                <a:lnTo>
                  <a:pt x="19449" y="8939"/>
                </a:lnTo>
                <a:cubicBezTo>
                  <a:pt x="19445" y="8941"/>
                  <a:pt x="19443" y="8942"/>
                  <a:pt x="19440" y="8946"/>
                </a:cubicBezTo>
                <a:cubicBezTo>
                  <a:pt x="19447" y="8985"/>
                  <a:pt x="19478" y="8997"/>
                  <a:pt x="19514" y="9008"/>
                </a:cubicBezTo>
                <a:cubicBezTo>
                  <a:pt x="19627" y="9035"/>
                  <a:pt x="19734" y="9078"/>
                  <a:pt x="19854" y="9078"/>
                </a:cubicBezTo>
                <a:lnTo>
                  <a:pt x="19854" y="9078"/>
                </a:lnTo>
                <a:lnTo>
                  <a:pt x="19914" y="9078"/>
                </a:lnTo>
                <a:cubicBezTo>
                  <a:pt x="19934" y="9044"/>
                  <a:pt x="19974" y="9023"/>
                  <a:pt x="20015" y="9027"/>
                </a:cubicBezTo>
                <a:cubicBezTo>
                  <a:pt x="20067" y="9027"/>
                  <a:pt x="20118" y="9025"/>
                  <a:pt x="20170" y="9023"/>
                </a:cubicBezTo>
                <a:cubicBezTo>
                  <a:pt x="20197" y="9021"/>
                  <a:pt x="20224" y="9008"/>
                  <a:pt x="20224" y="8982"/>
                </a:cubicBezTo>
                <a:cubicBezTo>
                  <a:pt x="20221" y="8924"/>
                  <a:pt x="20250" y="8889"/>
                  <a:pt x="20310" y="8867"/>
                </a:cubicBezTo>
                <a:cubicBezTo>
                  <a:pt x="20321" y="8863"/>
                  <a:pt x="20322" y="8843"/>
                  <a:pt x="20329" y="8829"/>
                </a:cubicBezTo>
                <a:lnTo>
                  <a:pt x="20322" y="8826"/>
                </a:lnTo>
                <a:cubicBezTo>
                  <a:pt x="20324" y="8824"/>
                  <a:pt x="20324" y="8824"/>
                  <a:pt x="20326" y="8824"/>
                </a:cubicBezTo>
                <a:lnTo>
                  <a:pt x="20329" y="8829"/>
                </a:lnTo>
                <a:cubicBezTo>
                  <a:pt x="20451" y="8810"/>
                  <a:pt x="20566" y="8855"/>
                  <a:pt x="20686" y="8858"/>
                </a:cubicBezTo>
                <a:cubicBezTo>
                  <a:pt x="20717" y="8860"/>
                  <a:pt x="20746" y="8874"/>
                  <a:pt x="20767" y="8898"/>
                </a:cubicBezTo>
                <a:cubicBezTo>
                  <a:pt x="20820" y="8951"/>
                  <a:pt x="20882" y="8996"/>
                  <a:pt x="20951" y="9027"/>
                </a:cubicBezTo>
                <a:cubicBezTo>
                  <a:pt x="20964" y="9032"/>
                  <a:pt x="20978" y="9047"/>
                  <a:pt x="20966" y="9061"/>
                </a:cubicBezTo>
                <a:cubicBezTo>
                  <a:pt x="20956" y="9071"/>
                  <a:pt x="20942" y="9076"/>
                  <a:pt x="20928" y="9078"/>
                </a:cubicBezTo>
                <a:cubicBezTo>
                  <a:pt x="20889" y="9078"/>
                  <a:pt x="20849" y="9075"/>
                  <a:pt x="20796" y="9073"/>
                </a:cubicBezTo>
                <a:cubicBezTo>
                  <a:pt x="20844" y="9135"/>
                  <a:pt x="20884" y="9190"/>
                  <a:pt x="20928" y="9241"/>
                </a:cubicBezTo>
                <a:cubicBezTo>
                  <a:pt x="20952" y="9267"/>
                  <a:pt x="20980" y="9287"/>
                  <a:pt x="21012" y="9303"/>
                </a:cubicBezTo>
                <a:cubicBezTo>
                  <a:pt x="21155" y="9361"/>
                  <a:pt x="21296" y="9423"/>
                  <a:pt x="21452" y="9449"/>
                </a:cubicBezTo>
                <a:cubicBezTo>
                  <a:pt x="21591" y="9471"/>
                  <a:pt x="21725" y="9514"/>
                  <a:pt x="21867" y="9509"/>
                </a:cubicBezTo>
                <a:cubicBezTo>
                  <a:pt x="21968" y="9554"/>
                  <a:pt x="22061" y="9519"/>
                  <a:pt x="22156" y="9487"/>
                </a:cubicBezTo>
                <a:cubicBezTo>
                  <a:pt x="22370" y="9411"/>
                  <a:pt x="22583" y="9334"/>
                  <a:pt x="22822" y="9363"/>
                </a:cubicBezTo>
                <a:cubicBezTo>
                  <a:pt x="22854" y="9365"/>
                  <a:pt x="22885" y="9365"/>
                  <a:pt x="22916" y="9361"/>
                </a:cubicBezTo>
                <a:cubicBezTo>
                  <a:pt x="22942" y="9361"/>
                  <a:pt x="22967" y="9356"/>
                  <a:pt x="22993" y="9348"/>
                </a:cubicBezTo>
                <a:cubicBezTo>
                  <a:pt x="23081" y="9308"/>
                  <a:pt x="23177" y="9281"/>
                  <a:pt x="23254" y="9222"/>
                </a:cubicBezTo>
                <a:cubicBezTo>
                  <a:pt x="23434" y="9178"/>
                  <a:pt x="23608" y="9116"/>
                  <a:pt x="23774" y="9039"/>
                </a:cubicBezTo>
                <a:cubicBezTo>
                  <a:pt x="23932" y="8966"/>
                  <a:pt x="24087" y="8893"/>
                  <a:pt x="24258" y="8851"/>
                </a:cubicBezTo>
                <a:cubicBezTo>
                  <a:pt x="24272" y="8826"/>
                  <a:pt x="24294" y="8807"/>
                  <a:pt x="24322" y="8797"/>
                </a:cubicBezTo>
                <a:cubicBezTo>
                  <a:pt x="24368" y="8779"/>
                  <a:pt x="24404" y="8743"/>
                  <a:pt x="24423" y="8697"/>
                </a:cubicBezTo>
                <a:cubicBezTo>
                  <a:pt x="24449" y="8630"/>
                  <a:pt x="24507" y="8597"/>
                  <a:pt x="24574" y="8568"/>
                </a:cubicBezTo>
                <a:cubicBezTo>
                  <a:pt x="24614" y="8573"/>
                  <a:pt x="24653" y="8551"/>
                  <a:pt x="24670" y="8515"/>
                </a:cubicBezTo>
                <a:lnTo>
                  <a:pt x="24670" y="8515"/>
                </a:lnTo>
                <a:cubicBezTo>
                  <a:pt x="24705" y="8515"/>
                  <a:pt x="24739" y="8496"/>
                  <a:pt x="24758" y="8467"/>
                </a:cubicBezTo>
                <a:cubicBezTo>
                  <a:pt x="24780" y="8434"/>
                  <a:pt x="24804" y="8405"/>
                  <a:pt x="24826" y="8374"/>
                </a:cubicBezTo>
                <a:lnTo>
                  <a:pt x="24826" y="8374"/>
                </a:lnTo>
                <a:cubicBezTo>
                  <a:pt x="24852" y="8376"/>
                  <a:pt x="24876" y="8366"/>
                  <a:pt x="24892" y="8345"/>
                </a:cubicBezTo>
                <a:cubicBezTo>
                  <a:pt x="24943" y="8324"/>
                  <a:pt x="24991" y="8300"/>
                  <a:pt x="24984" y="8239"/>
                </a:cubicBezTo>
                <a:cubicBezTo>
                  <a:pt x="24979" y="8187"/>
                  <a:pt x="25022" y="8156"/>
                  <a:pt x="25048" y="8118"/>
                </a:cubicBezTo>
                <a:cubicBezTo>
                  <a:pt x="25056" y="8112"/>
                  <a:pt x="25065" y="8103"/>
                  <a:pt x="25074" y="8098"/>
                </a:cubicBezTo>
                <a:lnTo>
                  <a:pt x="25074" y="8100"/>
                </a:lnTo>
                <a:cubicBezTo>
                  <a:pt x="25101" y="8149"/>
                  <a:pt x="25151" y="8170"/>
                  <a:pt x="25204" y="8187"/>
                </a:cubicBezTo>
                <a:cubicBezTo>
                  <a:pt x="25285" y="8216"/>
                  <a:pt x="25376" y="8196"/>
                  <a:pt x="25456" y="8230"/>
                </a:cubicBezTo>
                <a:lnTo>
                  <a:pt x="25456" y="8230"/>
                </a:lnTo>
                <a:cubicBezTo>
                  <a:pt x="25513" y="8266"/>
                  <a:pt x="25587" y="8223"/>
                  <a:pt x="25645" y="8259"/>
                </a:cubicBezTo>
                <a:lnTo>
                  <a:pt x="25676" y="8259"/>
                </a:lnTo>
                <a:cubicBezTo>
                  <a:pt x="25755" y="8300"/>
                  <a:pt x="25844" y="8314"/>
                  <a:pt x="25928" y="8343"/>
                </a:cubicBezTo>
                <a:lnTo>
                  <a:pt x="25928" y="8343"/>
                </a:lnTo>
                <a:cubicBezTo>
                  <a:pt x="25946" y="8361"/>
                  <a:pt x="25975" y="8355"/>
                  <a:pt x="25990" y="8373"/>
                </a:cubicBezTo>
                <a:lnTo>
                  <a:pt x="25990" y="8373"/>
                </a:lnTo>
                <a:cubicBezTo>
                  <a:pt x="26007" y="8388"/>
                  <a:pt x="26037" y="8383"/>
                  <a:pt x="26054" y="8400"/>
                </a:cubicBezTo>
                <a:lnTo>
                  <a:pt x="26054" y="8400"/>
                </a:lnTo>
                <a:cubicBezTo>
                  <a:pt x="26092" y="8419"/>
                  <a:pt x="26098" y="8386"/>
                  <a:pt x="26117" y="8373"/>
                </a:cubicBezTo>
                <a:cubicBezTo>
                  <a:pt x="26164" y="8338"/>
                  <a:pt x="26227" y="8378"/>
                  <a:pt x="26275" y="8343"/>
                </a:cubicBezTo>
                <a:lnTo>
                  <a:pt x="26275" y="8343"/>
                </a:lnTo>
                <a:cubicBezTo>
                  <a:pt x="26328" y="8278"/>
                  <a:pt x="26346" y="8213"/>
                  <a:pt x="26275" y="8146"/>
                </a:cubicBezTo>
                <a:lnTo>
                  <a:pt x="26275" y="8146"/>
                </a:lnTo>
                <a:cubicBezTo>
                  <a:pt x="26272" y="8146"/>
                  <a:pt x="26270" y="8143"/>
                  <a:pt x="26267" y="8137"/>
                </a:cubicBezTo>
                <a:cubicBezTo>
                  <a:pt x="26265" y="8131"/>
                  <a:pt x="26267" y="8124"/>
                  <a:pt x="26275" y="8118"/>
                </a:cubicBezTo>
                <a:lnTo>
                  <a:pt x="26275" y="8062"/>
                </a:lnTo>
                <a:cubicBezTo>
                  <a:pt x="26334" y="8029"/>
                  <a:pt x="26342" y="7969"/>
                  <a:pt x="26368" y="7919"/>
                </a:cubicBezTo>
                <a:cubicBezTo>
                  <a:pt x="26402" y="7888"/>
                  <a:pt x="26364" y="7840"/>
                  <a:pt x="26401" y="7808"/>
                </a:cubicBezTo>
                <a:lnTo>
                  <a:pt x="26431" y="7808"/>
                </a:lnTo>
                <a:cubicBezTo>
                  <a:pt x="26504" y="7734"/>
                  <a:pt x="26543" y="7631"/>
                  <a:pt x="26667" y="7602"/>
                </a:cubicBezTo>
                <a:cubicBezTo>
                  <a:pt x="26682" y="7598"/>
                  <a:pt x="26685" y="7581"/>
                  <a:pt x="26684" y="7566"/>
                </a:cubicBezTo>
                <a:cubicBezTo>
                  <a:pt x="26689" y="7567"/>
                  <a:pt x="26692" y="7571"/>
                  <a:pt x="26696" y="7573"/>
                </a:cubicBezTo>
                <a:cubicBezTo>
                  <a:pt x="26852" y="7550"/>
                  <a:pt x="26898" y="7374"/>
                  <a:pt x="27061" y="7360"/>
                </a:cubicBezTo>
                <a:cubicBezTo>
                  <a:pt x="27080" y="7353"/>
                  <a:pt x="27091" y="7334"/>
                  <a:pt x="27089" y="7313"/>
                </a:cubicBezTo>
                <a:cubicBezTo>
                  <a:pt x="27051" y="7229"/>
                  <a:pt x="27149" y="7181"/>
                  <a:pt x="27152" y="7111"/>
                </a:cubicBezTo>
                <a:cubicBezTo>
                  <a:pt x="27156" y="7044"/>
                  <a:pt x="27195" y="7049"/>
                  <a:pt x="27248" y="7061"/>
                </a:cubicBezTo>
                <a:cubicBezTo>
                  <a:pt x="27293" y="7071"/>
                  <a:pt x="27338" y="7085"/>
                  <a:pt x="27381" y="7102"/>
                </a:cubicBezTo>
                <a:cubicBezTo>
                  <a:pt x="27451" y="7137"/>
                  <a:pt x="27511" y="7111"/>
                  <a:pt x="27530" y="7049"/>
                </a:cubicBezTo>
                <a:cubicBezTo>
                  <a:pt x="27556" y="6960"/>
                  <a:pt x="27619" y="6884"/>
                  <a:pt x="27628" y="6792"/>
                </a:cubicBezTo>
                <a:cubicBezTo>
                  <a:pt x="27676" y="6716"/>
                  <a:pt x="27642" y="6639"/>
                  <a:pt x="27628" y="6565"/>
                </a:cubicBezTo>
                <a:close/>
                <a:moveTo>
                  <a:pt x="22811" y="8827"/>
                </a:moveTo>
                <a:lnTo>
                  <a:pt x="22811" y="8827"/>
                </a:lnTo>
                <a:lnTo>
                  <a:pt x="22810" y="8826"/>
                </a:lnTo>
                <a:lnTo>
                  <a:pt x="22811" y="8824"/>
                </a:lnTo>
                <a:lnTo>
                  <a:pt x="22811" y="8827"/>
                </a:lnTo>
                <a:lnTo>
                  <a:pt x="22813" y="8827"/>
                </a:lnTo>
                <a:close/>
                <a:moveTo>
                  <a:pt x="22119" y="9025"/>
                </a:moveTo>
                <a:lnTo>
                  <a:pt x="22118" y="9023"/>
                </a:lnTo>
                <a:lnTo>
                  <a:pt x="22118" y="9027"/>
                </a:lnTo>
                <a:cubicBezTo>
                  <a:pt x="22116" y="9027"/>
                  <a:pt x="22116" y="9025"/>
                  <a:pt x="22116" y="9025"/>
                </a:cubicBezTo>
                <a:cubicBezTo>
                  <a:pt x="22116" y="9025"/>
                  <a:pt x="22116" y="9023"/>
                  <a:pt x="22118" y="9023"/>
                </a:cubicBezTo>
                <a:lnTo>
                  <a:pt x="22118" y="9023"/>
                </a:lnTo>
                <a:lnTo>
                  <a:pt x="22118" y="9021"/>
                </a:lnTo>
                <a:cubicBezTo>
                  <a:pt x="22118" y="9021"/>
                  <a:pt x="22119" y="9023"/>
                  <a:pt x="22119" y="9023"/>
                </a:cubicBezTo>
                <a:close/>
                <a:moveTo>
                  <a:pt x="21332" y="8996"/>
                </a:moveTo>
                <a:cubicBezTo>
                  <a:pt x="21321" y="9004"/>
                  <a:pt x="21309" y="9013"/>
                  <a:pt x="21299" y="9021"/>
                </a:cubicBezTo>
                <a:lnTo>
                  <a:pt x="21296" y="9023"/>
                </a:lnTo>
                <a:lnTo>
                  <a:pt x="21296" y="9023"/>
                </a:lnTo>
                <a:cubicBezTo>
                  <a:pt x="21297" y="9023"/>
                  <a:pt x="21297" y="9021"/>
                  <a:pt x="21299" y="9021"/>
                </a:cubicBezTo>
                <a:cubicBezTo>
                  <a:pt x="21311" y="9013"/>
                  <a:pt x="21321" y="9004"/>
                  <a:pt x="21332" y="8996"/>
                </a:cubicBezTo>
                <a:close/>
                <a:moveTo>
                  <a:pt x="21170" y="8791"/>
                </a:moveTo>
                <a:lnTo>
                  <a:pt x="21170" y="8791"/>
                </a:lnTo>
                <a:cubicBezTo>
                  <a:pt x="21169" y="8793"/>
                  <a:pt x="21167" y="8798"/>
                  <a:pt x="21163" y="8798"/>
                </a:cubicBezTo>
                <a:cubicBezTo>
                  <a:pt x="21167" y="8797"/>
                  <a:pt x="21169" y="8793"/>
                  <a:pt x="21170" y="8791"/>
                </a:cubicBezTo>
                <a:close/>
                <a:moveTo>
                  <a:pt x="1437" y="3683"/>
                </a:moveTo>
                <a:lnTo>
                  <a:pt x="1437" y="3683"/>
                </a:lnTo>
                <a:lnTo>
                  <a:pt x="1437" y="3685"/>
                </a:lnTo>
                <a:cubicBezTo>
                  <a:pt x="1435" y="3683"/>
                  <a:pt x="1435" y="3683"/>
                  <a:pt x="1434" y="3681"/>
                </a:cubicBezTo>
                <a:cubicBezTo>
                  <a:pt x="1435" y="3681"/>
                  <a:pt x="1435" y="3683"/>
                  <a:pt x="1437" y="3683"/>
                </a:cubicBezTo>
                <a:close/>
                <a:moveTo>
                  <a:pt x="8743" y="125"/>
                </a:moveTo>
                <a:lnTo>
                  <a:pt x="8743" y="126"/>
                </a:lnTo>
                <a:lnTo>
                  <a:pt x="8737" y="121"/>
                </a:lnTo>
                <a:lnTo>
                  <a:pt x="8737" y="121"/>
                </a:lnTo>
                <a:close/>
                <a:moveTo>
                  <a:pt x="13145" y="1225"/>
                </a:moveTo>
                <a:close/>
                <a:moveTo>
                  <a:pt x="17706" y="2183"/>
                </a:moveTo>
                <a:lnTo>
                  <a:pt x="17710" y="2184"/>
                </a:lnTo>
                <a:cubicBezTo>
                  <a:pt x="17710" y="2184"/>
                  <a:pt x="17708" y="2186"/>
                  <a:pt x="17708" y="2188"/>
                </a:cubicBezTo>
                <a:cubicBezTo>
                  <a:pt x="17706" y="2186"/>
                  <a:pt x="17706" y="2184"/>
                  <a:pt x="17708" y="2183"/>
                </a:cubicBezTo>
                <a:close/>
                <a:moveTo>
                  <a:pt x="26153" y="7406"/>
                </a:moveTo>
                <a:cubicBezTo>
                  <a:pt x="26148" y="7406"/>
                  <a:pt x="26145" y="7403"/>
                  <a:pt x="26143" y="7401"/>
                </a:cubicBezTo>
                <a:cubicBezTo>
                  <a:pt x="26146" y="7403"/>
                  <a:pt x="26150" y="7404"/>
                  <a:pt x="26155" y="7404"/>
                </a:cubicBezTo>
                <a:cubicBezTo>
                  <a:pt x="26153" y="7404"/>
                  <a:pt x="26153" y="7406"/>
                  <a:pt x="26153" y="7406"/>
                </a:cubicBezTo>
                <a:close/>
                <a:moveTo>
                  <a:pt x="17493" y="9334"/>
                </a:moveTo>
                <a:lnTo>
                  <a:pt x="17492" y="9334"/>
                </a:lnTo>
                <a:lnTo>
                  <a:pt x="17492" y="9334"/>
                </a:lnTo>
                <a:lnTo>
                  <a:pt x="17493" y="9334"/>
                </a:lnTo>
                <a:lnTo>
                  <a:pt x="17493" y="9334"/>
                </a:lnTo>
                <a:close/>
                <a:moveTo>
                  <a:pt x="17428" y="9475"/>
                </a:moveTo>
                <a:lnTo>
                  <a:pt x="17428" y="9475"/>
                </a:lnTo>
                <a:lnTo>
                  <a:pt x="17428" y="9475"/>
                </a:lnTo>
                <a:cubicBezTo>
                  <a:pt x="17426" y="9475"/>
                  <a:pt x="17426" y="9473"/>
                  <a:pt x="17425" y="9473"/>
                </a:cubicBezTo>
                <a:cubicBezTo>
                  <a:pt x="17423" y="9471"/>
                  <a:pt x="17428" y="9469"/>
                  <a:pt x="17428" y="9469"/>
                </a:cubicBezTo>
                <a:lnTo>
                  <a:pt x="17428" y="9475"/>
                </a:lnTo>
                <a:close/>
                <a:moveTo>
                  <a:pt x="11295" y="8910"/>
                </a:moveTo>
                <a:cubicBezTo>
                  <a:pt x="11292" y="8908"/>
                  <a:pt x="11288" y="8906"/>
                  <a:pt x="11285" y="8903"/>
                </a:cubicBezTo>
                <a:lnTo>
                  <a:pt x="11285" y="8903"/>
                </a:lnTo>
                <a:lnTo>
                  <a:pt x="11295" y="8912"/>
                </a:lnTo>
                <a:close/>
                <a:moveTo>
                  <a:pt x="1435" y="3712"/>
                </a:moveTo>
                <a:cubicBezTo>
                  <a:pt x="1437" y="3710"/>
                  <a:pt x="1437" y="3710"/>
                  <a:pt x="1437" y="3709"/>
                </a:cubicBezTo>
                <a:lnTo>
                  <a:pt x="1437" y="3712"/>
                </a:lnTo>
                <a:close/>
                <a:moveTo>
                  <a:pt x="3710" y="2469"/>
                </a:moveTo>
                <a:lnTo>
                  <a:pt x="3705" y="2469"/>
                </a:lnTo>
                <a:lnTo>
                  <a:pt x="3703" y="2469"/>
                </a:lnTo>
                <a:lnTo>
                  <a:pt x="3705" y="2469"/>
                </a:lnTo>
                <a:lnTo>
                  <a:pt x="3706" y="2466"/>
                </a:lnTo>
                <a:cubicBezTo>
                  <a:pt x="3708" y="2466"/>
                  <a:pt x="3708" y="2466"/>
                  <a:pt x="3710" y="2468"/>
                </a:cubicBezTo>
                <a:close/>
                <a:moveTo>
                  <a:pt x="5759" y="2651"/>
                </a:moveTo>
                <a:cubicBezTo>
                  <a:pt x="5759" y="2653"/>
                  <a:pt x="5757" y="2655"/>
                  <a:pt x="5757" y="2658"/>
                </a:cubicBezTo>
                <a:cubicBezTo>
                  <a:pt x="5751" y="2653"/>
                  <a:pt x="5742" y="2651"/>
                  <a:pt x="5735" y="2646"/>
                </a:cubicBezTo>
                <a:lnTo>
                  <a:pt x="5740" y="2644"/>
                </a:lnTo>
                <a:close/>
                <a:moveTo>
                  <a:pt x="9052" y="418"/>
                </a:moveTo>
                <a:lnTo>
                  <a:pt x="9057" y="416"/>
                </a:lnTo>
                <a:cubicBezTo>
                  <a:pt x="9057" y="418"/>
                  <a:pt x="9057" y="420"/>
                  <a:pt x="9055" y="422"/>
                </a:cubicBezTo>
                <a:close/>
                <a:moveTo>
                  <a:pt x="21768" y="9193"/>
                </a:moveTo>
                <a:lnTo>
                  <a:pt x="21771" y="9193"/>
                </a:lnTo>
                <a:lnTo>
                  <a:pt x="21768" y="9195"/>
                </a:lnTo>
                <a:cubicBezTo>
                  <a:pt x="21768" y="9195"/>
                  <a:pt x="21768" y="9193"/>
                  <a:pt x="21768" y="9193"/>
                </a:cubicBezTo>
                <a:close/>
                <a:moveTo>
                  <a:pt x="15526" y="9674"/>
                </a:moveTo>
                <a:lnTo>
                  <a:pt x="15526" y="9674"/>
                </a:lnTo>
                <a:cubicBezTo>
                  <a:pt x="15526" y="9674"/>
                  <a:pt x="15528" y="9674"/>
                  <a:pt x="15526" y="9672"/>
                </a:cubicBezTo>
                <a:close/>
                <a:moveTo>
                  <a:pt x="20856" y="3767"/>
                </a:moveTo>
                <a:cubicBezTo>
                  <a:pt x="20853" y="3765"/>
                  <a:pt x="20849" y="3764"/>
                  <a:pt x="20846" y="3762"/>
                </a:cubicBezTo>
                <a:lnTo>
                  <a:pt x="20851" y="3762"/>
                </a:lnTo>
                <a:cubicBezTo>
                  <a:pt x="20853" y="3764"/>
                  <a:pt x="20854" y="3764"/>
                  <a:pt x="20856" y="3765"/>
                </a:cubicBezTo>
                <a:close/>
                <a:moveTo>
                  <a:pt x="22686" y="3316"/>
                </a:moveTo>
                <a:close/>
                <a:moveTo>
                  <a:pt x="1437" y="5180"/>
                </a:moveTo>
                <a:lnTo>
                  <a:pt x="1437" y="5181"/>
                </a:lnTo>
                <a:cubicBezTo>
                  <a:pt x="1439" y="5181"/>
                  <a:pt x="1439" y="5183"/>
                  <a:pt x="1440" y="5185"/>
                </a:cubicBezTo>
                <a:cubicBezTo>
                  <a:pt x="1442" y="5185"/>
                  <a:pt x="1439" y="5187"/>
                  <a:pt x="1439" y="5188"/>
                </a:cubicBezTo>
                <a:cubicBezTo>
                  <a:pt x="1437" y="5187"/>
                  <a:pt x="1437" y="5183"/>
                  <a:pt x="1437" y="5181"/>
                </a:cubicBezTo>
                <a:lnTo>
                  <a:pt x="1437" y="5181"/>
                </a:lnTo>
                <a:lnTo>
                  <a:pt x="1437" y="5181"/>
                </a:lnTo>
                <a:cubicBezTo>
                  <a:pt x="1437" y="5181"/>
                  <a:pt x="1437" y="5178"/>
                  <a:pt x="1437" y="5178"/>
                </a:cubicBezTo>
                <a:close/>
                <a:moveTo>
                  <a:pt x="1250" y="5266"/>
                </a:moveTo>
                <a:close/>
                <a:moveTo>
                  <a:pt x="12294" y="2016"/>
                </a:moveTo>
                <a:lnTo>
                  <a:pt x="12297" y="2016"/>
                </a:lnTo>
                <a:lnTo>
                  <a:pt x="12297" y="2020"/>
                </a:lnTo>
                <a:lnTo>
                  <a:pt x="12294" y="2016"/>
                </a:lnTo>
                <a:close/>
                <a:moveTo>
                  <a:pt x="20799" y="3741"/>
                </a:moveTo>
                <a:lnTo>
                  <a:pt x="20794" y="3740"/>
                </a:lnTo>
                <a:lnTo>
                  <a:pt x="20794" y="3740"/>
                </a:lnTo>
                <a:lnTo>
                  <a:pt x="20796" y="3740"/>
                </a:lnTo>
                <a:cubicBezTo>
                  <a:pt x="20798" y="3741"/>
                  <a:pt x="20798" y="3741"/>
                  <a:pt x="20799" y="3741"/>
                </a:cubicBezTo>
                <a:close/>
                <a:moveTo>
                  <a:pt x="1564" y="6594"/>
                </a:moveTo>
                <a:lnTo>
                  <a:pt x="1562" y="6594"/>
                </a:lnTo>
                <a:close/>
                <a:moveTo>
                  <a:pt x="4585" y="3082"/>
                </a:moveTo>
                <a:cubicBezTo>
                  <a:pt x="4587" y="3084"/>
                  <a:pt x="4589" y="3086"/>
                  <a:pt x="4590" y="3087"/>
                </a:cubicBezTo>
                <a:cubicBezTo>
                  <a:pt x="4594" y="3098"/>
                  <a:pt x="4568" y="3087"/>
                  <a:pt x="4585" y="3082"/>
                </a:cubicBezTo>
                <a:close/>
                <a:moveTo>
                  <a:pt x="23096" y="3484"/>
                </a:moveTo>
                <a:cubicBezTo>
                  <a:pt x="23094" y="3486"/>
                  <a:pt x="23094" y="3489"/>
                  <a:pt x="23093" y="3491"/>
                </a:cubicBezTo>
                <a:cubicBezTo>
                  <a:pt x="23093" y="3489"/>
                  <a:pt x="23091" y="3489"/>
                  <a:pt x="23091" y="3487"/>
                </a:cubicBezTo>
                <a:lnTo>
                  <a:pt x="23094" y="3484"/>
                </a:lnTo>
                <a:cubicBezTo>
                  <a:pt x="23094" y="3484"/>
                  <a:pt x="23094" y="3484"/>
                  <a:pt x="23096" y="3482"/>
                </a:cubicBezTo>
                <a:close/>
                <a:moveTo>
                  <a:pt x="22882" y="7634"/>
                </a:moveTo>
                <a:lnTo>
                  <a:pt x="22882" y="7634"/>
                </a:lnTo>
                <a:cubicBezTo>
                  <a:pt x="22880" y="7636"/>
                  <a:pt x="22878" y="7638"/>
                  <a:pt x="22876" y="7638"/>
                </a:cubicBezTo>
                <a:cubicBezTo>
                  <a:pt x="22878" y="7638"/>
                  <a:pt x="22880" y="7636"/>
                  <a:pt x="22882" y="7634"/>
                </a:cubicBezTo>
                <a:close/>
                <a:moveTo>
                  <a:pt x="22875" y="7583"/>
                </a:moveTo>
                <a:lnTo>
                  <a:pt x="22873" y="7583"/>
                </a:lnTo>
                <a:lnTo>
                  <a:pt x="22873" y="7583"/>
                </a:lnTo>
                <a:lnTo>
                  <a:pt x="22873" y="7583"/>
                </a:lnTo>
                <a:cubicBezTo>
                  <a:pt x="22873" y="7583"/>
                  <a:pt x="22875" y="7583"/>
                  <a:pt x="22875" y="7583"/>
                </a:cubicBezTo>
                <a:close/>
                <a:moveTo>
                  <a:pt x="21313" y="7619"/>
                </a:moveTo>
                <a:cubicBezTo>
                  <a:pt x="21318" y="7628"/>
                  <a:pt x="21323" y="7636"/>
                  <a:pt x="21332" y="7645"/>
                </a:cubicBezTo>
                <a:cubicBezTo>
                  <a:pt x="21321" y="7640"/>
                  <a:pt x="21314" y="7629"/>
                  <a:pt x="21314" y="7619"/>
                </a:cubicBezTo>
                <a:close/>
                <a:moveTo>
                  <a:pt x="9966" y="8570"/>
                </a:moveTo>
                <a:close/>
                <a:moveTo>
                  <a:pt x="7665" y="8654"/>
                </a:moveTo>
                <a:cubicBezTo>
                  <a:pt x="7663" y="8654"/>
                  <a:pt x="7663" y="8652"/>
                  <a:pt x="7663" y="8651"/>
                </a:cubicBezTo>
                <a:lnTo>
                  <a:pt x="7665" y="8652"/>
                </a:lnTo>
                <a:cubicBezTo>
                  <a:pt x="7665" y="8652"/>
                  <a:pt x="7665" y="8652"/>
                  <a:pt x="7665" y="8654"/>
                </a:cubicBezTo>
                <a:close/>
                <a:moveTo>
                  <a:pt x="7479" y="2744"/>
                </a:moveTo>
                <a:cubicBezTo>
                  <a:pt x="7479" y="2746"/>
                  <a:pt x="7479" y="2747"/>
                  <a:pt x="7481" y="2749"/>
                </a:cubicBezTo>
                <a:cubicBezTo>
                  <a:pt x="7477" y="2749"/>
                  <a:pt x="7474" y="2749"/>
                  <a:pt x="7471" y="2744"/>
                </a:cubicBezTo>
                <a:cubicBezTo>
                  <a:pt x="7474" y="2744"/>
                  <a:pt x="7476" y="2744"/>
                  <a:pt x="7479" y="2744"/>
                </a:cubicBezTo>
                <a:close/>
                <a:moveTo>
                  <a:pt x="8990" y="1421"/>
                </a:moveTo>
                <a:lnTo>
                  <a:pt x="8993" y="1421"/>
                </a:lnTo>
                <a:lnTo>
                  <a:pt x="8991" y="1421"/>
                </a:lnTo>
                <a:lnTo>
                  <a:pt x="8991" y="1421"/>
                </a:lnTo>
                <a:lnTo>
                  <a:pt x="8991" y="1421"/>
                </a:lnTo>
                <a:lnTo>
                  <a:pt x="8991" y="1421"/>
                </a:lnTo>
                <a:cubicBezTo>
                  <a:pt x="8991" y="1421"/>
                  <a:pt x="8991" y="1421"/>
                  <a:pt x="8991" y="1421"/>
                </a:cubicBezTo>
                <a:close/>
                <a:moveTo>
                  <a:pt x="9774" y="1026"/>
                </a:moveTo>
                <a:cubicBezTo>
                  <a:pt x="9771" y="1024"/>
                  <a:pt x="9767" y="1024"/>
                  <a:pt x="9764" y="1024"/>
                </a:cubicBezTo>
                <a:lnTo>
                  <a:pt x="9767" y="1022"/>
                </a:lnTo>
                <a:cubicBezTo>
                  <a:pt x="9769" y="1024"/>
                  <a:pt x="9772" y="1024"/>
                  <a:pt x="9774" y="1026"/>
                </a:cubicBezTo>
                <a:close/>
                <a:moveTo>
                  <a:pt x="12776" y="2641"/>
                </a:moveTo>
                <a:cubicBezTo>
                  <a:pt x="12776" y="2643"/>
                  <a:pt x="12778" y="2643"/>
                  <a:pt x="12778" y="2644"/>
                </a:cubicBezTo>
                <a:cubicBezTo>
                  <a:pt x="12778" y="2646"/>
                  <a:pt x="12778" y="2646"/>
                  <a:pt x="12776" y="2648"/>
                </a:cubicBezTo>
                <a:cubicBezTo>
                  <a:pt x="12776" y="2646"/>
                  <a:pt x="12776" y="2644"/>
                  <a:pt x="12776" y="2641"/>
                </a:cubicBezTo>
                <a:close/>
                <a:moveTo>
                  <a:pt x="18566" y="5743"/>
                </a:moveTo>
                <a:cubicBezTo>
                  <a:pt x="18568" y="5745"/>
                  <a:pt x="18566" y="5746"/>
                  <a:pt x="18568" y="5750"/>
                </a:cubicBezTo>
                <a:lnTo>
                  <a:pt x="18566" y="5748"/>
                </a:lnTo>
                <a:cubicBezTo>
                  <a:pt x="18565" y="5746"/>
                  <a:pt x="18565" y="5745"/>
                  <a:pt x="18565" y="5743"/>
                </a:cubicBezTo>
                <a:close/>
                <a:moveTo>
                  <a:pt x="17049" y="8936"/>
                </a:moveTo>
                <a:lnTo>
                  <a:pt x="17049" y="8936"/>
                </a:lnTo>
                <a:lnTo>
                  <a:pt x="17049" y="8936"/>
                </a:lnTo>
                <a:lnTo>
                  <a:pt x="17051" y="8934"/>
                </a:lnTo>
                <a:close/>
                <a:moveTo>
                  <a:pt x="5126" y="3544"/>
                </a:moveTo>
                <a:lnTo>
                  <a:pt x="5131" y="3546"/>
                </a:lnTo>
                <a:lnTo>
                  <a:pt x="5136" y="3546"/>
                </a:lnTo>
                <a:lnTo>
                  <a:pt x="5146" y="3549"/>
                </a:lnTo>
                <a:cubicBezTo>
                  <a:pt x="5143" y="3549"/>
                  <a:pt x="5140" y="3549"/>
                  <a:pt x="5138" y="3547"/>
                </a:cubicBezTo>
                <a:cubicBezTo>
                  <a:pt x="5136" y="3547"/>
                  <a:pt x="5133" y="3546"/>
                  <a:pt x="5131" y="3546"/>
                </a:cubicBezTo>
                <a:lnTo>
                  <a:pt x="5129" y="3546"/>
                </a:lnTo>
                <a:lnTo>
                  <a:pt x="5126" y="3544"/>
                </a:lnTo>
                <a:cubicBezTo>
                  <a:pt x="5126" y="3544"/>
                  <a:pt x="5124" y="3542"/>
                  <a:pt x="5122" y="3542"/>
                </a:cubicBezTo>
                <a:lnTo>
                  <a:pt x="5122" y="3542"/>
                </a:lnTo>
                <a:cubicBezTo>
                  <a:pt x="5124" y="3542"/>
                  <a:pt x="5126" y="3542"/>
                  <a:pt x="5126" y="3544"/>
                </a:cubicBezTo>
                <a:close/>
                <a:moveTo>
                  <a:pt x="6370" y="3698"/>
                </a:moveTo>
                <a:cubicBezTo>
                  <a:pt x="6369" y="3705"/>
                  <a:pt x="6369" y="3712"/>
                  <a:pt x="6367" y="3717"/>
                </a:cubicBezTo>
                <a:cubicBezTo>
                  <a:pt x="6363" y="3710"/>
                  <a:pt x="6365" y="3704"/>
                  <a:pt x="6372" y="3698"/>
                </a:cubicBezTo>
                <a:close/>
                <a:moveTo>
                  <a:pt x="9124" y="1961"/>
                </a:moveTo>
                <a:lnTo>
                  <a:pt x="9124" y="1961"/>
                </a:lnTo>
                <a:lnTo>
                  <a:pt x="9120" y="1961"/>
                </a:lnTo>
                <a:cubicBezTo>
                  <a:pt x="9118" y="1961"/>
                  <a:pt x="9118" y="1961"/>
                  <a:pt x="9117" y="1961"/>
                </a:cubicBezTo>
                <a:cubicBezTo>
                  <a:pt x="9118" y="1961"/>
                  <a:pt x="9118" y="1961"/>
                  <a:pt x="9120" y="1961"/>
                </a:cubicBezTo>
                <a:cubicBezTo>
                  <a:pt x="9122" y="1960"/>
                  <a:pt x="9124" y="1960"/>
                  <a:pt x="9125" y="1960"/>
                </a:cubicBezTo>
                <a:close/>
                <a:moveTo>
                  <a:pt x="19474" y="6592"/>
                </a:moveTo>
                <a:lnTo>
                  <a:pt x="19474" y="6592"/>
                </a:lnTo>
                <a:lnTo>
                  <a:pt x="19474" y="6594"/>
                </a:lnTo>
                <a:lnTo>
                  <a:pt x="19474" y="6594"/>
                </a:lnTo>
                <a:lnTo>
                  <a:pt x="19474" y="6594"/>
                </a:lnTo>
                <a:lnTo>
                  <a:pt x="19474" y="6594"/>
                </a:lnTo>
                <a:cubicBezTo>
                  <a:pt x="19474" y="6594"/>
                  <a:pt x="19476" y="6592"/>
                  <a:pt x="19476" y="6592"/>
                </a:cubicBezTo>
                <a:close/>
                <a:moveTo>
                  <a:pt x="11918" y="7700"/>
                </a:moveTo>
                <a:lnTo>
                  <a:pt x="11911" y="7696"/>
                </a:lnTo>
                <a:lnTo>
                  <a:pt x="11911" y="7696"/>
                </a:lnTo>
                <a:lnTo>
                  <a:pt x="11918" y="7698"/>
                </a:lnTo>
                <a:close/>
                <a:moveTo>
                  <a:pt x="2007" y="5798"/>
                </a:moveTo>
                <a:cubicBezTo>
                  <a:pt x="2007" y="5798"/>
                  <a:pt x="2007" y="5796"/>
                  <a:pt x="2009" y="5796"/>
                </a:cubicBezTo>
                <a:cubicBezTo>
                  <a:pt x="2007" y="5799"/>
                  <a:pt x="2007" y="5801"/>
                  <a:pt x="2005" y="5805"/>
                </a:cubicBezTo>
                <a:lnTo>
                  <a:pt x="2003" y="5805"/>
                </a:lnTo>
                <a:cubicBezTo>
                  <a:pt x="2005" y="5799"/>
                  <a:pt x="2007" y="5799"/>
                  <a:pt x="2009" y="5796"/>
                </a:cubicBezTo>
                <a:close/>
                <a:moveTo>
                  <a:pt x="5402" y="5123"/>
                </a:moveTo>
                <a:lnTo>
                  <a:pt x="5394" y="5116"/>
                </a:lnTo>
                <a:cubicBezTo>
                  <a:pt x="5402" y="5118"/>
                  <a:pt x="5404" y="5120"/>
                  <a:pt x="5402" y="5123"/>
                </a:cubicBezTo>
                <a:close/>
                <a:moveTo>
                  <a:pt x="5371" y="5096"/>
                </a:moveTo>
                <a:lnTo>
                  <a:pt x="5371" y="5096"/>
                </a:lnTo>
                <a:lnTo>
                  <a:pt x="5388" y="5113"/>
                </a:lnTo>
                <a:lnTo>
                  <a:pt x="5392" y="5115"/>
                </a:lnTo>
                <a:lnTo>
                  <a:pt x="5392" y="5115"/>
                </a:lnTo>
                <a:lnTo>
                  <a:pt x="5400" y="5123"/>
                </a:lnTo>
                <a:cubicBezTo>
                  <a:pt x="5400" y="5123"/>
                  <a:pt x="5400" y="5125"/>
                  <a:pt x="5397" y="5125"/>
                </a:cubicBezTo>
                <a:cubicBezTo>
                  <a:pt x="5392" y="5127"/>
                  <a:pt x="5395" y="5109"/>
                  <a:pt x="5383" y="5108"/>
                </a:cubicBezTo>
                <a:cubicBezTo>
                  <a:pt x="5378" y="5103"/>
                  <a:pt x="5371" y="5099"/>
                  <a:pt x="5366" y="5096"/>
                </a:cubicBezTo>
                <a:lnTo>
                  <a:pt x="5373" y="5096"/>
                </a:lnTo>
                <a:lnTo>
                  <a:pt x="5373" y="5094"/>
                </a:lnTo>
                <a:lnTo>
                  <a:pt x="5388" y="5109"/>
                </a:lnTo>
                <a:lnTo>
                  <a:pt x="5373" y="5096"/>
                </a:lnTo>
                <a:close/>
                <a:moveTo>
                  <a:pt x="3063" y="4364"/>
                </a:moveTo>
                <a:cubicBezTo>
                  <a:pt x="3064" y="4368"/>
                  <a:pt x="3068" y="4371"/>
                  <a:pt x="3068" y="4376"/>
                </a:cubicBezTo>
                <a:cubicBezTo>
                  <a:pt x="3068" y="4371"/>
                  <a:pt x="3066" y="4368"/>
                  <a:pt x="3063" y="4363"/>
                </a:cubicBezTo>
                <a:close/>
                <a:moveTo>
                  <a:pt x="3639" y="4474"/>
                </a:moveTo>
                <a:lnTo>
                  <a:pt x="3639" y="4474"/>
                </a:lnTo>
                <a:close/>
                <a:moveTo>
                  <a:pt x="3672" y="5858"/>
                </a:moveTo>
                <a:lnTo>
                  <a:pt x="3672" y="5858"/>
                </a:lnTo>
                <a:lnTo>
                  <a:pt x="3670" y="5858"/>
                </a:lnTo>
                <a:lnTo>
                  <a:pt x="3672" y="5858"/>
                </a:lnTo>
                <a:cubicBezTo>
                  <a:pt x="3670" y="5858"/>
                  <a:pt x="3668" y="5856"/>
                  <a:pt x="3667" y="5854"/>
                </a:cubicBezTo>
                <a:cubicBezTo>
                  <a:pt x="3670" y="5856"/>
                  <a:pt x="3672" y="5856"/>
                  <a:pt x="3675" y="5858"/>
                </a:cubicBezTo>
                <a:close/>
                <a:moveTo>
                  <a:pt x="3519" y="5575"/>
                </a:moveTo>
                <a:cubicBezTo>
                  <a:pt x="3519" y="5575"/>
                  <a:pt x="3517" y="5573"/>
                  <a:pt x="3517" y="5573"/>
                </a:cubicBezTo>
                <a:lnTo>
                  <a:pt x="3517" y="5573"/>
                </a:lnTo>
                <a:cubicBezTo>
                  <a:pt x="3524" y="5575"/>
                  <a:pt x="3526" y="5575"/>
                  <a:pt x="3521" y="5573"/>
                </a:cubicBezTo>
                <a:close/>
                <a:moveTo>
                  <a:pt x="3356" y="6196"/>
                </a:moveTo>
                <a:close/>
                <a:moveTo>
                  <a:pt x="3610" y="6270"/>
                </a:moveTo>
                <a:cubicBezTo>
                  <a:pt x="3605" y="6270"/>
                  <a:pt x="3600" y="6268"/>
                  <a:pt x="3596" y="6265"/>
                </a:cubicBezTo>
                <a:cubicBezTo>
                  <a:pt x="3602" y="6266"/>
                  <a:pt x="3607" y="6268"/>
                  <a:pt x="3612" y="6270"/>
                </a:cubicBezTo>
                <a:close/>
                <a:moveTo>
                  <a:pt x="3674" y="4416"/>
                </a:moveTo>
                <a:cubicBezTo>
                  <a:pt x="3672" y="4414"/>
                  <a:pt x="3672" y="4412"/>
                  <a:pt x="3670" y="4412"/>
                </a:cubicBezTo>
                <a:cubicBezTo>
                  <a:pt x="3672" y="4412"/>
                  <a:pt x="3674" y="4412"/>
                  <a:pt x="3675" y="4414"/>
                </a:cubicBezTo>
                <a:close/>
                <a:moveTo>
                  <a:pt x="3957" y="5322"/>
                </a:moveTo>
                <a:lnTo>
                  <a:pt x="3957" y="5322"/>
                </a:lnTo>
                <a:lnTo>
                  <a:pt x="3957" y="5322"/>
                </a:lnTo>
                <a:lnTo>
                  <a:pt x="3957" y="5322"/>
                </a:lnTo>
                <a:close/>
                <a:moveTo>
                  <a:pt x="3485" y="6423"/>
                </a:moveTo>
                <a:close/>
                <a:moveTo>
                  <a:pt x="3861" y="4028"/>
                </a:moveTo>
                <a:cubicBezTo>
                  <a:pt x="3874" y="4031"/>
                  <a:pt x="3880" y="4040"/>
                  <a:pt x="3880" y="4047"/>
                </a:cubicBezTo>
                <a:cubicBezTo>
                  <a:pt x="3868" y="4040"/>
                  <a:pt x="3857" y="4031"/>
                  <a:pt x="3849" y="4028"/>
                </a:cubicBezTo>
                <a:cubicBezTo>
                  <a:pt x="3852" y="4026"/>
                  <a:pt x="3856" y="4028"/>
                  <a:pt x="3859" y="4028"/>
                </a:cubicBezTo>
                <a:close/>
                <a:moveTo>
                  <a:pt x="5373" y="5039"/>
                </a:moveTo>
                <a:lnTo>
                  <a:pt x="5371" y="5039"/>
                </a:lnTo>
                <a:lnTo>
                  <a:pt x="5373" y="5037"/>
                </a:lnTo>
                <a:cubicBezTo>
                  <a:pt x="5373" y="5037"/>
                  <a:pt x="5373" y="5037"/>
                  <a:pt x="5373" y="5039"/>
                </a:cubicBezTo>
                <a:close/>
                <a:moveTo>
                  <a:pt x="6000" y="5715"/>
                </a:moveTo>
                <a:lnTo>
                  <a:pt x="6003" y="5714"/>
                </a:lnTo>
                <a:lnTo>
                  <a:pt x="6003" y="5715"/>
                </a:lnTo>
                <a:lnTo>
                  <a:pt x="6001" y="5715"/>
                </a:lnTo>
                <a:close/>
                <a:moveTo>
                  <a:pt x="2994" y="4277"/>
                </a:moveTo>
                <a:cubicBezTo>
                  <a:pt x="2992" y="4282"/>
                  <a:pt x="2990" y="4285"/>
                  <a:pt x="2989" y="4289"/>
                </a:cubicBezTo>
                <a:lnTo>
                  <a:pt x="2989" y="4289"/>
                </a:lnTo>
                <a:cubicBezTo>
                  <a:pt x="2989" y="4285"/>
                  <a:pt x="2992" y="4282"/>
                  <a:pt x="2992" y="4279"/>
                </a:cubicBezTo>
                <a:close/>
                <a:moveTo>
                  <a:pt x="2671" y="4136"/>
                </a:moveTo>
                <a:cubicBezTo>
                  <a:pt x="2680" y="4138"/>
                  <a:pt x="2688" y="4134"/>
                  <a:pt x="2693" y="4129"/>
                </a:cubicBezTo>
                <a:cubicBezTo>
                  <a:pt x="2693" y="4131"/>
                  <a:pt x="2697" y="4133"/>
                  <a:pt x="2697" y="4134"/>
                </a:cubicBezTo>
                <a:lnTo>
                  <a:pt x="2697" y="4134"/>
                </a:lnTo>
                <a:lnTo>
                  <a:pt x="2695" y="4134"/>
                </a:lnTo>
                <a:lnTo>
                  <a:pt x="2695" y="4133"/>
                </a:lnTo>
                <a:cubicBezTo>
                  <a:pt x="2687" y="4133"/>
                  <a:pt x="2678" y="4134"/>
                  <a:pt x="2671" y="4136"/>
                </a:cubicBezTo>
                <a:close/>
                <a:moveTo>
                  <a:pt x="16455" y="5832"/>
                </a:moveTo>
                <a:close/>
                <a:moveTo>
                  <a:pt x="21591" y="4986"/>
                </a:moveTo>
                <a:cubicBezTo>
                  <a:pt x="21589" y="4986"/>
                  <a:pt x="21587" y="4984"/>
                  <a:pt x="21586" y="4981"/>
                </a:cubicBezTo>
                <a:lnTo>
                  <a:pt x="21589" y="4981"/>
                </a:lnTo>
                <a:cubicBezTo>
                  <a:pt x="21587" y="4982"/>
                  <a:pt x="21587" y="4984"/>
                  <a:pt x="21591" y="4986"/>
                </a:cubicBezTo>
                <a:close/>
                <a:moveTo>
                  <a:pt x="22875" y="4672"/>
                </a:moveTo>
                <a:lnTo>
                  <a:pt x="22871" y="4672"/>
                </a:lnTo>
                <a:lnTo>
                  <a:pt x="22875" y="4670"/>
                </a:lnTo>
                <a:cubicBezTo>
                  <a:pt x="22875" y="4670"/>
                  <a:pt x="22873" y="4670"/>
                  <a:pt x="22873" y="4670"/>
                </a:cubicBezTo>
                <a:close/>
                <a:moveTo>
                  <a:pt x="21671" y="5334"/>
                </a:moveTo>
                <a:lnTo>
                  <a:pt x="21671" y="5334"/>
                </a:lnTo>
                <a:lnTo>
                  <a:pt x="21671" y="5334"/>
                </a:lnTo>
                <a:lnTo>
                  <a:pt x="21656" y="5334"/>
                </a:lnTo>
                <a:close/>
                <a:moveTo>
                  <a:pt x="21237" y="6225"/>
                </a:moveTo>
                <a:close/>
                <a:moveTo>
                  <a:pt x="19821" y="4809"/>
                </a:moveTo>
                <a:lnTo>
                  <a:pt x="19821" y="4812"/>
                </a:lnTo>
                <a:lnTo>
                  <a:pt x="19823" y="4811"/>
                </a:lnTo>
                <a:cubicBezTo>
                  <a:pt x="19823" y="4812"/>
                  <a:pt x="19819" y="4814"/>
                  <a:pt x="19819" y="4818"/>
                </a:cubicBezTo>
                <a:lnTo>
                  <a:pt x="19819" y="4814"/>
                </a:lnTo>
                <a:lnTo>
                  <a:pt x="19821" y="4812"/>
                </a:lnTo>
                <a:lnTo>
                  <a:pt x="19819" y="4812"/>
                </a:lnTo>
                <a:cubicBezTo>
                  <a:pt x="19819" y="4812"/>
                  <a:pt x="19819" y="4811"/>
                  <a:pt x="19819" y="4809"/>
                </a:cubicBezTo>
                <a:close/>
                <a:moveTo>
                  <a:pt x="22442" y="5811"/>
                </a:moveTo>
                <a:lnTo>
                  <a:pt x="22451" y="5815"/>
                </a:lnTo>
                <a:cubicBezTo>
                  <a:pt x="22447" y="5817"/>
                  <a:pt x="22444" y="5818"/>
                  <a:pt x="22440" y="5822"/>
                </a:cubicBezTo>
                <a:cubicBezTo>
                  <a:pt x="22440" y="5818"/>
                  <a:pt x="22440" y="5815"/>
                  <a:pt x="22440" y="5811"/>
                </a:cubicBezTo>
                <a:close/>
                <a:moveTo>
                  <a:pt x="22473" y="5674"/>
                </a:moveTo>
                <a:lnTo>
                  <a:pt x="22487" y="5674"/>
                </a:lnTo>
                <a:lnTo>
                  <a:pt x="22473" y="5674"/>
                </a:lnTo>
                <a:lnTo>
                  <a:pt x="22473" y="5674"/>
                </a:lnTo>
                <a:cubicBezTo>
                  <a:pt x="22473" y="5674"/>
                  <a:pt x="22471" y="5674"/>
                  <a:pt x="22471" y="5674"/>
                </a:cubicBezTo>
                <a:close/>
                <a:moveTo>
                  <a:pt x="14220" y="7157"/>
                </a:moveTo>
                <a:lnTo>
                  <a:pt x="14218" y="7157"/>
                </a:lnTo>
                <a:cubicBezTo>
                  <a:pt x="14220" y="7156"/>
                  <a:pt x="14220" y="7154"/>
                  <a:pt x="14222" y="7152"/>
                </a:cubicBezTo>
                <a:cubicBezTo>
                  <a:pt x="14222" y="7154"/>
                  <a:pt x="14222" y="7156"/>
                  <a:pt x="14223" y="7159"/>
                </a:cubicBezTo>
                <a:close/>
                <a:moveTo>
                  <a:pt x="7361" y="6112"/>
                </a:moveTo>
                <a:cubicBezTo>
                  <a:pt x="7361" y="6108"/>
                  <a:pt x="7357" y="6103"/>
                  <a:pt x="7356" y="6100"/>
                </a:cubicBezTo>
                <a:cubicBezTo>
                  <a:pt x="7359" y="6102"/>
                  <a:pt x="7362" y="6100"/>
                  <a:pt x="7364" y="6103"/>
                </a:cubicBezTo>
                <a:close/>
                <a:moveTo>
                  <a:pt x="17711" y="6620"/>
                </a:moveTo>
                <a:lnTo>
                  <a:pt x="17711" y="6620"/>
                </a:lnTo>
                <a:cubicBezTo>
                  <a:pt x="17711" y="6620"/>
                  <a:pt x="17711" y="6620"/>
                  <a:pt x="17711" y="6620"/>
                </a:cubicBezTo>
                <a:close/>
                <a:moveTo>
                  <a:pt x="16860" y="7720"/>
                </a:moveTo>
                <a:cubicBezTo>
                  <a:pt x="16858" y="7720"/>
                  <a:pt x="16858" y="7722"/>
                  <a:pt x="16858" y="7722"/>
                </a:cubicBezTo>
                <a:lnTo>
                  <a:pt x="16858" y="7722"/>
                </a:lnTo>
                <a:lnTo>
                  <a:pt x="16858" y="7722"/>
                </a:lnTo>
                <a:lnTo>
                  <a:pt x="16860" y="7722"/>
                </a:lnTo>
                <a:lnTo>
                  <a:pt x="16862" y="7720"/>
                </a:lnTo>
                <a:close/>
                <a:moveTo>
                  <a:pt x="16978" y="7267"/>
                </a:moveTo>
                <a:cubicBezTo>
                  <a:pt x="16973" y="7271"/>
                  <a:pt x="16970" y="7272"/>
                  <a:pt x="16965" y="7274"/>
                </a:cubicBezTo>
                <a:lnTo>
                  <a:pt x="16958" y="7267"/>
                </a:lnTo>
                <a:cubicBezTo>
                  <a:pt x="16965" y="7267"/>
                  <a:pt x="16970" y="7267"/>
                  <a:pt x="16978" y="7267"/>
                </a:cubicBezTo>
                <a:close/>
                <a:moveTo>
                  <a:pt x="16860" y="7415"/>
                </a:moveTo>
                <a:cubicBezTo>
                  <a:pt x="16860" y="7413"/>
                  <a:pt x="16860" y="7411"/>
                  <a:pt x="16862" y="7410"/>
                </a:cubicBezTo>
                <a:cubicBezTo>
                  <a:pt x="16863" y="7408"/>
                  <a:pt x="16863" y="7413"/>
                  <a:pt x="16863" y="7415"/>
                </a:cubicBezTo>
                <a:close/>
                <a:moveTo>
                  <a:pt x="16797" y="7667"/>
                </a:moveTo>
                <a:cubicBezTo>
                  <a:pt x="16797" y="7669"/>
                  <a:pt x="16798" y="7669"/>
                  <a:pt x="16800" y="7670"/>
                </a:cubicBezTo>
                <a:cubicBezTo>
                  <a:pt x="16800" y="7672"/>
                  <a:pt x="16800" y="7670"/>
                  <a:pt x="16800" y="7670"/>
                </a:cubicBezTo>
                <a:cubicBezTo>
                  <a:pt x="16797" y="7669"/>
                  <a:pt x="16795" y="7667"/>
                  <a:pt x="16793" y="7665"/>
                </a:cubicBezTo>
                <a:close/>
                <a:moveTo>
                  <a:pt x="16894" y="7521"/>
                </a:moveTo>
                <a:cubicBezTo>
                  <a:pt x="16896" y="7518"/>
                  <a:pt x="16900" y="7516"/>
                  <a:pt x="16901" y="7514"/>
                </a:cubicBezTo>
                <a:cubicBezTo>
                  <a:pt x="16905" y="7518"/>
                  <a:pt x="16906" y="7521"/>
                  <a:pt x="16910" y="7523"/>
                </a:cubicBezTo>
                <a:cubicBezTo>
                  <a:pt x="16906" y="7523"/>
                  <a:pt x="16901" y="7521"/>
                  <a:pt x="16896" y="7521"/>
                </a:cubicBezTo>
                <a:close/>
                <a:moveTo>
                  <a:pt x="16992" y="6987"/>
                </a:moveTo>
                <a:cubicBezTo>
                  <a:pt x="16999" y="6980"/>
                  <a:pt x="17006" y="6977"/>
                  <a:pt x="17015" y="6977"/>
                </a:cubicBezTo>
                <a:cubicBezTo>
                  <a:pt x="17008" y="6980"/>
                  <a:pt x="16999" y="6984"/>
                  <a:pt x="16992" y="6987"/>
                </a:cubicBezTo>
                <a:close/>
                <a:moveTo>
                  <a:pt x="16640" y="6529"/>
                </a:moveTo>
                <a:cubicBezTo>
                  <a:pt x="16657" y="6534"/>
                  <a:pt x="16678" y="6534"/>
                  <a:pt x="16695" y="6527"/>
                </a:cubicBezTo>
                <a:cubicBezTo>
                  <a:pt x="16700" y="6526"/>
                  <a:pt x="16704" y="6526"/>
                  <a:pt x="16709" y="6526"/>
                </a:cubicBezTo>
                <a:cubicBezTo>
                  <a:pt x="16723" y="6527"/>
                  <a:pt x="16730" y="6536"/>
                  <a:pt x="16724" y="6548"/>
                </a:cubicBezTo>
                <a:cubicBezTo>
                  <a:pt x="16719" y="6558"/>
                  <a:pt x="16714" y="6567"/>
                  <a:pt x="16707" y="6568"/>
                </a:cubicBezTo>
                <a:cubicBezTo>
                  <a:pt x="16694" y="6574"/>
                  <a:pt x="16678" y="6575"/>
                  <a:pt x="16664" y="6574"/>
                </a:cubicBezTo>
                <a:cubicBezTo>
                  <a:pt x="16637" y="6570"/>
                  <a:pt x="16609" y="6560"/>
                  <a:pt x="16587" y="6543"/>
                </a:cubicBezTo>
                <a:cubicBezTo>
                  <a:pt x="16604" y="6539"/>
                  <a:pt x="16623" y="6534"/>
                  <a:pt x="16640" y="6529"/>
                </a:cubicBezTo>
                <a:close/>
                <a:moveTo>
                  <a:pt x="18245" y="6505"/>
                </a:moveTo>
                <a:lnTo>
                  <a:pt x="18247" y="6508"/>
                </a:lnTo>
                <a:lnTo>
                  <a:pt x="18242" y="6508"/>
                </a:lnTo>
                <a:close/>
                <a:moveTo>
                  <a:pt x="18245" y="6508"/>
                </a:moveTo>
                <a:lnTo>
                  <a:pt x="18245" y="6508"/>
                </a:lnTo>
                <a:lnTo>
                  <a:pt x="18245" y="6508"/>
                </a:lnTo>
                <a:cubicBezTo>
                  <a:pt x="18245" y="6508"/>
                  <a:pt x="18247" y="6508"/>
                  <a:pt x="18245" y="6508"/>
                </a:cubicBezTo>
                <a:close/>
                <a:moveTo>
                  <a:pt x="17744" y="5772"/>
                </a:moveTo>
                <a:lnTo>
                  <a:pt x="17744" y="5770"/>
                </a:lnTo>
                <a:lnTo>
                  <a:pt x="17744" y="5772"/>
                </a:lnTo>
                <a:close/>
                <a:moveTo>
                  <a:pt x="14338" y="7343"/>
                </a:moveTo>
                <a:close/>
                <a:moveTo>
                  <a:pt x="9966" y="7324"/>
                </a:moveTo>
                <a:close/>
                <a:moveTo>
                  <a:pt x="9961" y="5779"/>
                </a:moveTo>
                <a:cubicBezTo>
                  <a:pt x="9963" y="5775"/>
                  <a:pt x="9965" y="5774"/>
                  <a:pt x="9965" y="5772"/>
                </a:cubicBezTo>
                <a:lnTo>
                  <a:pt x="9966" y="5772"/>
                </a:lnTo>
                <a:lnTo>
                  <a:pt x="9965" y="5774"/>
                </a:lnTo>
                <a:close/>
                <a:moveTo>
                  <a:pt x="10711" y="5547"/>
                </a:moveTo>
                <a:cubicBezTo>
                  <a:pt x="10711" y="5557"/>
                  <a:pt x="10703" y="5564"/>
                  <a:pt x="10693" y="5566"/>
                </a:cubicBezTo>
                <a:cubicBezTo>
                  <a:pt x="10699" y="5559"/>
                  <a:pt x="10706" y="5552"/>
                  <a:pt x="10713" y="5547"/>
                </a:cubicBezTo>
                <a:close/>
                <a:moveTo>
                  <a:pt x="10154" y="3796"/>
                </a:moveTo>
                <a:lnTo>
                  <a:pt x="10154" y="3796"/>
                </a:lnTo>
                <a:cubicBezTo>
                  <a:pt x="10154" y="3796"/>
                  <a:pt x="10155" y="3798"/>
                  <a:pt x="10155" y="3798"/>
                </a:cubicBezTo>
                <a:close/>
                <a:moveTo>
                  <a:pt x="9374" y="3963"/>
                </a:moveTo>
                <a:lnTo>
                  <a:pt x="9374" y="3963"/>
                </a:lnTo>
                <a:cubicBezTo>
                  <a:pt x="9373" y="3963"/>
                  <a:pt x="9371" y="3963"/>
                  <a:pt x="9367" y="3961"/>
                </a:cubicBezTo>
                <a:lnTo>
                  <a:pt x="9367" y="3961"/>
                </a:lnTo>
                <a:cubicBezTo>
                  <a:pt x="9367" y="3961"/>
                  <a:pt x="9373" y="3963"/>
                  <a:pt x="9374" y="3964"/>
                </a:cubicBezTo>
                <a:lnTo>
                  <a:pt x="9376" y="3964"/>
                </a:lnTo>
                <a:close/>
                <a:moveTo>
                  <a:pt x="9718" y="3741"/>
                </a:moveTo>
                <a:cubicBezTo>
                  <a:pt x="9718" y="3741"/>
                  <a:pt x="9718" y="3740"/>
                  <a:pt x="9716" y="3740"/>
                </a:cubicBezTo>
                <a:lnTo>
                  <a:pt x="9719" y="3740"/>
                </a:lnTo>
                <a:close/>
                <a:moveTo>
                  <a:pt x="9809" y="2900"/>
                </a:moveTo>
                <a:lnTo>
                  <a:pt x="9809" y="2900"/>
                </a:lnTo>
                <a:cubicBezTo>
                  <a:pt x="9809" y="2900"/>
                  <a:pt x="9809" y="2900"/>
                  <a:pt x="9809" y="2900"/>
                </a:cubicBezTo>
                <a:close/>
                <a:moveTo>
                  <a:pt x="9652" y="5149"/>
                </a:moveTo>
                <a:lnTo>
                  <a:pt x="9654" y="5151"/>
                </a:lnTo>
                <a:lnTo>
                  <a:pt x="9654" y="5151"/>
                </a:lnTo>
                <a:lnTo>
                  <a:pt x="9654" y="5151"/>
                </a:lnTo>
                <a:close/>
                <a:moveTo>
                  <a:pt x="9690" y="5204"/>
                </a:moveTo>
                <a:cubicBezTo>
                  <a:pt x="9690" y="5204"/>
                  <a:pt x="9690" y="5204"/>
                  <a:pt x="9692" y="5206"/>
                </a:cubicBezTo>
                <a:lnTo>
                  <a:pt x="9688" y="5206"/>
                </a:lnTo>
                <a:cubicBezTo>
                  <a:pt x="9688" y="5204"/>
                  <a:pt x="9690" y="5204"/>
                  <a:pt x="9690" y="5204"/>
                </a:cubicBezTo>
                <a:close/>
                <a:moveTo>
                  <a:pt x="8143" y="4134"/>
                </a:moveTo>
                <a:lnTo>
                  <a:pt x="8145" y="4131"/>
                </a:lnTo>
                <a:lnTo>
                  <a:pt x="8149" y="4129"/>
                </a:lnTo>
                <a:cubicBezTo>
                  <a:pt x="8147" y="4131"/>
                  <a:pt x="8145" y="4133"/>
                  <a:pt x="8143" y="4134"/>
                </a:cubicBezTo>
                <a:close/>
                <a:moveTo>
                  <a:pt x="9065" y="5527"/>
                </a:moveTo>
                <a:lnTo>
                  <a:pt x="9065" y="5528"/>
                </a:lnTo>
                <a:cubicBezTo>
                  <a:pt x="9065" y="5530"/>
                  <a:pt x="9067" y="5528"/>
                  <a:pt x="9067" y="5528"/>
                </a:cubicBezTo>
                <a:close/>
                <a:moveTo>
                  <a:pt x="8540" y="3389"/>
                </a:moveTo>
                <a:cubicBezTo>
                  <a:pt x="8537" y="3374"/>
                  <a:pt x="8533" y="3357"/>
                  <a:pt x="8528" y="3334"/>
                </a:cubicBezTo>
                <a:cubicBezTo>
                  <a:pt x="8545" y="3347"/>
                  <a:pt x="8550" y="3371"/>
                  <a:pt x="8540" y="3389"/>
                </a:cubicBezTo>
                <a:close/>
                <a:moveTo>
                  <a:pt x="8198" y="3760"/>
                </a:moveTo>
                <a:cubicBezTo>
                  <a:pt x="8195" y="3755"/>
                  <a:pt x="8190" y="3752"/>
                  <a:pt x="8185" y="3746"/>
                </a:cubicBezTo>
                <a:cubicBezTo>
                  <a:pt x="8193" y="3750"/>
                  <a:pt x="8202" y="3753"/>
                  <a:pt x="8209" y="3755"/>
                </a:cubicBezTo>
                <a:close/>
                <a:moveTo>
                  <a:pt x="9076" y="5835"/>
                </a:moveTo>
                <a:cubicBezTo>
                  <a:pt x="9079" y="5837"/>
                  <a:pt x="9082" y="5837"/>
                  <a:pt x="9086" y="5839"/>
                </a:cubicBezTo>
                <a:cubicBezTo>
                  <a:pt x="9082" y="5839"/>
                  <a:pt x="9077" y="5839"/>
                  <a:pt x="9076" y="5835"/>
                </a:cubicBezTo>
                <a:close/>
                <a:moveTo>
                  <a:pt x="9209" y="6062"/>
                </a:moveTo>
                <a:cubicBezTo>
                  <a:pt x="9208" y="6062"/>
                  <a:pt x="9206" y="6062"/>
                  <a:pt x="9204" y="6060"/>
                </a:cubicBezTo>
                <a:close/>
                <a:moveTo>
                  <a:pt x="7292" y="4498"/>
                </a:moveTo>
                <a:lnTo>
                  <a:pt x="7292" y="4498"/>
                </a:lnTo>
                <a:cubicBezTo>
                  <a:pt x="7289" y="4500"/>
                  <a:pt x="7287" y="4500"/>
                  <a:pt x="7283" y="4498"/>
                </a:cubicBezTo>
                <a:cubicBezTo>
                  <a:pt x="7287" y="4498"/>
                  <a:pt x="7290" y="4498"/>
                  <a:pt x="7292" y="4498"/>
                </a:cubicBezTo>
                <a:close/>
                <a:moveTo>
                  <a:pt x="7232" y="5104"/>
                </a:moveTo>
                <a:lnTo>
                  <a:pt x="7230" y="5106"/>
                </a:lnTo>
                <a:cubicBezTo>
                  <a:pt x="7230" y="5103"/>
                  <a:pt x="7230" y="5099"/>
                  <a:pt x="7232" y="5096"/>
                </a:cubicBezTo>
                <a:cubicBezTo>
                  <a:pt x="7232" y="5097"/>
                  <a:pt x="7232" y="5101"/>
                  <a:pt x="7232" y="5104"/>
                </a:cubicBezTo>
                <a:close/>
                <a:moveTo>
                  <a:pt x="12291" y="6162"/>
                </a:moveTo>
                <a:cubicBezTo>
                  <a:pt x="12292" y="6163"/>
                  <a:pt x="12292" y="6165"/>
                  <a:pt x="12294" y="6167"/>
                </a:cubicBezTo>
                <a:lnTo>
                  <a:pt x="12291" y="6163"/>
                </a:lnTo>
                <a:cubicBezTo>
                  <a:pt x="12291" y="6163"/>
                  <a:pt x="12291" y="6162"/>
                  <a:pt x="12291" y="6162"/>
                </a:cubicBezTo>
                <a:close/>
                <a:moveTo>
                  <a:pt x="12612" y="4152"/>
                </a:moveTo>
                <a:close/>
                <a:moveTo>
                  <a:pt x="12478" y="4146"/>
                </a:moveTo>
                <a:lnTo>
                  <a:pt x="12476" y="4146"/>
                </a:lnTo>
                <a:lnTo>
                  <a:pt x="12479" y="4146"/>
                </a:lnTo>
                <a:cubicBezTo>
                  <a:pt x="12479" y="4146"/>
                  <a:pt x="12479" y="4145"/>
                  <a:pt x="12478" y="4145"/>
                </a:cubicBezTo>
                <a:close/>
                <a:moveTo>
                  <a:pt x="13300" y="6066"/>
                </a:moveTo>
                <a:cubicBezTo>
                  <a:pt x="13298" y="6076"/>
                  <a:pt x="13295" y="6086"/>
                  <a:pt x="13293" y="6096"/>
                </a:cubicBezTo>
                <a:cubicBezTo>
                  <a:pt x="13290" y="6088"/>
                  <a:pt x="13284" y="6081"/>
                  <a:pt x="13279" y="6074"/>
                </a:cubicBezTo>
                <a:close/>
                <a:moveTo>
                  <a:pt x="14910" y="6320"/>
                </a:moveTo>
                <a:lnTo>
                  <a:pt x="14908" y="6320"/>
                </a:lnTo>
                <a:close/>
                <a:moveTo>
                  <a:pt x="14972" y="6114"/>
                </a:moveTo>
                <a:lnTo>
                  <a:pt x="14967" y="6110"/>
                </a:lnTo>
                <a:cubicBezTo>
                  <a:pt x="14968" y="6108"/>
                  <a:pt x="14974" y="6108"/>
                  <a:pt x="14975" y="6105"/>
                </a:cubicBezTo>
                <a:cubicBezTo>
                  <a:pt x="14977" y="6107"/>
                  <a:pt x="14975" y="6108"/>
                  <a:pt x="14977" y="6110"/>
                </a:cubicBezTo>
                <a:cubicBezTo>
                  <a:pt x="14977" y="6112"/>
                  <a:pt x="14974" y="6112"/>
                  <a:pt x="14972" y="6114"/>
                </a:cubicBezTo>
                <a:lnTo>
                  <a:pt x="14977" y="6114"/>
                </a:lnTo>
                <a:cubicBezTo>
                  <a:pt x="14977" y="6115"/>
                  <a:pt x="14977" y="6117"/>
                  <a:pt x="14975" y="6117"/>
                </a:cubicBezTo>
                <a:cubicBezTo>
                  <a:pt x="14975" y="6115"/>
                  <a:pt x="14974" y="6114"/>
                  <a:pt x="14974" y="6112"/>
                </a:cubicBezTo>
                <a:close/>
                <a:moveTo>
                  <a:pt x="13336" y="5068"/>
                </a:moveTo>
                <a:lnTo>
                  <a:pt x="13336" y="5068"/>
                </a:lnTo>
                <a:lnTo>
                  <a:pt x="13341" y="5068"/>
                </a:lnTo>
                <a:close/>
                <a:moveTo>
                  <a:pt x="14695" y="7279"/>
                </a:moveTo>
                <a:lnTo>
                  <a:pt x="14695" y="7281"/>
                </a:lnTo>
                <a:lnTo>
                  <a:pt x="14695" y="7281"/>
                </a:lnTo>
                <a:close/>
                <a:moveTo>
                  <a:pt x="13382" y="4651"/>
                </a:moveTo>
                <a:lnTo>
                  <a:pt x="13382" y="4651"/>
                </a:lnTo>
                <a:lnTo>
                  <a:pt x="13382" y="4651"/>
                </a:lnTo>
                <a:lnTo>
                  <a:pt x="13382" y="4665"/>
                </a:lnTo>
                <a:cubicBezTo>
                  <a:pt x="13382" y="4658"/>
                  <a:pt x="13382" y="4653"/>
                  <a:pt x="13382" y="4649"/>
                </a:cubicBezTo>
                <a:close/>
                <a:moveTo>
                  <a:pt x="13367" y="5041"/>
                </a:moveTo>
                <a:lnTo>
                  <a:pt x="13367" y="5041"/>
                </a:lnTo>
                <a:lnTo>
                  <a:pt x="13338" y="5066"/>
                </a:lnTo>
                <a:lnTo>
                  <a:pt x="13338" y="5066"/>
                </a:lnTo>
                <a:cubicBezTo>
                  <a:pt x="13350" y="5060"/>
                  <a:pt x="13358" y="5049"/>
                  <a:pt x="13367" y="5039"/>
                </a:cubicBezTo>
                <a:close/>
                <a:moveTo>
                  <a:pt x="15885" y="6340"/>
                </a:moveTo>
                <a:lnTo>
                  <a:pt x="15885" y="6340"/>
                </a:lnTo>
                <a:lnTo>
                  <a:pt x="15885" y="6340"/>
                </a:lnTo>
                <a:lnTo>
                  <a:pt x="15885" y="6335"/>
                </a:lnTo>
                <a:cubicBezTo>
                  <a:pt x="15887" y="6337"/>
                  <a:pt x="15888" y="6340"/>
                  <a:pt x="15890" y="6342"/>
                </a:cubicBezTo>
                <a:lnTo>
                  <a:pt x="15885" y="6340"/>
                </a:lnTo>
                <a:cubicBezTo>
                  <a:pt x="15885" y="6340"/>
                  <a:pt x="15885" y="6338"/>
                  <a:pt x="15885" y="6338"/>
                </a:cubicBezTo>
                <a:close/>
                <a:moveTo>
                  <a:pt x="15578" y="5861"/>
                </a:moveTo>
                <a:lnTo>
                  <a:pt x="15578" y="5860"/>
                </a:lnTo>
                <a:lnTo>
                  <a:pt x="15579" y="5860"/>
                </a:lnTo>
                <a:cubicBezTo>
                  <a:pt x="15579" y="5860"/>
                  <a:pt x="15578" y="5860"/>
                  <a:pt x="15578" y="5860"/>
                </a:cubicBezTo>
                <a:close/>
                <a:moveTo>
                  <a:pt x="15885" y="6313"/>
                </a:moveTo>
                <a:lnTo>
                  <a:pt x="15885" y="6313"/>
                </a:lnTo>
                <a:lnTo>
                  <a:pt x="15883" y="6313"/>
                </a:lnTo>
                <a:lnTo>
                  <a:pt x="15887" y="6308"/>
                </a:lnTo>
                <a:cubicBezTo>
                  <a:pt x="15887" y="6308"/>
                  <a:pt x="15887" y="6308"/>
                  <a:pt x="15887" y="6309"/>
                </a:cubicBezTo>
                <a:close/>
                <a:moveTo>
                  <a:pt x="15665" y="6766"/>
                </a:moveTo>
                <a:cubicBezTo>
                  <a:pt x="15665" y="6766"/>
                  <a:pt x="15667" y="6766"/>
                  <a:pt x="15667" y="6768"/>
                </a:cubicBezTo>
                <a:lnTo>
                  <a:pt x="15665" y="6766"/>
                </a:lnTo>
                <a:close/>
                <a:moveTo>
                  <a:pt x="7450" y="4162"/>
                </a:moveTo>
                <a:lnTo>
                  <a:pt x="7438" y="4157"/>
                </a:lnTo>
                <a:cubicBezTo>
                  <a:pt x="7441" y="4155"/>
                  <a:pt x="7445" y="4153"/>
                  <a:pt x="7450" y="4152"/>
                </a:cubicBezTo>
                <a:close/>
                <a:moveTo>
                  <a:pt x="15337" y="6265"/>
                </a:moveTo>
                <a:lnTo>
                  <a:pt x="15337" y="6268"/>
                </a:lnTo>
                <a:lnTo>
                  <a:pt x="15336" y="6266"/>
                </a:lnTo>
                <a:cubicBezTo>
                  <a:pt x="15336" y="6266"/>
                  <a:pt x="15336" y="6266"/>
                  <a:pt x="15337" y="6266"/>
                </a:cubicBezTo>
                <a:close/>
                <a:moveTo>
                  <a:pt x="15887" y="6809"/>
                </a:moveTo>
                <a:lnTo>
                  <a:pt x="15887" y="6809"/>
                </a:lnTo>
                <a:lnTo>
                  <a:pt x="15890" y="6809"/>
                </a:lnTo>
                <a:close/>
                <a:moveTo>
                  <a:pt x="13966" y="4613"/>
                </a:moveTo>
                <a:lnTo>
                  <a:pt x="13966" y="4613"/>
                </a:lnTo>
                <a:lnTo>
                  <a:pt x="13966" y="4613"/>
                </a:lnTo>
                <a:lnTo>
                  <a:pt x="13966" y="4613"/>
                </a:lnTo>
                <a:cubicBezTo>
                  <a:pt x="13966" y="4613"/>
                  <a:pt x="13966" y="4615"/>
                  <a:pt x="13966" y="4615"/>
                </a:cubicBezTo>
                <a:close/>
                <a:moveTo>
                  <a:pt x="12297" y="3623"/>
                </a:moveTo>
                <a:lnTo>
                  <a:pt x="12297" y="3625"/>
                </a:lnTo>
                <a:lnTo>
                  <a:pt x="12297" y="3625"/>
                </a:lnTo>
                <a:close/>
                <a:moveTo>
                  <a:pt x="12297" y="3625"/>
                </a:moveTo>
                <a:lnTo>
                  <a:pt x="12296" y="3626"/>
                </a:lnTo>
                <a:lnTo>
                  <a:pt x="12296" y="3625"/>
                </a:lnTo>
                <a:close/>
                <a:moveTo>
                  <a:pt x="11980" y="3680"/>
                </a:moveTo>
                <a:lnTo>
                  <a:pt x="11980" y="3680"/>
                </a:lnTo>
                <a:lnTo>
                  <a:pt x="11980" y="3680"/>
                </a:lnTo>
                <a:lnTo>
                  <a:pt x="11980" y="3680"/>
                </a:lnTo>
                <a:cubicBezTo>
                  <a:pt x="11980" y="3680"/>
                  <a:pt x="11982" y="3681"/>
                  <a:pt x="11982" y="3680"/>
                </a:cubicBezTo>
                <a:close/>
                <a:moveTo>
                  <a:pt x="10317" y="3510"/>
                </a:moveTo>
                <a:cubicBezTo>
                  <a:pt x="10318" y="3510"/>
                  <a:pt x="10318" y="3510"/>
                  <a:pt x="10320" y="3510"/>
                </a:cubicBezTo>
                <a:lnTo>
                  <a:pt x="10320" y="3513"/>
                </a:lnTo>
                <a:lnTo>
                  <a:pt x="10305" y="3515"/>
                </a:lnTo>
                <a:cubicBezTo>
                  <a:pt x="10303" y="3515"/>
                  <a:pt x="10301" y="3513"/>
                  <a:pt x="10299" y="3513"/>
                </a:cubicBezTo>
                <a:cubicBezTo>
                  <a:pt x="10305" y="3513"/>
                  <a:pt x="10308" y="3513"/>
                  <a:pt x="10313" y="3511"/>
                </a:cubicBezTo>
                <a:cubicBezTo>
                  <a:pt x="10313" y="3511"/>
                  <a:pt x="10313" y="3510"/>
                  <a:pt x="10311" y="3510"/>
                </a:cubicBezTo>
                <a:cubicBezTo>
                  <a:pt x="10313" y="3510"/>
                  <a:pt x="10315" y="3511"/>
                  <a:pt x="10318" y="3511"/>
                </a:cubicBezTo>
                <a:close/>
                <a:moveTo>
                  <a:pt x="9841" y="2212"/>
                </a:moveTo>
                <a:lnTo>
                  <a:pt x="9841" y="2212"/>
                </a:lnTo>
                <a:lnTo>
                  <a:pt x="9843" y="2212"/>
                </a:lnTo>
                <a:cubicBezTo>
                  <a:pt x="9843" y="2212"/>
                  <a:pt x="9843" y="2212"/>
                  <a:pt x="9841" y="2214"/>
                </a:cubicBezTo>
                <a:close/>
                <a:moveTo>
                  <a:pt x="8614" y="7044"/>
                </a:moveTo>
                <a:close/>
                <a:moveTo>
                  <a:pt x="10030" y="5885"/>
                </a:moveTo>
                <a:lnTo>
                  <a:pt x="10030" y="5885"/>
                </a:lnTo>
                <a:lnTo>
                  <a:pt x="10030" y="5885"/>
                </a:lnTo>
                <a:cubicBezTo>
                  <a:pt x="10030" y="5885"/>
                  <a:pt x="10028" y="5885"/>
                  <a:pt x="10028" y="5887"/>
                </a:cubicBezTo>
                <a:lnTo>
                  <a:pt x="10030" y="5887"/>
                </a:lnTo>
                <a:close/>
                <a:moveTo>
                  <a:pt x="10093" y="5913"/>
                </a:moveTo>
                <a:lnTo>
                  <a:pt x="10093" y="5911"/>
                </a:lnTo>
                <a:cubicBezTo>
                  <a:pt x="10093" y="5909"/>
                  <a:pt x="10093" y="5911"/>
                  <a:pt x="10093" y="5911"/>
                </a:cubicBezTo>
                <a:cubicBezTo>
                  <a:pt x="10093" y="5911"/>
                  <a:pt x="10093" y="5909"/>
                  <a:pt x="10095" y="5909"/>
                </a:cubicBezTo>
                <a:cubicBezTo>
                  <a:pt x="10095" y="5913"/>
                  <a:pt x="10095" y="5914"/>
                  <a:pt x="10093" y="5918"/>
                </a:cubicBezTo>
                <a:cubicBezTo>
                  <a:pt x="10092" y="5916"/>
                  <a:pt x="10092" y="5914"/>
                  <a:pt x="10093" y="5913"/>
                </a:cubicBezTo>
                <a:lnTo>
                  <a:pt x="10093" y="5913"/>
                </a:lnTo>
                <a:close/>
                <a:moveTo>
                  <a:pt x="10121" y="5829"/>
                </a:moveTo>
                <a:cubicBezTo>
                  <a:pt x="10121" y="5829"/>
                  <a:pt x="10123" y="5827"/>
                  <a:pt x="10124" y="5827"/>
                </a:cubicBezTo>
                <a:cubicBezTo>
                  <a:pt x="10124" y="5825"/>
                  <a:pt x="10124" y="5827"/>
                  <a:pt x="10124" y="5827"/>
                </a:cubicBezTo>
                <a:lnTo>
                  <a:pt x="10124" y="5827"/>
                </a:lnTo>
                <a:cubicBezTo>
                  <a:pt x="10126" y="5827"/>
                  <a:pt x="10126" y="5827"/>
                  <a:pt x="10126" y="5829"/>
                </a:cubicBezTo>
                <a:cubicBezTo>
                  <a:pt x="10126" y="5827"/>
                  <a:pt x="10126" y="5827"/>
                  <a:pt x="10124" y="5829"/>
                </a:cubicBezTo>
                <a:lnTo>
                  <a:pt x="10124" y="5825"/>
                </a:lnTo>
                <a:cubicBezTo>
                  <a:pt x="10124" y="5829"/>
                  <a:pt x="10123" y="5830"/>
                  <a:pt x="10121" y="5830"/>
                </a:cubicBezTo>
                <a:close/>
                <a:moveTo>
                  <a:pt x="14064" y="6824"/>
                </a:moveTo>
                <a:lnTo>
                  <a:pt x="14059" y="6819"/>
                </a:lnTo>
                <a:lnTo>
                  <a:pt x="14064" y="6819"/>
                </a:lnTo>
                <a:cubicBezTo>
                  <a:pt x="14064" y="6821"/>
                  <a:pt x="14064" y="6822"/>
                  <a:pt x="14064" y="6824"/>
                </a:cubicBezTo>
                <a:close/>
                <a:moveTo>
                  <a:pt x="15633" y="7018"/>
                </a:moveTo>
                <a:lnTo>
                  <a:pt x="15633" y="7020"/>
                </a:lnTo>
                <a:cubicBezTo>
                  <a:pt x="15633" y="7020"/>
                  <a:pt x="15633" y="7020"/>
                  <a:pt x="15631" y="7018"/>
                </a:cubicBezTo>
                <a:cubicBezTo>
                  <a:pt x="15629" y="7016"/>
                  <a:pt x="15633" y="7016"/>
                  <a:pt x="15634" y="7016"/>
                </a:cubicBezTo>
                <a:close/>
                <a:moveTo>
                  <a:pt x="13211" y="4052"/>
                </a:moveTo>
                <a:close/>
                <a:moveTo>
                  <a:pt x="8645" y="7356"/>
                </a:moveTo>
                <a:cubicBezTo>
                  <a:pt x="8641" y="7356"/>
                  <a:pt x="8638" y="7356"/>
                  <a:pt x="8636" y="7358"/>
                </a:cubicBezTo>
                <a:lnTo>
                  <a:pt x="8636" y="7358"/>
                </a:lnTo>
                <a:cubicBezTo>
                  <a:pt x="8638" y="7355"/>
                  <a:pt x="8641" y="7353"/>
                  <a:pt x="8643" y="7349"/>
                </a:cubicBezTo>
                <a:cubicBezTo>
                  <a:pt x="8645" y="7351"/>
                  <a:pt x="8645" y="7353"/>
                  <a:pt x="8645" y="7356"/>
                </a:cubicBezTo>
                <a:close/>
                <a:moveTo>
                  <a:pt x="9683" y="7525"/>
                </a:moveTo>
                <a:close/>
                <a:moveTo>
                  <a:pt x="18592" y="6505"/>
                </a:moveTo>
                <a:lnTo>
                  <a:pt x="18592" y="6507"/>
                </a:lnTo>
                <a:lnTo>
                  <a:pt x="18592" y="6507"/>
                </a:lnTo>
                <a:lnTo>
                  <a:pt x="18592" y="6507"/>
                </a:lnTo>
                <a:close/>
                <a:moveTo>
                  <a:pt x="19093" y="5997"/>
                </a:moveTo>
                <a:lnTo>
                  <a:pt x="19093" y="5995"/>
                </a:lnTo>
                <a:lnTo>
                  <a:pt x="19097" y="5999"/>
                </a:lnTo>
                <a:lnTo>
                  <a:pt x="19097" y="5999"/>
                </a:lnTo>
                <a:lnTo>
                  <a:pt x="19097" y="5999"/>
                </a:lnTo>
                <a:close/>
                <a:moveTo>
                  <a:pt x="7009" y="3259"/>
                </a:moveTo>
                <a:cubicBezTo>
                  <a:pt x="7011" y="3257"/>
                  <a:pt x="7012" y="3257"/>
                  <a:pt x="7012" y="3256"/>
                </a:cubicBezTo>
                <a:lnTo>
                  <a:pt x="7011" y="3261"/>
                </a:lnTo>
                <a:cubicBezTo>
                  <a:pt x="7011" y="3261"/>
                  <a:pt x="7009" y="3261"/>
                  <a:pt x="7009" y="3259"/>
                </a:cubicBezTo>
                <a:lnTo>
                  <a:pt x="7009" y="3259"/>
                </a:lnTo>
                <a:close/>
                <a:moveTo>
                  <a:pt x="7004" y="3427"/>
                </a:moveTo>
                <a:cubicBezTo>
                  <a:pt x="6999" y="3429"/>
                  <a:pt x="6995" y="3431"/>
                  <a:pt x="6992" y="3431"/>
                </a:cubicBezTo>
                <a:cubicBezTo>
                  <a:pt x="6995" y="3427"/>
                  <a:pt x="6997" y="3424"/>
                  <a:pt x="7000" y="3419"/>
                </a:cubicBezTo>
                <a:cubicBezTo>
                  <a:pt x="7000" y="3422"/>
                  <a:pt x="7002" y="3424"/>
                  <a:pt x="7004" y="3427"/>
                </a:cubicBezTo>
                <a:close/>
                <a:moveTo>
                  <a:pt x="7575" y="5745"/>
                </a:moveTo>
                <a:cubicBezTo>
                  <a:pt x="7575" y="5745"/>
                  <a:pt x="7575" y="5745"/>
                  <a:pt x="7575" y="5745"/>
                </a:cubicBezTo>
                <a:lnTo>
                  <a:pt x="7575" y="5745"/>
                </a:lnTo>
                <a:close/>
                <a:moveTo>
                  <a:pt x="7675" y="6989"/>
                </a:moveTo>
                <a:cubicBezTo>
                  <a:pt x="7673" y="6991"/>
                  <a:pt x="7673" y="6991"/>
                  <a:pt x="7673" y="6992"/>
                </a:cubicBezTo>
                <a:lnTo>
                  <a:pt x="7671" y="6991"/>
                </a:lnTo>
                <a:lnTo>
                  <a:pt x="7671" y="6989"/>
                </a:lnTo>
                <a:close/>
                <a:moveTo>
                  <a:pt x="12011" y="7415"/>
                </a:moveTo>
                <a:lnTo>
                  <a:pt x="12014" y="7415"/>
                </a:lnTo>
                <a:cubicBezTo>
                  <a:pt x="12014" y="7415"/>
                  <a:pt x="12014" y="7415"/>
                  <a:pt x="12014" y="7416"/>
                </a:cubicBezTo>
                <a:lnTo>
                  <a:pt x="12009" y="7415"/>
                </a:lnTo>
                <a:close/>
                <a:moveTo>
                  <a:pt x="16088" y="8750"/>
                </a:moveTo>
                <a:cubicBezTo>
                  <a:pt x="16089" y="8742"/>
                  <a:pt x="16091" y="8735"/>
                  <a:pt x="16096" y="8726"/>
                </a:cubicBezTo>
                <a:cubicBezTo>
                  <a:pt x="16096" y="8728"/>
                  <a:pt x="16098" y="8730"/>
                  <a:pt x="16098" y="8730"/>
                </a:cubicBezTo>
                <a:cubicBezTo>
                  <a:pt x="16096" y="8736"/>
                  <a:pt x="16093" y="8743"/>
                  <a:pt x="16089" y="8750"/>
                </a:cubicBezTo>
                <a:close/>
                <a:moveTo>
                  <a:pt x="15097" y="3345"/>
                </a:moveTo>
                <a:close/>
                <a:moveTo>
                  <a:pt x="14342" y="4050"/>
                </a:moveTo>
                <a:lnTo>
                  <a:pt x="14344" y="4050"/>
                </a:lnTo>
                <a:cubicBezTo>
                  <a:pt x="14344" y="4050"/>
                  <a:pt x="14345" y="4052"/>
                  <a:pt x="14345" y="4052"/>
                </a:cubicBezTo>
                <a:close/>
                <a:moveTo>
                  <a:pt x="12606" y="3319"/>
                </a:moveTo>
                <a:cubicBezTo>
                  <a:pt x="12605" y="3321"/>
                  <a:pt x="12601" y="3324"/>
                  <a:pt x="12600" y="3326"/>
                </a:cubicBezTo>
                <a:cubicBezTo>
                  <a:pt x="12593" y="3331"/>
                  <a:pt x="12588" y="3338"/>
                  <a:pt x="12582" y="3345"/>
                </a:cubicBezTo>
                <a:lnTo>
                  <a:pt x="12582" y="3343"/>
                </a:lnTo>
                <a:lnTo>
                  <a:pt x="12581" y="3343"/>
                </a:lnTo>
                <a:cubicBezTo>
                  <a:pt x="12589" y="3334"/>
                  <a:pt x="12598" y="3328"/>
                  <a:pt x="12606" y="3319"/>
                </a:cubicBezTo>
                <a:close/>
                <a:moveTo>
                  <a:pt x="11257" y="4105"/>
                </a:moveTo>
                <a:lnTo>
                  <a:pt x="11257" y="4105"/>
                </a:lnTo>
                <a:lnTo>
                  <a:pt x="11256" y="4105"/>
                </a:lnTo>
                <a:close/>
                <a:moveTo>
                  <a:pt x="10282" y="1537"/>
                </a:moveTo>
                <a:cubicBezTo>
                  <a:pt x="10282" y="1537"/>
                  <a:pt x="10282" y="1536"/>
                  <a:pt x="10281" y="1536"/>
                </a:cubicBezTo>
                <a:lnTo>
                  <a:pt x="10282" y="1536"/>
                </a:lnTo>
                <a:cubicBezTo>
                  <a:pt x="10282" y="1536"/>
                  <a:pt x="10282" y="1536"/>
                  <a:pt x="10282" y="1537"/>
                </a:cubicBezTo>
                <a:close/>
                <a:moveTo>
                  <a:pt x="9603" y="1072"/>
                </a:moveTo>
                <a:close/>
                <a:moveTo>
                  <a:pt x="8205" y="2124"/>
                </a:moveTo>
                <a:lnTo>
                  <a:pt x="8205" y="2128"/>
                </a:lnTo>
                <a:lnTo>
                  <a:pt x="8204" y="2128"/>
                </a:lnTo>
                <a:cubicBezTo>
                  <a:pt x="8204" y="2126"/>
                  <a:pt x="8205" y="2124"/>
                  <a:pt x="8205" y="2124"/>
                </a:cubicBezTo>
                <a:close/>
                <a:moveTo>
                  <a:pt x="7452" y="2890"/>
                </a:moveTo>
                <a:lnTo>
                  <a:pt x="7450" y="2890"/>
                </a:lnTo>
                <a:lnTo>
                  <a:pt x="7450" y="2890"/>
                </a:lnTo>
                <a:lnTo>
                  <a:pt x="7450" y="2888"/>
                </a:lnTo>
                <a:close/>
                <a:moveTo>
                  <a:pt x="6066" y="3963"/>
                </a:moveTo>
                <a:lnTo>
                  <a:pt x="6066" y="3961"/>
                </a:lnTo>
                <a:lnTo>
                  <a:pt x="6066" y="3959"/>
                </a:lnTo>
                <a:lnTo>
                  <a:pt x="6068" y="3961"/>
                </a:lnTo>
                <a:close/>
                <a:moveTo>
                  <a:pt x="5824" y="3583"/>
                </a:moveTo>
                <a:cubicBezTo>
                  <a:pt x="5836" y="3578"/>
                  <a:pt x="5848" y="3578"/>
                  <a:pt x="5859" y="3583"/>
                </a:cubicBezTo>
                <a:close/>
                <a:moveTo>
                  <a:pt x="2005" y="5377"/>
                </a:moveTo>
                <a:lnTo>
                  <a:pt x="2007" y="5377"/>
                </a:lnTo>
                <a:lnTo>
                  <a:pt x="2007" y="5377"/>
                </a:lnTo>
                <a:lnTo>
                  <a:pt x="2002" y="5381"/>
                </a:lnTo>
                <a:close/>
                <a:moveTo>
                  <a:pt x="5404" y="6141"/>
                </a:moveTo>
                <a:lnTo>
                  <a:pt x="5404" y="6141"/>
                </a:lnTo>
                <a:close/>
                <a:moveTo>
                  <a:pt x="11650" y="6572"/>
                </a:moveTo>
                <a:cubicBezTo>
                  <a:pt x="11647" y="6574"/>
                  <a:pt x="11643" y="6575"/>
                  <a:pt x="11638" y="6575"/>
                </a:cubicBezTo>
                <a:close/>
                <a:moveTo>
                  <a:pt x="12273" y="7581"/>
                </a:moveTo>
                <a:lnTo>
                  <a:pt x="12273" y="7581"/>
                </a:lnTo>
                <a:cubicBezTo>
                  <a:pt x="12292" y="7576"/>
                  <a:pt x="12311" y="7574"/>
                  <a:pt x="12330" y="7573"/>
                </a:cubicBezTo>
                <a:cubicBezTo>
                  <a:pt x="12311" y="7581"/>
                  <a:pt x="12292" y="7583"/>
                  <a:pt x="12273" y="7581"/>
                </a:cubicBezTo>
                <a:close/>
                <a:moveTo>
                  <a:pt x="13588" y="7921"/>
                </a:moveTo>
                <a:lnTo>
                  <a:pt x="13588" y="7918"/>
                </a:lnTo>
                <a:cubicBezTo>
                  <a:pt x="13590" y="7919"/>
                  <a:pt x="13592" y="7921"/>
                  <a:pt x="13595" y="7923"/>
                </a:cubicBezTo>
                <a:cubicBezTo>
                  <a:pt x="13592" y="7923"/>
                  <a:pt x="13592" y="7919"/>
                  <a:pt x="13588" y="7919"/>
                </a:cubicBezTo>
                <a:lnTo>
                  <a:pt x="13588" y="7919"/>
                </a:lnTo>
                <a:lnTo>
                  <a:pt x="13587" y="7919"/>
                </a:lnTo>
                <a:close/>
                <a:moveTo>
                  <a:pt x="13648" y="7976"/>
                </a:moveTo>
                <a:lnTo>
                  <a:pt x="13648" y="7976"/>
                </a:lnTo>
                <a:lnTo>
                  <a:pt x="13648" y="7976"/>
                </a:lnTo>
                <a:lnTo>
                  <a:pt x="13648" y="7976"/>
                </a:lnTo>
                <a:lnTo>
                  <a:pt x="13648" y="7976"/>
                </a:lnTo>
                <a:lnTo>
                  <a:pt x="13662" y="7971"/>
                </a:lnTo>
                <a:lnTo>
                  <a:pt x="13657" y="7976"/>
                </a:lnTo>
                <a:lnTo>
                  <a:pt x="13650" y="7976"/>
                </a:lnTo>
                <a:cubicBezTo>
                  <a:pt x="13650" y="7979"/>
                  <a:pt x="13652" y="7978"/>
                  <a:pt x="13654" y="7979"/>
                </a:cubicBezTo>
                <a:lnTo>
                  <a:pt x="13652" y="7981"/>
                </a:lnTo>
                <a:cubicBezTo>
                  <a:pt x="13652" y="7979"/>
                  <a:pt x="13650" y="7978"/>
                  <a:pt x="13648" y="7976"/>
                </a:cubicBezTo>
                <a:lnTo>
                  <a:pt x="13648" y="7976"/>
                </a:lnTo>
                <a:lnTo>
                  <a:pt x="13647" y="7974"/>
                </a:lnTo>
                <a:close/>
                <a:moveTo>
                  <a:pt x="13674" y="7876"/>
                </a:moveTo>
                <a:lnTo>
                  <a:pt x="13690" y="7876"/>
                </a:lnTo>
                <a:cubicBezTo>
                  <a:pt x="13690" y="7876"/>
                  <a:pt x="13693" y="7882"/>
                  <a:pt x="13695" y="7885"/>
                </a:cubicBezTo>
                <a:cubicBezTo>
                  <a:pt x="13688" y="7882"/>
                  <a:pt x="13681" y="7878"/>
                  <a:pt x="13674" y="7876"/>
                </a:cubicBezTo>
                <a:close/>
                <a:moveTo>
                  <a:pt x="14627" y="8570"/>
                </a:moveTo>
                <a:close/>
                <a:moveTo>
                  <a:pt x="16180" y="7365"/>
                </a:moveTo>
                <a:lnTo>
                  <a:pt x="16177" y="7363"/>
                </a:lnTo>
                <a:cubicBezTo>
                  <a:pt x="16175" y="7360"/>
                  <a:pt x="16172" y="7358"/>
                  <a:pt x="16168" y="7355"/>
                </a:cubicBezTo>
                <a:lnTo>
                  <a:pt x="16168" y="7355"/>
                </a:lnTo>
                <a:cubicBezTo>
                  <a:pt x="16170" y="7358"/>
                  <a:pt x="16173" y="7360"/>
                  <a:pt x="16177" y="7363"/>
                </a:cubicBezTo>
                <a:cubicBezTo>
                  <a:pt x="16180" y="7367"/>
                  <a:pt x="16179" y="7365"/>
                  <a:pt x="16180" y="7365"/>
                </a:cubicBezTo>
                <a:cubicBezTo>
                  <a:pt x="16180" y="7367"/>
                  <a:pt x="16187" y="7372"/>
                  <a:pt x="16191" y="7375"/>
                </a:cubicBezTo>
                <a:lnTo>
                  <a:pt x="16191" y="7375"/>
                </a:lnTo>
                <a:close/>
                <a:moveTo>
                  <a:pt x="18039" y="7653"/>
                </a:moveTo>
                <a:lnTo>
                  <a:pt x="18039" y="7658"/>
                </a:lnTo>
                <a:cubicBezTo>
                  <a:pt x="18039" y="7660"/>
                  <a:pt x="18036" y="7657"/>
                  <a:pt x="18034" y="7655"/>
                </a:cubicBezTo>
                <a:cubicBezTo>
                  <a:pt x="18034" y="7655"/>
                  <a:pt x="18038" y="7653"/>
                  <a:pt x="18039" y="7653"/>
                </a:cubicBezTo>
                <a:close/>
                <a:moveTo>
                  <a:pt x="18195" y="7392"/>
                </a:moveTo>
                <a:cubicBezTo>
                  <a:pt x="18190" y="7391"/>
                  <a:pt x="18187" y="7387"/>
                  <a:pt x="18183" y="7384"/>
                </a:cubicBezTo>
                <a:lnTo>
                  <a:pt x="18183" y="7384"/>
                </a:lnTo>
                <a:cubicBezTo>
                  <a:pt x="18187" y="7386"/>
                  <a:pt x="18192" y="7387"/>
                  <a:pt x="18194" y="7391"/>
                </a:cubicBezTo>
                <a:cubicBezTo>
                  <a:pt x="18201" y="7399"/>
                  <a:pt x="18208" y="7408"/>
                  <a:pt x="18214" y="7415"/>
                </a:cubicBezTo>
                <a:lnTo>
                  <a:pt x="18214" y="7415"/>
                </a:lnTo>
                <a:cubicBezTo>
                  <a:pt x="18208" y="7408"/>
                  <a:pt x="18202" y="7399"/>
                  <a:pt x="18195" y="7392"/>
                </a:cubicBezTo>
                <a:close/>
                <a:moveTo>
                  <a:pt x="19474" y="6606"/>
                </a:moveTo>
                <a:lnTo>
                  <a:pt x="19479" y="6606"/>
                </a:lnTo>
                <a:close/>
                <a:moveTo>
                  <a:pt x="20861" y="6843"/>
                </a:moveTo>
                <a:cubicBezTo>
                  <a:pt x="20863" y="6845"/>
                  <a:pt x="20865" y="6847"/>
                  <a:pt x="20866" y="6848"/>
                </a:cubicBezTo>
                <a:lnTo>
                  <a:pt x="20866" y="6848"/>
                </a:lnTo>
                <a:cubicBezTo>
                  <a:pt x="20865" y="6847"/>
                  <a:pt x="20863" y="6845"/>
                  <a:pt x="20861" y="6843"/>
                </a:cubicBezTo>
                <a:close/>
                <a:moveTo>
                  <a:pt x="22866" y="4193"/>
                </a:moveTo>
                <a:lnTo>
                  <a:pt x="22871" y="4191"/>
                </a:lnTo>
                <a:lnTo>
                  <a:pt x="22875" y="4193"/>
                </a:lnTo>
                <a:lnTo>
                  <a:pt x="22875" y="4203"/>
                </a:lnTo>
                <a:cubicBezTo>
                  <a:pt x="22871" y="4200"/>
                  <a:pt x="22870" y="4198"/>
                  <a:pt x="22866" y="4194"/>
                </a:cubicBezTo>
                <a:close/>
                <a:moveTo>
                  <a:pt x="17959" y="4704"/>
                </a:moveTo>
                <a:lnTo>
                  <a:pt x="17950" y="4711"/>
                </a:lnTo>
                <a:cubicBezTo>
                  <a:pt x="17943" y="4716"/>
                  <a:pt x="17936" y="4721"/>
                  <a:pt x="17929" y="4727"/>
                </a:cubicBezTo>
                <a:lnTo>
                  <a:pt x="17929" y="4727"/>
                </a:lnTo>
                <a:cubicBezTo>
                  <a:pt x="17936" y="4721"/>
                  <a:pt x="17945" y="4716"/>
                  <a:pt x="17952" y="4709"/>
                </a:cubicBezTo>
                <a:cubicBezTo>
                  <a:pt x="17955" y="4703"/>
                  <a:pt x="17957" y="4704"/>
                  <a:pt x="17959" y="4704"/>
                </a:cubicBezTo>
                <a:cubicBezTo>
                  <a:pt x="17960" y="4703"/>
                  <a:pt x="17962" y="4703"/>
                  <a:pt x="17964" y="4701"/>
                </a:cubicBezTo>
                <a:cubicBezTo>
                  <a:pt x="17959" y="4713"/>
                  <a:pt x="17959" y="4708"/>
                  <a:pt x="17959" y="4706"/>
                </a:cubicBezTo>
                <a:close/>
                <a:moveTo>
                  <a:pt x="15763" y="2581"/>
                </a:moveTo>
                <a:lnTo>
                  <a:pt x="15761" y="2581"/>
                </a:lnTo>
                <a:lnTo>
                  <a:pt x="15761" y="2581"/>
                </a:lnTo>
                <a:lnTo>
                  <a:pt x="15761" y="2581"/>
                </a:lnTo>
                <a:close/>
                <a:moveTo>
                  <a:pt x="14381" y="4064"/>
                </a:moveTo>
                <a:lnTo>
                  <a:pt x="14383" y="4062"/>
                </a:lnTo>
                <a:lnTo>
                  <a:pt x="14383" y="4062"/>
                </a:lnTo>
                <a:cubicBezTo>
                  <a:pt x="14395" y="4052"/>
                  <a:pt x="14397" y="4067"/>
                  <a:pt x="14381" y="4064"/>
                </a:cubicBezTo>
                <a:close/>
                <a:moveTo>
                  <a:pt x="14344" y="4050"/>
                </a:moveTo>
                <a:close/>
                <a:moveTo>
                  <a:pt x="12455" y="3230"/>
                </a:moveTo>
                <a:lnTo>
                  <a:pt x="12455" y="3230"/>
                </a:lnTo>
                <a:cubicBezTo>
                  <a:pt x="12455" y="3228"/>
                  <a:pt x="12457" y="3228"/>
                  <a:pt x="12454" y="3230"/>
                </a:cubicBezTo>
                <a:close/>
                <a:moveTo>
                  <a:pt x="11638" y="3005"/>
                </a:moveTo>
                <a:close/>
                <a:moveTo>
                  <a:pt x="5687" y="3147"/>
                </a:moveTo>
                <a:lnTo>
                  <a:pt x="5685" y="3147"/>
                </a:lnTo>
                <a:lnTo>
                  <a:pt x="5685" y="3147"/>
                </a:lnTo>
                <a:lnTo>
                  <a:pt x="5687" y="3147"/>
                </a:lnTo>
                <a:close/>
                <a:moveTo>
                  <a:pt x="5121" y="3540"/>
                </a:moveTo>
                <a:lnTo>
                  <a:pt x="5119" y="3540"/>
                </a:lnTo>
                <a:lnTo>
                  <a:pt x="5119" y="3539"/>
                </a:lnTo>
                <a:close/>
                <a:moveTo>
                  <a:pt x="6599" y="4860"/>
                </a:moveTo>
                <a:cubicBezTo>
                  <a:pt x="6593" y="4862"/>
                  <a:pt x="6588" y="4864"/>
                  <a:pt x="6583" y="4866"/>
                </a:cubicBezTo>
                <a:lnTo>
                  <a:pt x="6576" y="4866"/>
                </a:lnTo>
                <a:cubicBezTo>
                  <a:pt x="6583" y="4864"/>
                  <a:pt x="6590" y="4862"/>
                  <a:pt x="6599" y="4860"/>
                </a:cubicBezTo>
                <a:close/>
                <a:moveTo>
                  <a:pt x="6820" y="6455"/>
                </a:moveTo>
                <a:lnTo>
                  <a:pt x="6820" y="6459"/>
                </a:lnTo>
                <a:lnTo>
                  <a:pt x="6820" y="6459"/>
                </a:lnTo>
                <a:lnTo>
                  <a:pt x="6820" y="6455"/>
                </a:lnTo>
                <a:close/>
                <a:moveTo>
                  <a:pt x="13472" y="8548"/>
                </a:moveTo>
                <a:cubicBezTo>
                  <a:pt x="13468" y="8546"/>
                  <a:pt x="13465" y="8544"/>
                  <a:pt x="13461" y="8541"/>
                </a:cubicBezTo>
                <a:lnTo>
                  <a:pt x="13461" y="8541"/>
                </a:lnTo>
                <a:lnTo>
                  <a:pt x="13463" y="8539"/>
                </a:lnTo>
                <a:cubicBezTo>
                  <a:pt x="13465" y="8542"/>
                  <a:pt x="13468" y="8546"/>
                  <a:pt x="13473" y="8549"/>
                </a:cubicBezTo>
                <a:close/>
                <a:moveTo>
                  <a:pt x="15286" y="7808"/>
                </a:moveTo>
                <a:lnTo>
                  <a:pt x="15286" y="7808"/>
                </a:lnTo>
                <a:lnTo>
                  <a:pt x="15288" y="7808"/>
                </a:lnTo>
                <a:lnTo>
                  <a:pt x="15288" y="7808"/>
                </a:lnTo>
                <a:lnTo>
                  <a:pt x="15288" y="7808"/>
                </a:lnTo>
                <a:lnTo>
                  <a:pt x="15288" y="7808"/>
                </a:lnTo>
                <a:close/>
                <a:moveTo>
                  <a:pt x="21141" y="6479"/>
                </a:moveTo>
                <a:lnTo>
                  <a:pt x="21143" y="6477"/>
                </a:lnTo>
                <a:lnTo>
                  <a:pt x="21143" y="6477"/>
                </a:lnTo>
                <a:lnTo>
                  <a:pt x="21143" y="6477"/>
                </a:lnTo>
                <a:lnTo>
                  <a:pt x="21141" y="6479"/>
                </a:lnTo>
                <a:close/>
                <a:moveTo>
                  <a:pt x="22777" y="7634"/>
                </a:moveTo>
                <a:cubicBezTo>
                  <a:pt x="22775" y="7634"/>
                  <a:pt x="22772" y="7636"/>
                  <a:pt x="22770" y="7636"/>
                </a:cubicBezTo>
                <a:cubicBezTo>
                  <a:pt x="22773" y="7634"/>
                  <a:pt x="22773" y="7633"/>
                  <a:pt x="22775" y="7631"/>
                </a:cubicBezTo>
                <a:cubicBezTo>
                  <a:pt x="22777" y="7629"/>
                  <a:pt x="22777" y="7634"/>
                  <a:pt x="22777" y="7634"/>
                </a:cubicBezTo>
                <a:close/>
                <a:moveTo>
                  <a:pt x="24366" y="5454"/>
                </a:moveTo>
                <a:lnTo>
                  <a:pt x="24366" y="5454"/>
                </a:lnTo>
                <a:lnTo>
                  <a:pt x="24368" y="5454"/>
                </a:lnTo>
                <a:close/>
                <a:moveTo>
                  <a:pt x="23323" y="4555"/>
                </a:moveTo>
                <a:lnTo>
                  <a:pt x="23319" y="4555"/>
                </a:lnTo>
                <a:cubicBezTo>
                  <a:pt x="23319" y="4557"/>
                  <a:pt x="23319" y="4558"/>
                  <a:pt x="23318" y="4560"/>
                </a:cubicBezTo>
                <a:cubicBezTo>
                  <a:pt x="23316" y="4560"/>
                  <a:pt x="23316" y="4562"/>
                  <a:pt x="23314" y="4562"/>
                </a:cubicBezTo>
                <a:lnTo>
                  <a:pt x="23314" y="4560"/>
                </a:lnTo>
                <a:cubicBezTo>
                  <a:pt x="23316" y="4558"/>
                  <a:pt x="23318" y="4555"/>
                  <a:pt x="23319" y="4555"/>
                </a:cubicBezTo>
                <a:cubicBezTo>
                  <a:pt x="23319" y="4553"/>
                  <a:pt x="23319" y="4552"/>
                  <a:pt x="23319" y="4552"/>
                </a:cubicBezTo>
                <a:cubicBezTo>
                  <a:pt x="23321" y="4553"/>
                  <a:pt x="23323" y="4553"/>
                  <a:pt x="23323" y="4555"/>
                </a:cubicBezTo>
                <a:close/>
                <a:moveTo>
                  <a:pt x="22465" y="4105"/>
                </a:moveTo>
                <a:close/>
                <a:moveTo>
                  <a:pt x="17933" y="4560"/>
                </a:moveTo>
                <a:lnTo>
                  <a:pt x="17933" y="4557"/>
                </a:lnTo>
                <a:lnTo>
                  <a:pt x="17921" y="4557"/>
                </a:lnTo>
                <a:cubicBezTo>
                  <a:pt x="17923" y="4555"/>
                  <a:pt x="17926" y="4553"/>
                  <a:pt x="17928" y="4552"/>
                </a:cubicBezTo>
                <a:lnTo>
                  <a:pt x="17933" y="4557"/>
                </a:lnTo>
                <a:lnTo>
                  <a:pt x="17933" y="4557"/>
                </a:lnTo>
                <a:cubicBezTo>
                  <a:pt x="17933" y="4557"/>
                  <a:pt x="17933" y="4560"/>
                  <a:pt x="17931" y="4560"/>
                </a:cubicBezTo>
                <a:close/>
                <a:moveTo>
                  <a:pt x="17995" y="3765"/>
                </a:moveTo>
                <a:lnTo>
                  <a:pt x="17995" y="3765"/>
                </a:lnTo>
                <a:lnTo>
                  <a:pt x="17995" y="3767"/>
                </a:lnTo>
                <a:lnTo>
                  <a:pt x="17988" y="3769"/>
                </a:lnTo>
                <a:cubicBezTo>
                  <a:pt x="17990" y="3769"/>
                  <a:pt x="17991" y="3769"/>
                  <a:pt x="17995" y="3767"/>
                </a:cubicBezTo>
                <a:close/>
                <a:moveTo>
                  <a:pt x="17569" y="3613"/>
                </a:moveTo>
                <a:cubicBezTo>
                  <a:pt x="17559" y="3609"/>
                  <a:pt x="17554" y="3601"/>
                  <a:pt x="17555" y="3592"/>
                </a:cubicBezTo>
                <a:cubicBezTo>
                  <a:pt x="17559" y="3601"/>
                  <a:pt x="17564" y="3607"/>
                  <a:pt x="17567" y="3614"/>
                </a:cubicBezTo>
                <a:close/>
                <a:moveTo>
                  <a:pt x="15641" y="2547"/>
                </a:moveTo>
                <a:lnTo>
                  <a:pt x="15629" y="2543"/>
                </a:lnTo>
                <a:cubicBezTo>
                  <a:pt x="15631" y="2538"/>
                  <a:pt x="15636" y="2535"/>
                  <a:pt x="15640" y="2531"/>
                </a:cubicBezTo>
                <a:cubicBezTo>
                  <a:pt x="15640" y="2536"/>
                  <a:pt x="15640" y="2543"/>
                  <a:pt x="15640" y="2548"/>
                </a:cubicBezTo>
                <a:close/>
                <a:moveTo>
                  <a:pt x="13556" y="2610"/>
                </a:moveTo>
                <a:lnTo>
                  <a:pt x="13557" y="2610"/>
                </a:lnTo>
                <a:lnTo>
                  <a:pt x="13557" y="2610"/>
                </a:lnTo>
                <a:cubicBezTo>
                  <a:pt x="13557" y="2610"/>
                  <a:pt x="13556" y="2612"/>
                  <a:pt x="13556" y="2612"/>
                </a:cubicBezTo>
                <a:close/>
                <a:moveTo>
                  <a:pt x="12931" y="2775"/>
                </a:moveTo>
                <a:cubicBezTo>
                  <a:pt x="12931" y="2777"/>
                  <a:pt x="12931" y="2780"/>
                  <a:pt x="12931" y="2782"/>
                </a:cubicBezTo>
                <a:cubicBezTo>
                  <a:pt x="12938" y="2792"/>
                  <a:pt x="12931" y="2792"/>
                  <a:pt x="12927" y="2777"/>
                </a:cubicBezTo>
                <a:lnTo>
                  <a:pt x="12927" y="2775"/>
                </a:lnTo>
                <a:close/>
                <a:moveTo>
                  <a:pt x="10200" y="1079"/>
                </a:moveTo>
                <a:lnTo>
                  <a:pt x="10202" y="1079"/>
                </a:lnTo>
                <a:close/>
                <a:moveTo>
                  <a:pt x="10087" y="1168"/>
                </a:moveTo>
                <a:lnTo>
                  <a:pt x="10087" y="1161"/>
                </a:lnTo>
                <a:lnTo>
                  <a:pt x="10092" y="1163"/>
                </a:lnTo>
                <a:cubicBezTo>
                  <a:pt x="10090" y="1167"/>
                  <a:pt x="10088" y="1170"/>
                  <a:pt x="10085" y="1170"/>
                </a:cubicBezTo>
                <a:close/>
                <a:moveTo>
                  <a:pt x="9748" y="1024"/>
                </a:moveTo>
                <a:lnTo>
                  <a:pt x="9754" y="1024"/>
                </a:lnTo>
                <a:cubicBezTo>
                  <a:pt x="9755" y="1024"/>
                  <a:pt x="9752" y="1026"/>
                  <a:pt x="9750" y="1027"/>
                </a:cubicBezTo>
                <a:close/>
                <a:moveTo>
                  <a:pt x="6823" y="3154"/>
                </a:moveTo>
                <a:cubicBezTo>
                  <a:pt x="6822" y="3153"/>
                  <a:pt x="6820" y="3153"/>
                  <a:pt x="6820" y="3149"/>
                </a:cubicBezTo>
                <a:lnTo>
                  <a:pt x="6823" y="3149"/>
                </a:lnTo>
                <a:cubicBezTo>
                  <a:pt x="6823" y="3153"/>
                  <a:pt x="6823" y="3154"/>
                  <a:pt x="6823" y="3156"/>
                </a:cubicBezTo>
                <a:close/>
                <a:moveTo>
                  <a:pt x="3425" y="3225"/>
                </a:moveTo>
                <a:lnTo>
                  <a:pt x="3425" y="3228"/>
                </a:lnTo>
                <a:lnTo>
                  <a:pt x="3421" y="3228"/>
                </a:lnTo>
                <a:cubicBezTo>
                  <a:pt x="3421" y="3228"/>
                  <a:pt x="3423" y="3228"/>
                  <a:pt x="3425" y="3226"/>
                </a:cubicBezTo>
                <a:close/>
                <a:moveTo>
                  <a:pt x="7328" y="6661"/>
                </a:moveTo>
                <a:lnTo>
                  <a:pt x="7314" y="6656"/>
                </a:lnTo>
                <a:cubicBezTo>
                  <a:pt x="7320" y="6656"/>
                  <a:pt x="7325" y="6659"/>
                  <a:pt x="7328" y="6663"/>
                </a:cubicBezTo>
                <a:close/>
                <a:moveTo>
                  <a:pt x="13284" y="8874"/>
                </a:moveTo>
                <a:cubicBezTo>
                  <a:pt x="13283" y="8875"/>
                  <a:pt x="13281" y="8879"/>
                  <a:pt x="13281" y="8882"/>
                </a:cubicBezTo>
                <a:lnTo>
                  <a:pt x="13279" y="8882"/>
                </a:lnTo>
                <a:cubicBezTo>
                  <a:pt x="13279" y="8879"/>
                  <a:pt x="13281" y="8877"/>
                  <a:pt x="13284" y="8875"/>
                </a:cubicBezTo>
                <a:close/>
                <a:moveTo>
                  <a:pt x="14773" y="8551"/>
                </a:moveTo>
                <a:cubicBezTo>
                  <a:pt x="14773" y="8544"/>
                  <a:pt x="14776" y="8536"/>
                  <a:pt x="14788" y="8530"/>
                </a:cubicBezTo>
                <a:cubicBezTo>
                  <a:pt x="14783" y="8537"/>
                  <a:pt x="14776" y="8546"/>
                  <a:pt x="14771" y="8554"/>
                </a:cubicBezTo>
                <a:close/>
                <a:moveTo>
                  <a:pt x="21776" y="8403"/>
                </a:moveTo>
                <a:lnTo>
                  <a:pt x="21776" y="8403"/>
                </a:lnTo>
                <a:lnTo>
                  <a:pt x="21776" y="8403"/>
                </a:lnTo>
                <a:cubicBezTo>
                  <a:pt x="21776" y="8403"/>
                  <a:pt x="21776" y="8405"/>
                  <a:pt x="21774" y="8407"/>
                </a:cubicBezTo>
                <a:close/>
                <a:moveTo>
                  <a:pt x="22681" y="7327"/>
                </a:moveTo>
                <a:lnTo>
                  <a:pt x="22681" y="7329"/>
                </a:lnTo>
                <a:cubicBezTo>
                  <a:pt x="22681" y="7331"/>
                  <a:pt x="22681" y="7329"/>
                  <a:pt x="22681" y="7329"/>
                </a:cubicBezTo>
                <a:cubicBezTo>
                  <a:pt x="22681" y="7329"/>
                  <a:pt x="22676" y="7334"/>
                  <a:pt x="22674" y="7332"/>
                </a:cubicBezTo>
                <a:cubicBezTo>
                  <a:pt x="22672" y="7332"/>
                  <a:pt x="22669" y="7332"/>
                  <a:pt x="22667" y="7332"/>
                </a:cubicBezTo>
                <a:cubicBezTo>
                  <a:pt x="22670" y="7332"/>
                  <a:pt x="22676" y="7331"/>
                  <a:pt x="22681" y="7329"/>
                </a:cubicBezTo>
                <a:close/>
                <a:moveTo>
                  <a:pt x="24451" y="5715"/>
                </a:moveTo>
                <a:lnTo>
                  <a:pt x="24451" y="5715"/>
                </a:lnTo>
                <a:close/>
                <a:moveTo>
                  <a:pt x="17928" y="4261"/>
                </a:moveTo>
                <a:cubicBezTo>
                  <a:pt x="17929" y="4246"/>
                  <a:pt x="17948" y="4246"/>
                  <a:pt x="17962" y="4246"/>
                </a:cubicBezTo>
                <a:cubicBezTo>
                  <a:pt x="17962" y="4246"/>
                  <a:pt x="17964" y="4246"/>
                  <a:pt x="17964" y="4246"/>
                </a:cubicBezTo>
                <a:cubicBezTo>
                  <a:pt x="17952" y="4253"/>
                  <a:pt x="17940" y="4258"/>
                  <a:pt x="17928" y="4263"/>
                </a:cubicBezTo>
                <a:close/>
                <a:moveTo>
                  <a:pt x="13398" y="2663"/>
                </a:moveTo>
                <a:lnTo>
                  <a:pt x="13398" y="2663"/>
                </a:lnTo>
                <a:lnTo>
                  <a:pt x="13403" y="2663"/>
                </a:lnTo>
                <a:cubicBezTo>
                  <a:pt x="13401" y="2665"/>
                  <a:pt x="13401" y="2668"/>
                  <a:pt x="13401" y="2672"/>
                </a:cubicBezTo>
                <a:cubicBezTo>
                  <a:pt x="13401" y="2668"/>
                  <a:pt x="13399" y="2667"/>
                  <a:pt x="13398" y="2663"/>
                </a:cubicBezTo>
                <a:lnTo>
                  <a:pt x="13396" y="2663"/>
                </a:lnTo>
                <a:close/>
                <a:moveTo>
                  <a:pt x="12943" y="2619"/>
                </a:moveTo>
                <a:cubicBezTo>
                  <a:pt x="12939" y="2619"/>
                  <a:pt x="12938" y="2620"/>
                  <a:pt x="12934" y="2622"/>
                </a:cubicBezTo>
                <a:cubicBezTo>
                  <a:pt x="12939" y="2615"/>
                  <a:pt x="12945" y="2610"/>
                  <a:pt x="12950" y="2607"/>
                </a:cubicBezTo>
                <a:cubicBezTo>
                  <a:pt x="12950" y="2610"/>
                  <a:pt x="12948" y="2617"/>
                  <a:pt x="12945" y="2617"/>
                </a:cubicBezTo>
                <a:close/>
                <a:moveTo>
                  <a:pt x="12043" y="2018"/>
                </a:moveTo>
                <a:lnTo>
                  <a:pt x="12043" y="2018"/>
                </a:lnTo>
                <a:cubicBezTo>
                  <a:pt x="12043" y="2016"/>
                  <a:pt x="12042" y="2016"/>
                  <a:pt x="12040" y="2014"/>
                </a:cubicBezTo>
                <a:lnTo>
                  <a:pt x="12042" y="2014"/>
                </a:lnTo>
                <a:cubicBezTo>
                  <a:pt x="12042" y="2016"/>
                  <a:pt x="12043" y="2016"/>
                  <a:pt x="12043" y="2018"/>
                </a:cubicBezTo>
                <a:close/>
                <a:moveTo>
                  <a:pt x="5654" y="2720"/>
                </a:moveTo>
                <a:cubicBezTo>
                  <a:pt x="5654" y="2720"/>
                  <a:pt x="5654" y="2722"/>
                  <a:pt x="5653" y="2722"/>
                </a:cubicBezTo>
                <a:cubicBezTo>
                  <a:pt x="5651" y="2722"/>
                  <a:pt x="5651" y="2722"/>
                  <a:pt x="5649" y="2722"/>
                </a:cubicBezTo>
                <a:cubicBezTo>
                  <a:pt x="5651" y="2720"/>
                  <a:pt x="5653" y="2718"/>
                  <a:pt x="5654" y="2718"/>
                </a:cubicBezTo>
                <a:cubicBezTo>
                  <a:pt x="5654" y="2718"/>
                  <a:pt x="5656" y="2718"/>
                  <a:pt x="5656" y="2720"/>
                </a:cubicBezTo>
                <a:close/>
                <a:moveTo>
                  <a:pt x="5128" y="2907"/>
                </a:moveTo>
                <a:cubicBezTo>
                  <a:pt x="5134" y="2895"/>
                  <a:pt x="5148" y="2885"/>
                  <a:pt x="5162" y="2881"/>
                </a:cubicBezTo>
                <a:close/>
                <a:moveTo>
                  <a:pt x="3322" y="2634"/>
                </a:moveTo>
                <a:lnTo>
                  <a:pt x="3322" y="2636"/>
                </a:lnTo>
                <a:cubicBezTo>
                  <a:pt x="3320" y="2636"/>
                  <a:pt x="3318" y="2634"/>
                  <a:pt x="3315" y="2634"/>
                </a:cubicBezTo>
                <a:cubicBezTo>
                  <a:pt x="3318" y="2634"/>
                  <a:pt x="3320" y="2634"/>
                  <a:pt x="3322" y="2634"/>
                </a:cubicBezTo>
                <a:close/>
                <a:moveTo>
                  <a:pt x="3229" y="3290"/>
                </a:moveTo>
                <a:lnTo>
                  <a:pt x="3229" y="3286"/>
                </a:lnTo>
                <a:lnTo>
                  <a:pt x="3232" y="3286"/>
                </a:lnTo>
                <a:close/>
                <a:moveTo>
                  <a:pt x="6446" y="6024"/>
                </a:moveTo>
                <a:cubicBezTo>
                  <a:pt x="6441" y="6011"/>
                  <a:pt x="6446" y="6004"/>
                  <a:pt x="6461" y="5999"/>
                </a:cubicBezTo>
                <a:cubicBezTo>
                  <a:pt x="6458" y="6009"/>
                  <a:pt x="6453" y="6016"/>
                  <a:pt x="6448" y="6024"/>
                </a:cubicBezTo>
                <a:close/>
                <a:moveTo>
                  <a:pt x="10917" y="7681"/>
                </a:moveTo>
                <a:cubicBezTo>
                  <a:pt x="10919" y="7681"/>
                  <a:pt x="10921" y="7682"/>
                  <a:pt x="10923" y="7684"/>
                </a:cubicBezTo>
                <a:lnTo>
                  <a:pt x="10914" y="7681"/>
                </a:lnTo>
                <a:cubicBezTo>
                  <a:pt x="10916" y="7681"/>
                  <a:pt x="10917" y="7679"/>
                  <a:pt x="10917" y="7681"/>
                </a:cubicBezTo>
                <a:close/>
                <a:moveTo>
                  <a:pt x="13971" y="8369"/>
                </a:moveTo>
                <a:cubicBezTo>
                  <a:pt x="13968" y="8367"/>
                  <a:pt x="13964" y="8366"/>
                  <a:pt x="13963" y="8362"/>
                </a:cubicBezTo>
                <a:cubicBezTo>
                  <a:pt x="13966" y="8364"/>
                  <a:pt x="13969" y="8366"/>
                  <a:pt x="13975" y="8366"/>
                </a:cubicBezTo>
                <a:close/>
                <a:moveTo>
                  <a:pt x="14465" y="9646"/>
                </a:moveTo>
                <a:cubicBezTo>
                  <a:pt x="14465" y="9646"/>
                  <a:pt x="14459" y="9657"/>
                  <a:pt x="14459" y="9657"/>
                </a:cubicBezTo>
                <a:cubicBezTo>
                  <a:pt x="14452" y="9660"/>
                  <a:pt x="14447" y="9665"/>
                  <a:pt x="14441" y="9672"/>
                </a:cubicBezTo>
                <a:lnTo>
                  <a:pt x="14441" y="9672"/>
                </a:lnTo>
                <a:lnTo>
                  <a:pt x="14459" y="9657"/>
                </a:lnTo>
                <a:close/>
                <a:moveTo>
                  <a:pt x="19411" y="7252"/>
                </a:moveTo>
                <a:cubicBezTo>
                  <a:pt x="19409" y="7250"/>
                  <a:pt x="19409" y="7246"/>
                  <a:pt x="19407" y="7245"/>
                </a:cubicBezTo>
                <a:lnTo>
                  <a:pt x="19411" y="7245"/>
                </a:lnTo>
                <a:close/>
                <a:moveTo>
                  <a:pt x="19612" y="8323"/>
                </a:moveTo>
                <a:lnTo>
                  <a:pt x="19615" y="8324"/>
                </a:lnTo>
                <a:lnTo>
                  <a:pt x="19612" y="8324"/>
                </a:lnTo>
                <a:cubicBezTo>
                  <a:pt x="19612" y="8324"/>
                  <a:pt x="19612" y="8323"/>
                  <a:pt x="19612" y="8321"/>
                </a:cubicBezTo>
                <a:close/>
                <a:moveTo>
                  <a:pt x="20224" y="8093"/>
                </a:moveTo>
                <a:cubicBezTo>
                  <a:pt x="20224" y="8093"/>
                  <a:pt x="20224" y="8091"/>
                  <a:pt x="20224" y="8091"/>
                </a:cubicBezTo>
                <a:lnTo>
                  <a:pt x="20224" y="8088"/>
                </a:lnTo>
                <a:cubicBezTo>
                  <a:pt x="20224" y="8086"/>
                  <a:pt x="20224" y="8088"/>
                  <a:pt x="20224" y="8088"/>
                </a:cubicBezTo>
                <a:cubicBezTo>
                  <a:pt x="20224" y="8089"/>
                  <a:pt x="20224" y="8089"/>
                  <a:pt x="20223" y="8091"/>
                </a:cubicBezTo>
                <a:cubicBezTo>
                  <a:pt x="20223" y="8091"/>
                  <a:pt x="20223" y="8093"/>
                  <a:pt x="20223" y="8093"/>
                </a:cubicBezTo>
                <a:close/>
                <a:moveTo>
                  <a:pt x="20257" y="8034"/>
                </a:moveTo>
                <a:cubicBezTo>
                  <a:pt x="20257" y="8033"/>
                  <a:pt x="20259" y="8033"/>
                  <a:pt x="20260" y="8033"/>
                </a:cubicBezTo>
                <a:lnTo>
                  <a:pt x="20260" y="8033"/>
                </a:lnTo>
                <a:lnTo>
                  <a:pt x="20260" y="8034"/>
                </a:lnTo>
                <a:close/>
                <a:moveTo>
                  <a:pt x="20362" y="8007"/>
                </a:moveTo>
                <a:cubicBezTo>
                  <a:pt x="20360" y="8009"/>
                  <a:pt x="20360" y="8010"/>
                  <a:pt x="20358" y="8014"/>
                </a:cubicBezTo>
                <a:cubicBezTo>
                  <a:pt x="20358" y="8010"/>
                  <a:pt x="20358" y="8009"/>
                  <a:pt x="20358" y="8007"/>
                </a:cubicBezTo>
                <a:close/>
                <a:moveTo>
                  <a:pt x="20983" y="7271"/>
                </a:moveTo>
                <a:cubicBezTo>
                  <a:pt x="20983" y="7272"/>
                  <a:pt x="20985" y="7276"/>
                  <a:pt x="20985" y="7277"/>
                </a:cubicBezTo>
                <a:cubicBezTo>
                  <a:pt x="20985" y="7276"/>
                  <a:pt x="20983" y="7272"/>
                  <a:pt x="20981" y="7271"/>
                </a:cubicBezTo>
                <a:close/>
                <a:moveTo>
                  <a:pt x="21708" y="7243"/>
                </a:moveTo>
                <a:lnTo>
                  <a:pt x="21708" y="7243"/>
                </a:lnTo>
                <a:lnTo>
                  <a:pt x="21708" y="7243"/>
                </a:lnTo>
                <a:lnTo>
                  <a:pt x="21708" y="7243"/>
                </a:lnTo>
                <a:cubicBezTo>
                  <a:pt x="21711" y="7246"/>
                  <a:pt x="21713" y="7250"/>
                  <a:pt x="21716" y="7253"/>
                </a:cubicBezTo>
                <a:lnTo>
                  <a:pt x="21720" y="7260"/>
                </a:lnTo>
                <a:cubicBezTo>
                  <a:pt x="21720" y="7260"/>
                  <a:pt x="21713" y="7252"/>
                  <a:pt x="21713" y="7252"/>
                </a:cubicBezTo>
                <a:cubicBezTo>
                  <a:pt x="21711" y="7248"/>
                  <a:pt x="21708" y="7248"/>
                  <a:pt x="21704" y="7245"/>
                </a:cubicBezTo>
                <a:lnTo>
                  <a:pt x="21708" y="7243"/>
                </a:lnTo>
                <a:close/>
                <a:moveTo>
                  <a:pt x="23534" y="7579"/>
                </a:moveTo>
                <a:lnTo>
                  <a:pt x="23534" y="7583"/>
                </a:lnTo>
                <a:cubicBezTo>
                  <a:pt x="23537" y="7581"/>
                  <a:pt x="23536" y="7579"/>
                  <a:pt x="23537" y="7579"/>
                </a:cubicBezTo>
                <a:cubicBezTo>
                  <a:pt x="23537" y="7581"/>
                  <a:pt x="23536" y="7583"/>
                  <a:pt x="23536" y="7585"/>
                </a:cubicBezTo>
                <a:lnTo>
                  <a:pt x="23536" y="7583"/>
                </a:lnTo>
                <a:lnTo>
                  <a:pt x="23534" y="7583"/>
                </a:lnTo>
                <a:cubicBezTo>
                  <a:pt x="23534" y="7581"/>
                  <a:pt x="23534" y="7579"/>
                  <a:pt x="23536" y="7578"/>
                </a:cubicBezTo>
                <a:close/>
                <a:moveTo>
                  <a:pt x="24418" y="6508"/>
                </a:moveTo>
                <a:lnTo>
                  <a:pt x="24418" y="6508"/>
                </a:lnTo>
                <a:cubicBezTo>
                  <a:pt x="24418" y="6508"/>
                  <a:pt x="24416" y="6508"/>
                  <a:pt x="24416" y="6510"/>
                </a:cubicBezTo>
                <a:lnTo>
                  <a:pt x="24416" y="6510"/>
                </a:lnTo>
                <a:lnTo>
                  <a:pt x="24416" y="6508"/>
                </a:lnTo>
                <a:cubicBezTo>
                  <a:pt x="24416" y="6508"/>
                  <a:pt x="24418" y="6507"/>
                  <a:pt x="24418" y="6507"/>
                </a:cubicBezTo>
                <a:close/>
                <a:moveTo>
                  <a:pt x="20911" y="5243"/>
                </a:moveTo>
                <a:lnTo>
                  <a:pt x="20909" y="5243"/>
                </a:lnTo>
                <a:cubicBezTo>
                  <a:pt x="20906" y="5236"/>
                  <a:pt x="20904" y="5231"/>
                  <a:pt x="20904" y="5228"/>
                </a:cubicBezTo>
                <a:cubicBezTo>
                  <a:pt x="20904" y="5226"/>
                  <a:pt x="20904" y="5224"/>
                  <a:pt x="20906" y="5224"/>
                </a:cubicBezTo>
                <a:cubicBezTo>
                  <a:pt x="20908" y="5230"/>
                  <a:pt x="20909" y="5236"/>
                  <a:pt x="20913" y="5242"/>
                </a:cubicBezTo>
                <a:close/>
                <a:moveTo>
                  <a:pt x="20575" y="3824"/>
                </a:moveTo>
                <a:close/>
                <a:moveTo>
                  <a:pt x="17334" y="3197"/>
                </a:moveTo>
                <a:cubicBezTo>
                  <a:pt x="17332" y="3197"/>
                  <a:pt x="17330" y="3197"/>
                  <a:pt x="17329" y="3195"/>
                </a:cubicBezTo>
                <a:cubicBezTo>
                  <a:pt x="17329" y="3194"/>
                  <a:pt x="17330" y="3194"/>
                  <a:pt x="17332" y="3194"/>
                </a:cubicBezTo>
                <a:cubicBezTo>
                  <a:pt x="17332" y="3194"/>
                  <a:pt x="17332" y="3195"/>
                  <a:pt x="17334" y="3197"/>
                </a:cubicBezTo>
                <a:close/>
                <a:moveTo>
                  <a:pt x="14994" y="1893"/>
                </a:moveTo>
                <a:cubicBezTo>
                  <a:pt x="15004" y="1899"/>
                  <a:pt x="15011" y="1911"/>
                  <a:pt x="15010" y="1923"/>
                </a:cubicBezTo>
                <a:cubicBezTo>
                  <a:pt x="15010" y="1911"/>
                  <a:pt x="15004" y="1899"/>
                  <a:pt x="14994" y="1893"/>
                </a:cubicBezTo>
                <a:lnTo>
                  <a:pt x="14994" y="1893"/>
                </a:lnTo>
                <a:close/>
                <a:moveTo>
                  <a:pt x="10464" y="1117"/>
                </a:moveTo>
                <a:cubicBezTo>
                  <a:pt x="10464" y="1117"/>
                  <a:pt x="10464" y="1117"/>
                  <a:pt x="10464" y="1115"/>
                </a:cubicBezTo>
                <a:lnTo>
                  <a:pt x="10466" y="1115"/>
                </a:lnTo>
                <a:cubicBezTo>
                  <a:pt x="10466" y="1117"/>
                  <a:pt x="10464" y="1117"/>
                  <a:pt x="10464" y="1117"/>
                </a:cubicBezTo>
                <a:close/>
                <a:moveTo>
                  <a:pt x="1437" y="5151"/>
                </a:moveTo>
                <a:cubicBezTo>
                  <a:pt x="1437" y="5151"/>
                  <a:pt x="1437" y="5149"/>
                  <a:pt x="1437" y="5149"/>
                </a:cubicBezTo>
                <a:lnTo>
                  <a:pt x="1439" y="5149"/>
                </a:lnTo>
                <a:lnTo>
                  <a:pt x="1439" y="5149"/>
                </a:lnTo>
                <a:lnTo>
                  <a:pt x="1437" y="5149"/>
                </a:lnTo>
                <a:close/>
                <a:moveTo>
                  <a:pt x="2494" y="7743"/>
                </a:moveTo>
                <a:lnTo>
                  <a:pt x="2496" y="7741"/>
                </a:lnTo>
                <a:cubicBezTo>
                  <a:pt x="2493" y="7746"/>
                  <a:pt x="2491" y="7755"/>
                  <a:pt x="2487" y="7763"/>
                </a:cubicBezTo>
                <a:cubicBezTo>
                  <a:pt x="2486" y="7755"/>
                  <a:pt x="2489" y="7748"/>
                  <a:pt x="2494" y="7743"/>
                </a:cubicBezTo>
                <a:close/>
                <a:moveTo>
                  <a:pt x="8173" y="9164"/>
                </a:moveTo>
                <a:lnTo>
                  <a:pt x="8173" y="9164"/>
                </a:lnTo>
                <a:lnTo>
                  <a:pt x="8173" y="9164"/>
                </a:lnTo>
                <a:lnTo>
                  <a:pt x="8169" y="9160"/>
                </a:lnTo>
                <a:close/>
                <a:moveTo>
                  <a:pt x="10967" y="8209"/>
                </a:moveTo>
                <a:lnTo>
                  <a:pt x="10972" y="8209"/>
                </a:lnTo>
                <a:lnTo>
                  <a:pt x="10971" y="8213"/>
                </a:lnTo>
                <a:cubicBezTo>
                  <a:pt x="10971" y="8213"/>
                  <a:pt x="10969" y="8209"/>
                  <a:pt x="10967" y="8209"/>
                </a:cubicBezTo>
                <a:close/>
                <a:moveTo>
                  <a:pt x="14536" y="9730"/>
                </a:moveTo>
                <a:cubicBezTo>
                  <a:pt x="14531" y="9732"/>
                  <a:pt x="14527" y="9735"/>
                  <a:pt x="14524" y="9737"/>
                </a:cubicBezTo>
                <a:lnTo>
                  <a:pt x="14531" y="9730"/>
                </a:lnTo>
                <a:lnTo>
                  <a:pt x="14532" y="9730"/>
                </a:lnTo>
                <a:lnTo>
                  <a:pt x="14534" y="9730"/>
                </a:lnTo>
                <a:cubicBezTo>
                  <a:pt x="14534" y="9730"/>
                  <a:pt x="14534" y="9730"/>
                  <a:pt x="14536" y="9730"/>
                </a:cubicBezTo>
                <a:close/>
                <a:moveTo>
                  <a:pt x="16014" y="9655"/>
                </a:moveTo>
                <a:cubicBezTo>
                  <a:pt x="16012" y="9653"/>
                  <a:pt x="16012" y="9653"/>
                  <a:pt x="16012" y="9651"/>
                </a:cubicBezTo>
                <a:cubicBezTo>
                  <a:pt x="16015" y="9651"/>
                  <a:pt x="16019" y="9651"/>
                  <a:pt x="16022" y="9653"/>
                </a:cubicBezTo>
                <a:close/>
                <a:moveTo>
                  <a:pt x="16482" y="9612"/>
                </a:moveTo>
                <a:close/>
                <a:moveTo>
                  <a:pt x="17516" y="9332"/>
                </a:moveTo>
                <a:cubicBezTo>
                  <a:pt x="17517" y="9330"/>
                  <a:pt x="17519" y="9330"/>
                  <a:pt x="17519" y="9332"/>
                </a:cubicBezTo>
                <a:close/>
                <a:moveTo>
                  <a:pt x="18122" y="8373"/>
                </a:moveTo>
                <a:lnTo>
                  <a:pt x="18122" y="8373"/>
                </a:lnTo>
                <a:lnTo>
                  <a:pt x="18122" y="8373"/>
                </a:lnTo>
                <a:cubicBezTo>
                  <a:pt x="18118" y="8373"/>
                  <a:pt x="18115" y="8371"/>
                  <a:pt x="18113" y="8369"/>
                </a:cubicBezTo>
                <a:cubicBezTo>
                  <a:pt x="18117" y="8369"/>
                  <a:pt x="18122" y="8367"/>
                  <a:pt x="18125" y="8366"/>
                </a:cubicBezTo>
                <a:cubicBezTo>
                  <a:pt x="18125" y="8367"/>
                  <a:pt x="18123" y="8371"/>
                  <a:pt x="18122" y="8373"/>
                </a:cubicBezTo>
                <a:lnTo>
                  <a:pt x="18127" y="8373"/>
                </a:lnTo>
                <a:cubicBezTo>
                  <a:pt x="18125" y="8373"/>
                  <a:pt x="18123" y="8374"/>
                  <a:pt x="18120" y="8374"/>
                </a:cubicBezTo>
                <a:close/>
                <a:moveTo>
                  <a:pt x="19179" y="7289"/>
                </a:moveTo>
                <a:cubicBezTo>
                  <a:pt x="19179" y="7288"/>
                  <a:pt x="19179" y="7288"/>
                  <a:pt x="19177" y="7286"/>
                </a:cubicBezTo>
                <a:lnTo>
                  <a:pt x="19181" y="7286"/>
                </a:lnTo>
                <a:cubicBezTo>
                  <a:pt x="19179" y="7288"/>
                  <a:pt x="19179" y="7289"/>
                  <a:pt x="19177" y="7291"/>
                </a:cubicBezTo>
                <a:close/>
                <a:moveTo>
                  <a:pt x="19600" y="7325"/>
                </a:moveTo>
                <a:lnTo>
                  <a:pt x="19601" y="7325"/>
                </a:lnTo>
                <a:lnTo>
                  <a:pt x="19601" y="7325"/>
                </a:lnTo>
                <a:cubicBezTo>
                  <a:pt x="19601" y="7327"/>
                  <a:pt x="19603" y="7327"/>
                  <a:pt x="19603" y="7329"/>
                </a:cubicBezTo>
                <a:lnTo>
                  <a:pt x="19598" y="7332"/>
                </a:lnTo>
                <a:cubicBezTo>
                  <a:pt x="19598" y="7331"/>
                  <a:pt x="19601" y="7329"/>
                  <a:pt x="19601" y="7325"/>
                </a:cubicBezTo>
                <a:close/>
                <a:moveTo>
                  <a:pt x="21683" y="8513"/>
                </a:moveTo>
                <a:lnTo>
                  <a:pt x="21682" y="8517"/>
                </a:lnTo>
                <a:cubicBezTo>
                  <a:pt x="21682" y="8517"/>
                  <a:pt x="21682" y="8515"/>
                  <a:pt x="21683" y="8515"/>
                </a:cubicBezTo>
                <a:close/>
                <a:moveTo>
                  <a:pt x="22207" y="8481"/>
                </a:moveTo>
                <a:cubicBezTo>
                  <a:pt x="22217" y="8481"/>
                  <a:pt x="22228" y="8486"/>
                  <a:pt x="22233" y="8496"/>
                </a:cubicBezTo>
                <a:cubicBezTo>
                  <a:pt x="22224" y="8491"/>
                  <a:pt x="22216" y="8488"/>
                  <a:pt x="22207" y="8481"/>
                </a:cubicBezTo>
                <a:close/>
                <a:moveTo>
                  <a:pt x="22858" y="3278"/>
                </a:moveTo>
                <a:lnTo>
                  <a:pt x="22858" y="3278"/>
                </a:lnTo>
                <a:cubicBezTo>
                  <a:pt x="22854" y="3280"/>
                  <a:pt x="22849" y="3281"/>
                  <a:pt x="22846" y="3283"/>
                </a:cubicBezTo>
                <a:lnTo>
                  <a:pt x="22846" y="3283"/>
                </a:lnTo>
                <a:lnTo>
                  <a:pt x="22846" y="3283"/>
                </a:lnTo>
                <a:cubicBezTo>
                  <a:pt x="22846" y="3283"/>
                  <a:pt x="22844" y="3285"/>
                  <a:pt x="22844" y="3286"/>
                </a:cubicBezTo>
                <a:lnTo>
                  <a:pt x="22844" y="3285"/>
                </a:lnTo>
                <a:lnTo>
                  <a:pt x="22844" y="3285"/>
                </a:lnTo>
                <a:cubicBezTo>
                  <a:pt x="22844" y="3285"/>
                  <a:pt x="22846" y="3285"/>
                  <a:pt x="22847" y="3285"/>
                </a:cubicBezTo>
                <a:lnTo>
                  <a:pt x="22847" y="3285"/>
                </a:lnTo>
                <a:cubicBezTo>
                  <a:pt x="22849" y="3283"/>
                  <a:pt x="22852" y="3283"/>
                  <a:pt x="22856" y="3280"/>
                </a:cubicBezTo>
                <a:close/>
                <a:moveTo>
                  <a:pt x="22044" y="3036"/>
                </a:moveTo>
                <a:lnTo>
                  <a:pt x="22023" y="3024"/>
                </a:lnTo>
                <a:cubicBezTo>
                  <a:pt x="22034" y="3019"/>
                  <a:pt x="22042" y="3026"/>
                  <a:pt x="22046" y="3038"/>
                </a:cubicBezTo>
                <a:close/>
                <a:moveTo>
                  <a:pt x="19380" y="3626"/>
                </a:moveTo>
                <a:close/>
                <a:moveTo>
                  <a:pt x="15540" y="2270"/>
                </a:moveTo>
                <a:cubicBezTo>
                  <a:pt x="15528" y="2260"/>
                  <a:pt x="15518" y="2250"/>
                  <a:pt x="15506" y="2241"/>
                </a:cubicBezTo>
                <a:lnTo>
                  <a:pt x="15506" y="2241"/>
                </a:lnTo>
                <a:cubicBezTo>
                  <a:pt x="15518" y="2250"/>
                  <a:pt x="15528" y="2260"/>
                  <a:pt x="15540" y="2269"/>
                </a:cubicBezTo>
                <a:cubicBezTo>
                  <a:pt x="15538" y="2270"/>
                  <a:pt x="15538" y="2270"/>
                  <a:pt x="15538" y="2270"/>
                </a:cubicBezTo>
                <a:close/>
                <a:moveTo>
                  <a:pt x="15006" y="1705"/>
                </a:moveTo>
                <a:lnTo>
                  <a:pt x="15006" y="1704"/>
                </a:lnTo>
                <a:lnTo>
                  <a:pt x="15008" y="1704"/>
                </a:lnTo>
                <a:cubicBezTo>
                  <a:pt x="15008" y="1704"/>
                  <a:pt x="15006" y="1705"/>
                  <a:pt x="15004" y="1705"/>
                </a:cubicBezTo>
                <a:close/>
                <a:moveTo>
                  <a:pt x="13460" y="2421"/>
                </a:moveTo>
                <a:cubicBezTo>
                  <a:pt x="13466" y="2420"/>
                  <a:pt x="13473" y="2421"/>
                  <a:pt x="13480" y="2426"/>
                </a:cubicBezTo>
                <a:cubicBezTo>
                  <a:pt x="13472" y="2425"/>
                  <a:pt x="13465" y="2423"/>
                  <a:pt x="13458" y="2421"/>
                </a:cubicBezTo>
                <a:close/>
                <a:moveTo>
                  <a:pt x="8183" y="652"/>
                </a:moveTo>
                <a:cubicBezTo>
                  <a:pt x="8181" y="653"/>
                  <a:pt x="8178" y="657"/>
                  <a:pt x="8174" y="658"/>
                </a:cubicBezTo>
                <a:lnTo>
                  <a:pt x="8174" y="658"/>
                </a:lnTo>
                <a:cubicBezTo>
                  <a:pt x="8173" y="655"/>
                  <a:pt x="8169" y="652"/>
                  <a:pt x="8168" y="648"/>
                </a:cubicBezTo>
                <a:cubicBezTo>
                  <a:pt x="8173" y="650"/>
                  <a:pt x="8178" y="652"/>
                  <a:pt x="8183" y="652"/>
                </a:cubicBezTo>
                <a:close/>
                <a:moveTo>
                  <a:pt x="7797" y="1132"/>
                </a:moveTo>
                <a:cubicBezTo>
                  <a:pt x="7798" y="1136"/>
                  <a:pt x="7800" y="1137"/>
                  <a:pt x="7802" y="1139"/>
                </a:cubicBezTo>
                <a:lnTo>
                  <a:pt x="7795" y="1139"/>
                </a:lnTo>
                <a:cubicBezTo>
                  <a:pt x="7793" y="1139"/>
                  <a:pt x="7795" y="1139"/>
                  <a:pt x="7795" y="1141"/>
                </a:cubicBezTo>
                <a:lnTo>
                  <a:pt x="7795" y="1136"/>
                </a:lnTo>
                <a:close/>
                <a:moveTo>
                  <a:pt x="17523" y="9337"/>
                </a:moveTo>
                <a:close/>
                <a:moveTo>
                  <a:pt x="17572" y="9030"/>
                </a:moveTo>
                <a:cubicBezTo>
                  <a:pt x="17562" y="9028"/>
                  <a:pt x="17559" y="9018"/>
                  <a:pt x="17564" y="9009"/>
                </a:cubicBezTo>
                <a:cubicBezTo>
                  <a:pt x="17566" y="9016"/>
                  <a:pt x="17571" y="9025"/>
                  <a:pt x="17574" y="9030"/>
                </a:cubicBezTo>
                <a:cubicBezTo>
                  <a:pt x="17574" y="9030"/>
                  <a:pt x="17574" y="9032"/>
                  <a:pt x="17572" y="9032"/>
                </a:cubicBezTo>
                <a:close/>
                <a:moveTo>
                  <a:pt x="23349" y="8093"/>
                </a:moveTo>
                <a:cubicBezTo>
                  <a:pt x="23347" y="8093"/>
                  <a:pt x="23347" y="8091"/>
                  <a:pt x="23345" y="8089"/>
                </a:cubicBezTo>
                <a:cubicBezTo>
                  <a:pt x="23343" y="8089"/>
                  <a:pt x="23345" y="8093"/>
                  <a:pt x="23345" y="8093"/>
                </a:cubicBezTo>
                <a:cubicBezTo>
                  <a:pt x="23343" y="8094"/>
                  <a:pt x="23343" y="8091"/>
                  <a:pt x="23342" y="8089"/>
                </a:cubicBezTo>
                <a:lnTo>
                  <a:pt x="23345" y="8089"/>
                </a:lnTo>
                <a:cubicBezTo>
                  <a:pt x="23345" y="8089"/>
                  <a:pt x="23347" y="8089"/>
                  <a:pt x="23347" y="8088"/>
                </a:cubicBezTo>
                <a:cubicBezTo>
                  <a:pt x="23349" y="8086"/>
                  <a:pt x="23349" y="8091"/>
                  <a:pt x="23350" y="8093"/>
                </a:cubicBezTo>
                <a:close/>
                <a:moveTo>
                  <a:pt x="24756" y="4126"/>
                </a:moveTo>
                <a:cubicBezTo>
                  <a:pt x="24756" y="4128"/>
                  <a:pt x="24756" y="4129"/>
                  <a:pt x="24754" y="4131"/>
                </a:cubicBezTo>
                <a:cubicBezTo>
                  <a:pt x="24754" y="4128"/>
                  <a:pt x="24754" y="4122"/>
                  <a:pt x="24754" y="4119"/>
                </a:cubicBezTo>
                <a:cubicBezTo>
                  <a:pt x="24756" y="4121"/>
                  <a:pt x="24758" y="4122"/>
                  <a:pt x="24758" y="4126"/>
                </a:cubicBezTo>
                <a:close/>
                <a:moveTo>
                  <a:pt x="22519" y="3199"/>
                </a:moveTo>
                <a:lnTo>
                  <a:pt x="22528" y="3206"/>
                </a:lnTo>
                <a:lnTo>
                  <a:pt x="22528" y="3206"/>
                </a:lnTo>
                <a:cubicBezTo>
                  <a:pt x="22525" y="3202"/>
                  <a:pt x="22521" y="3201"/>
                  <a:pt x="22519" y="3197"/>
                </a:cubicBezTo>
                <a:close/>
                <a:moveTo>
                  <a:pt x="19761" y="3173"/>
                </a:moveTo>
                <a:lnTo>
                  <a:pt x="19758" y="3175"/>
                </a:lnTo>
                <a:lnTo>
                  <a:pt x="19758" y="3173"/>
                </a:lnTo>
                <a:lnTo>
                  <a:pt x="19758" y="3173"/>
                </a:lnTo>
                <a:cubicBezTo>
                  <a:pt x="19758" y="3173"/>
                  <a:pt x="19759" y="3173"/>
                  <a:pt x="19761" y="3173"/>
                </a:cubicBezTo>
                <a:close/>
                <a:moveTo>
                  <a:pt x="13077" y="1031"/>
                </a:moveTo>
                <a:cubicBezTo>
                  <a:pt x="13082" y="1031"/>
                  <a:pt x="13085" y="1034"/>
                  <a:pt x="13089" y="1036"/>
                </a:cubicBezTo>
                <a:cubicBezTo>
                  <a:pt x="13084" y="1034"/>
                  <a:pt x="13079" y="1034"/>
                  <a:pt x="13075" y="1034"/>
                </a:cubicBezTo>
                <a:cubicBezTo>
                  <a:pt x="13075" y="1033"/>
                  <a:pt x="13077" y="1033"/>
                  <a:pt x="13079" y="1031"/>
                </a:cubicBezTo>
                <a:close/>
                <a:moveTo>
                  <a:pt x="13185" y="870"/>
                </a:moveTo>
                <a:cubicBezTo>
                  <a:pt x="13185" y="870"/>
                  <a:pt x="13199" y="868"/>
                  <a:pt x="13199" y="868"/>
                </a:cubicBezTo>
                <a:lnTo>
                  <a:pt x="13199" y="868"/>
                </a:lnTo>
                <a:lnTo>
                  <a:pt x="13192" y="873"/>
                </a:lnTo>
                <a:close/>
                <a:moveTo>
                  <a:pt x="11858" y="1817"/>
                </a:moveTo>
                <a:lnTo>
                  <a:pt x="11858" y="1817"/>
                </a:lnTo>
                <a:lnTo>
                  <a:pt x="11858" y="1819"/>
                </a:lnTo>
                <a:cubicBezTo>
                  <a:pt x="11856" y="1819"/>
                  <a:pt x="11856" y="1819"/>
                  <a:pt x="11856" y="1817"/>
                </a:cubicBezTo>
                <a:lnTo>
                  <a:pt x="11858" y="1815"/>
                </a:lnTo>
                <a:close/>
                <a:moveTo>
                  <a:pt x="8579" y="150"/>
                </a:moveTo>
                <a:lnTo>
                  <a:pt x="8586" y="154"/>
                </a:lnTo>
                <a:lnTo>
                  <a:pt x="8586" y="154"/>
                </a:lnTo>
                <a:cubicBezTo>
                  <a:pt x="8583" y="150"/>
                  <a:pt x="8579" y="150"/>
                  <a:pt x="8576" y="149"/>
                </a:cubicBezTo>
                <a:close/>
                <a:moveTo>
                  <a:pt x="606" y="5576"/>
                </a:moveTo>
                <a:cubicBezTo>
                  <a:pt x="611" y="5573"/>
                  <a:pt x="615" y="5571"/>
                  <a:pt x="618" y="5568"/>
                </a:cubicBezTo>
                <a:cubicBezTo>
                  <a:pt x="622" y="5573"/>
                  <a:pt x="625" y="5576"/>
                  <a:pt x="628" y="5580"/>
                </a:cubicBezTo>
                <a:cubicBezTo>
                  <a:pt x="622" y="5578"/>
                  <a:pt x="615" y="5578"/>
                  <a:pt x="606" y="5576"/>
                </a:cubicBezTo>
                <a:close/>
                <a:moveTo>
                  <a:pt x="1688" y="7660"/>
                </a:moveTo>
                <a:cubicBezTo>
                  <a:pt x="1689" y="7662"/>
                  <a:pt x="1689" y="7664"/>
                  <a:pt x="1689" y="7667"/>
                </a:cubicBezTo>
                <a:cubicBezTo>
                  <a:pt x="1686" y="7665"/>
                  <a:pt x="1684" y="7665"/>
                  <a:pt x="1682" y="7664"/>
                </a:cubicBezTo>
                <a:cubicBezTo>
                  <a:pt x="1684" y="7662"/>
                  <a:pt x="1688" y="7662"/>
                  <a:pt x="1688" y="7660"/>
                </a:cubicBezTo>
                <a:close/>
                <a:moveTo>
                  <a:pt x="7577" y="9588"/>
                </a:moveTo>
                <a:lnTo>
                  <a:pt x="7577" y="9588"/>
                </a:lnTo>
                <a:cubicBezTo>
                  <a:pt x="7577" y="9588"/>
                  <a:pt x="7575" y="9590"/>
                  <a:pt x="7575" y="9590"/>
                </a:cubicBezTo>
                <a:lnTo>
                  <a:pt x="7575" y="9588"/>
                </a:lnTo>
                <a:cubicBezTo>
                  <a:pt x="7575" y="9588"/>
                  <a:pt x="7577" y="9588"/>
                  <a:pt x="7577" y="9586"/>
                </a:cubicBezTo>
                <a:close/>
                <a:moveTo>
                  <a:pt x="11384" y="8937"/>
                </a:moveTo>
                <a:lnTo>
                  <a:pt x="11386" y="8936"/>
                </a:lnTo>
                <a:cubicBezTo>
                  <a:pt x="11386" y="8937"/>
                  <a:pt x="11386" y="8936"/>
                  <a:pt x="11384" y="8937"/>
                </a:cubicBezTo>
                <a:lnTo>
                  <a:pt x="11389" y="8937"/>
                </a:lnTo>
                <a:cubicBezTo>
                  <a:pt x="11388" y="8939"/>
                  <a:pt x="11386" y="8939"/>
                  <a:pt x="11384" y="8941"/>
                </a:cubicBezTo>
                <a:lnTo>
                  <a:pt x="11384" y="8937"/>
                </a:lnTo>
                <a:close/>
                <a:moveTo>
                  <a:pt x="12993" y="9320"/>
                </a:moveTo>
                <a:lnTo>
                  <a:pt x="12993" y="9320"/>
                </a:lnTo>
                <a:cubicBezTo>
                  <a:pt x="12993" y="9323"/>
                  <a:pt x="12994" y="9327"/>
                  <a:pt x="12996" y="9332"/>
                </a:cubicBezTo>
                <a:cubicBezTo>
                  <a:pt x="12994" y="9327"/>
                  <a:pt x="12993" y="9323"/>
                  <a:pt x="12993" y="9318"/>
                </a:cubicBezTo>
                <a:close/>
                <a:moveTo>
                  <a:pt x="25137" y="6910"/>
                </a:moveTo>
                <a:cubicBezTo>
                  <a:pt x="25139" y="6908"/>
                  <a:pt x="25139" y="6905"/>
                  <a:pt x="25141" y="6903"/>
                </a:cubicBezTo>
                <a:lnTo>
                  <a:pt x="25139" y="6903"/>
                </a:lnTo>
                <a:cubicBezTo>
                  <a:pt x="25139" y="6903"/>
                  <a:pt x="25139" y="6903"/>
                  <a:pt x="25141" y="6901"/>
                </a:cubicBezTo>
                <a:lnTo>
                  <a:pt x="25141" y="6903"/>
                </a:lnTo>
                <a:cubicBezTo>
                  <a:pt x="25141" y="6903"/>
                  <a:pt x="25142" y="6905"/>
                  <a:pt x="25144" y="6905"/>
                </a:cubicBezTo>
                <a:cubicBezTo>
                  <a:pt x="25141" y="6907"/>
                  <a:pt x="25139" y="6908"/>
                  <a:pt x="25137" y="6910"/>
                </a:cubicBezTo>
                <a:close/>
                <a:moveTo>
                  <a:pt x="17715" y="2183"/>
                </a:moveTo>
                <a:lnTo>
                  <a:pt x="17711" y="2183"/>
                </a:lnTo>
                <a:lnTo>
                  <a:pt x="17711" y="2178"/>
                </a:lnTo>
                <a:cubicBezTo>
                  <a:pt x="17711" y="2176"/>
                  <a:pt x="17711" y="2176"/>
                  <a:pt x="17715" y="2176"/>
                </a:cubicBezTo>
                <a:cubicBezTo>
                  <a:pt x="17715" y="2178"/>
                  <a:pt x="17715" y="2181"/>
                  <a:pt x="17715" y="2183"/>
                </a:cubicBezTo>
                <a:close/>
                <a:moveTo>
                  <a:pt x="13199" y="868"/>
                </a:moveTo>
                <a:cubicBezTo>
                  <a:pt x="13197" y="870"/>
                  <a:pt x="13197" y="873"/>
                  <a:pt x="13195" y="876"/>
                </a:cubicBezTo>
                <a:cubicBezTo>
                  <a:pt x="13195" y="876"/>
                  <a:pt x="13194" y="875"/>
                  <a:pt x="13192" y="873"/>
                </a:cubicBezTo>
                <a:lnTo>
                  <a:pt x="13199" y="868"/>
                </a:lnTo>
                <a:lnTo>
                  <a:pt x="13199" y="868"/>
                </a:lnTo>
                <a:lnTo>
                  <a:pt x="13211" y="858"/>
                </a:lnTo>
                <a:lnTo>
                  <a:pt x="13199" y="868"/>
                </a:lnTo>
                <a:cubicBezTo>
                  <a:pt x="13199" y="866"/>
                  <a:pt x="13199" y="866"/>
                  <a:pt x="13199" y="864"/>
                </a:cubicBezTo>
                <a:cubicBezTo>
                  <a:pt x="13202" y="861"/>
                  <a:pt x="13204" y="858"/>
                  <a:pt x="13206" y="854"/>
                </a:cubicBezTo>
                <a:cubicBezTo>
                  <a:pt x="13207" y="856"/>
                  <a:pt x="13209" y="856"/>
                  <a:pt x="13209" y="858"/>
                </a:cubicBezTo>
                <a:lnTo>
                  <a:pt x="13212" y="858"/>
                </a:lnTo>
                <a:cubicBezTo>
                  <a:pt x="13209" y="861"/>
                  <a:pt x="13202" y="863"/>
                  <a:pt x="13199" y="866"/>
                </a:cubicBezTo>
                <a:close/>
                <a:moveTo>
                  <a:pt x="8543" y="157"/>
                </a:moveTo>
                <a:cubicBezTo>
                  <a:pt x="8547" y="154"/>
                  <a:pt x="8554" y="150"/>
                  <a:pt x="8559" y="150"/>
                </a:cubicBezTo>
                <a:lnTo>
                  <a:pt x="8559" y="150"/>
                </a:lnTo>
                <a:cubicBezTo>
                  <a:pt x="8550" y="152"/>
                  <a:pt x="8543" y="155"/>
                  <a:pt x="8538" y="162"/>
                </a:cubicBezTo>
                <a:cubicBezTo>
                  <a:pt x="8531" y="167"/>
                  <a:pt x="8525" y="173"/>
                  <a:pt x="8519" y="178"/>
                </a:cubicBezTo>
                <a:cubicBezTo>
                  <a:pt x="8519" y="178"/>
                  <a:pt x="8516" y="178"/>
                  <a:pt x="8516" y="178"/>
                </a:cubicBezTo>
                <a:cubicBezTo>
                  <a:pt x="8525" y="171"/>
                  <a:pt x="8535" y="164"/>
                  <a:pt x="8543" y="157"/>
                </a:cubicBezTo>
                <a:close/>
                <a:moveTo>
                  <a:pt x="11413" y="8936"/>
                </a:moveTo>
                <a:lnTo>
                  <a:pt x="11419" y="8937"/>
                </a:lnTo>
                <a:lnTo>
                  <a:pt x="11415" y="8937"/>
                </a:lnTo>
                <a:lnTo>
                  <a:pt x="11415" y="8937"/>
                </a:lnTo>
                <a:cubicBezTo>
                  <a:pt x="11415" y="8936"/>
                  <a:pt x="11413" y="8937"/>
                  <a:pt x="11413" y="8936"/>
                </a:cubicBezTo>
                <a:close/>
                <a:moveTo>
                  <a:pt x="12359" y="9814"/>
                </a:moveTo>
                <a:lnTo>
                  <a:pt x="12359" y="9811"/>
                </a:lnTo>
                <a:cubicBezTo>
                  <a:pt x="12359" y="9811"/>
                  <a:pt x="12359" y="9811"/>
                  <a:pt x="12359" y="9811"/>
                </a:cubicBezTo>
                <a:close/>
                <a:moveTo>
                  <a:pt x="14500" y="10098"/>
                </a:moveTo>
                <a:cubicBezTo>
                  <a:pt x="14500" y="10098"/>
                  <a:pt x="14500" y="10096"/>
                  <a:pt x="14500" y="10094"/>
                </a:cubicBezTo>
                <a:lnTo>
                  <a:pt x="14500" y="10094"/>
                </a:lnTo>
                <a:cubicBezTo>
                  <a:pt x="14500" y="10096"/>
                  <a:pt x="14500" y="10096"/>
                  <a:pt x="14500" y="10098"/>
                </a:cubicBezTo>
                <a:close/>
                <a:moveTo>
                  <a:pt x="16041" y="10274"/>
                </a:moveTo>
                <a:lnTo>
                  <a:pt x="16040" y="10274"/>
                </a:lnTo>
                <a:lnTo>
                  <a:pt x="16043" y="10274"/>
                </a:lnTo>
                <a:close/>
                <a:moveTo>
                  <a:pt x="16925" y="9463"/>
                </a:moveTo>
                <a:cubicBezTo>
                  <a:pt x="16925" y="9464"/>
                  <a:pt x="16925" y="9466"/>
                  <a:pt x="16927" y="9466"/>
                </a:cubicBezTo>
                <a:cubicBezTo>
                  <a:pt x="16927" y="9468"/>
                  <a:pt x="16924" y="9466"/>
                  <a:pt x="16924" y="9466"/>
                </a:cubicBezTo>
                <a:cubicBezTo>
                  <a:pt x="16922" y="9466"/>
                  <a:pt x="16924" y="9464"/>
                  <a:pt x="16925" y="9463"/>
                </a:cubicBezTo>
                <a:close/>
                <a:moveTo>
                  <a:pt x="17554" y="9588"/>
                </a:moveTo>
                <a:close/>
                <a:moveTo>
                  <a:pt x="21332" y="8994"/>
                </a:moveTo>
                <a:close/>
                <a:moveTo>
                  <a:pt x="22885" y="8963"/>
                </a:moveTo>
                <a:cubicBezTo>
                  <a:pt x="22878" y="8961"/>
                  <a:pt x="22871" y="8960"/>
                  <a:pt x="22864" y="8956"/>
                </a:cubicBezTo>
                <a:cubicBezTo>
                  <a:pt x="22878" y="8956"/>
                  <a:pt x="22894" y="8956"/>
                  <a:pt x="22907" y="8953"/>
                </a:cubicBezTo>
                <a:cubicBezTo>
                  <a:pt x="22902" y="8960"/>
                  <a:pt x="22894" y="8963"/>
                  <a:pt x="22885" y="8961"/>
                </a:cubicBezTo>
                <a:close/>
                <a:moveTo>
                  <a:pt x="25980" y="7442"/>
                </a:moveTo>
                <a:cubicBezTo>
                  <a:pt x="25980" y="7446"/>
                  <a:pt x="25982" y="7449"/>
                  <a:pt x="25985" y="7452"/>
                </a:cubicBezTo>
                <a:lnTo>
                  <a:pt x="25978" y="7452"/>
                </a:lnTo>
                <a:cubicBezTo>
                  <a:pt x="25978" y="7449"/>
                  <a:pt x="25980" y="7446"/>
                  <a:pt x="25980" y="7442"/>
                </a:cubicBezTo>
                <a:close/>
              </a:path>
            </a:pathLst>
          </a:custGeom>
          <a:solidFill>
            <a:schemeClr val="dk2">
              <a:alpha val="98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1203234" y="719395"/>
            <a:ext cx="7189494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L’empire colonial a existé de 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-1534 à 1763 (soit 229 ans)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-ensuite de 1763 à 1962 (soit 199 ans)</a:t>
            </a:r>
            <a:endParaRPr dirty="0"/>
          </a:p>
        </p:txBody>
      </p:sp>
      <p:grpSp>
        <p:nvGrpSpPr>
          <p:cNvPr id="5966" name="Google Shape;5966;p67"/>
          <p:cNvGrpSpPr/>
          <p:nvPr/>
        </p:nvGrpSpPr>
        <p:grpSpPr>
          <a:xfrm rot="-933076">
            <a:off x="6551100" y="2977905"/>
            <a:ext cx="1858473" cy="1884812"/>
            <a:chOff x="1216175" y="238125"/>
            <a:chExt cx="5141975" cy="5214850"/>
          </a:xfrm>
        </p:grpSpPr>
        <p:sp>
          <p:nvSpPr>
            <p:cNvPr id="5967" name="Google Shape;5967;p67"/>
            <p:cNvSpPr/>
            <p:nvPr/>
          </p:nvSpPr>
          <p:spPr>
            <a:xfrm>
              <a:off x="2143650" y="1116675"/>
              <a:ext cx="3453375" cy="3458825"/>
            </a:xfrm>
            <a:custGeom>
              <a:avLst/>
              <a:gdLst/>
              <a:ahLst/>
              <a:cxnLst/>
              <a:rect l="l" t="t" r="r" b="b"/>
              <a:pathLst>
                <a:path w="138135" h="138353" extrusionOk="0">
                  <a:moveTo>
                    <a:pt x="85551" y="100513"/>
                  </a:moveTo>
                  <a:cubicBezTo>
                    <a:pt x="85334" y="100426"/>
                    <a:pt x="85160" y="100383"/>
                    <a:pt x="84986" y="100252"/>
                  </a:cubicBezTo>
                  <a:lnTo>
                    <a:pt x="76461" y="94772"/>
                  </a:lnTo>
                  <a:cubicBezTo>
                    <a:pt x="76287" y="94685"/>
                    <a:pt x="76113" y="94598"/>
                    <a:pt x="75939" y="94555"/>
                  </a:cubicBezTo>
                  <a:cubicBezTo>
                    <a:pt x="75896" y="94772"/>
                    <a:pt x="75852" y="94990"/>
                    <a:pt x="75852" y="95163"/>
                  </a:cubicBezTo>
                  <a:cubicBezTo>
                    <a:pt x="75722" y="97121"/>
                    <a:pt x="75722" y="99078"/>
                    <a:pt x="75548" y="100992"/>
                  </a:cubicBezTo>
                  <a:cubicBezTo>
                    <a:pt x="75417" y="102253"/>
                    <a:pt x="75243" y="103514"/>
                    <a:pt x="74939" y="104775"/>
                  </a:cubicBezTo>
                  <a:cubicBezTo>
                    <a:pt x="74591" y="106298"/>
                    <a:pt x="74417" y="107820"/>
                    <a:pt x="74330" y="109342"/>
                  </a:cubicBezTo>
                  <a:cubicBezTo>
                    <a:pt x="74330" y="110343"/>
                    <a:pt x="74156" y="111343"/>
                    <a:pt x="74026" y="112343"/>
                  </a:cubicBezTo>
                  <a:cubicBezTo>
                    <a:pt x="74026" y="112561"/>
                    <a:pt x="73591" y="112517"/>
                    <a:pt x="73721" y="112865"/>
                  </a:cubicBezTo>
                  <a:cubicBezTo>
                    <a:pt x="73765" y="113039"/>
                    <a:pt x="73765" y="113257"/>
                    <a:pt x="73765" y="113431"/>
                  </a:cubicBezTo>
                  <a:cubicBezTo>
                    <a:pt x="73808" y="113779"/>
                    <a:pt x="73765" y="114083"/>
                    <a:pt x="73721" y="114387"/>
                  </a:cubicBezTo>
                  <a:cubicBezTo>
                    <a:pt x="73547" y="114909"/>
                    <a:pt x="73504" y="115431"/>
                    <a:pt x="73504" y="115953"/>
                  </a:cubicBezTo>
                  <a:cubicBezTo>
                    <a:pt x="73417" y="117954"/>
                    <a:pt x="73243" y="119998"/>
                    <a:pt x="72982" y="121955"/>
                  </a:cubicBezTo>
                  <a:cubicBezTo>
                    <a:pt x="72851" y="122782"/>
                    <a:pt x="72808" y="123608"/>
                    <a:pt x="72721" y="124391"/>
                  </a:cubicBezTo>
                  <a:cubicBezTo>
                    <a:pt x="72721" y="124565"/>
                    <a:pt x="72634" y="124782"/>
                    <a:pt x="72590" y="124956"/>
                  </a:cubicBezTo>
                  <a:cubicBezTo>
                    <a:pt x="72503" y="125348"/>
                    <a:pt x="72416" y="125739"/>
                    <a:pt x="72416" y="126131"/>
                  </a:cubicBezTo>
                  <a:cubicBezTo>
                    <a:pt x="72416" y="127392"/>
                    <a:pt x="72242" y="128653"/>
                    <a:pt x="71851" y="129828"/>
                  </a:cubicBezTo>
                  <a:cubicBezTo>
                    <a:pt x="71807" y="129958"/>
                    <a:pt x="71764" y="130045"/>
                    <a:pt x="71807" y="130175"/>
                  </a:cubicBezTo>
                  <a:cubicBezTo>
                    <a:pt x="72025" y="131350"/>
                    <a:pt x="71503" y="132394"/>
                    <a:pt x="71546" y="133524"/>
                  </a:cubicBezTo>
                  <a:cubicBezTo>
                    <a:pt x="71503" y="134090"/>
                    <a:pt x="71372" y="134655"/>
                    <a:pt x="71155" y="135177"/>
                  </a:cubicBezTo>
                  <a:cubicBezTo>
                    <a:pt x="70981" y="135917"/>
                    <a:pt x="70894" y="136743"/>
                    <a:pt x="70720" y="137526"/>
                  </a:cubicBezTo>
                  <a:cubicBezTo>
                    <a:pt x="70677" y="137874"/>
                    <a:pt x="70590" y="138222"/>
                    <a:pt x="70068" y="138352"/>
                  </a:cubicBezTo>
                  <a:cubicBezTo>
                    <a:pt x="69850" y="137917"/>
                    <a:pt x="69720" y="137482"/>
                    <a:pt x="69676" y="137047"/>
                  </a:cubicBezTo>
                  <a:cubicBezTo>
                    <a:pt x="69372" y="135264"/>
                    <a:pt x="68893" y="133568"/>
                    <a:pt x="68284" y="131915"/>
                  </a:cubicBezTo>
                  <a:cubicBezTo>
                    <a:pt x="67719" y="130393"/>
                    <a:pt x="67328" y="128827"/>
                    <a:pt x="67110" y="127218"/>
                  </a:cubicBezTo>
                  <a:cubicBezTo>
                    <a:pt x="66849" y="125304"/>
                    <a:pt x="66545" y="123391"/>
                    <a:pt x="66284" y="121477"/>
                  </a:cubicBezTo>
                  <a:cubicBezTo>
                    <a:pt x="66240" y="121085"/>
                    <a:pt x="66153" y="120694"/>
                    <a:pt x="66066" y="120303"/>
                  </a:cubicBezTo>
                  <a:cubicBezTo>
                    <a:pt x="65979" y="119955"/>
                    <a:pt x="65979" y="119563"/>
                    <a:pt x="66110" y="119215"/>
                  </a:cubicBezTo>
                  <a:cubicBezTo>
                    <a:pt x="66197" y="118911"/>
                    <a:pt x="66197" y="118606"/>
                    <a:pt x="66110" y="118302"/>
                  </a:cubicBezTo>
                  <a:cubicBezTo>
                    <a:pt x="65501" y="113605"/>
                    <a:pt x="64979" y="108907"/>
                    <a:pt x="64153" y="104254"/>
                  </a:cubicBezTo>
                  <a:cubicBezTo>
                    <a:pt x="64022" y="103732"/>
                    <a:pt x="63935" y="103166"/>
                    <a:pt x="63805" y="102601"/>
                  </a:cubicBezTo>
                  <a:cubicBezTo>
                    <a:pt x="63370" y="100296"/>
                    <a:pt x="62891" y="97991"/>
                    <a:pt x="62413" y="95642"/>
                  </a:cubicBezTo>
                  <a:cubicBezTo>
                    <a:pt x="62326" y="95381"/>
                    <a:pt x="62239" y="95120"/>
                    <a:pt x="62152" y="94859"/>
                  </a:cubicBezTo>
                  <a:cubicBezTo>
                    <a:pt x="62022" y="94903"/>
                    <a:pt x="61891" y="94946"/>
                    <a:pt x="61761" y="94990"/>
                  </a:cubicBezTo>
                  <a:cubicBezTo>
                    <a:pt x="59629" y="96468"/>
                    <a:pt x="57542" y="97947"/>
                    <a:pt x="55411" y="99426"/>
                  </a:cubicBezTo>
                  <a:cubicBezTo>
                    <a:pt x="55063" y="99687"/>
                    <a:pt x="54628" y="99861"/>
                    <a:pt x="54454" y="100296"/>
                  </a:cubicBezTo>
                  <a:cubicBezTo>
                    <a:pt x="54410" y="100426"/>
                    <a:pt x="54193" y="100426"/>
                    <a:pt x="54062" y="100513"/>
                  </a:cubicBezTo>
                  <a:cubicBezTo>
                    <a:pt x="53584" y="100731"/>
                    <a:pt x="53105" y="100992"/>
                    <a:pt x="53105" y="101687"/>
                  </a:cubicBezTo>
                  <a:cubicBezTo>
                    <a:pt x="52975" y="101513"/>
                    <a:pt x="52758" y="101340"/>
                    <a:pt x="52714" y="101122"/>
                  </a:cubicBezTo>
                  <a:cubicBezTo>
                    <a:pt x="52540" y="100035"/>
                    <a:pt x="52410" y="98991"/>
                    <a:pt x="52279" y="97904"/>
                  </a:cubicBezTo>
                  <a:cubicBezTo>
                    <a:pt x="52062" y="96077"/>
                    <a:pt x="51975" y="94207"/>
                    <a:pt x="52018" y="92380"/>
                  </a:cubicBezTo>
                  <a:cubicBezTo>
                    <a:pt x="52018" y="91988"/>
                    <a:pt x="52018" y="91597"/>
                    <a:pt x="52018" y="91119"/>
                  </a:cubicBezTo>
                  <a:cubicBezTo>
                    <a:pt x="51627" y="91206"/>
                    <a:pt x="51279" y="91423"/>
                    <a:pt x="51018" y="91684"/>
                  </a:cubicBezTo>
                  <a:cubicBezTo>
                    <a:pt x="49104" y="93032"/>
                    <a:pt x="47147" y="94337"/>
                    <a:pt x="45277" y="95729"/>
                  </a:cubicBezTo>
                  <a:cubicBezTo>
                    <a:pt x="44711" y="96077"/>
                    <a:pt x="44102" y="96381"/>
                    <a:pt x="43493" y="96599"/>
                  </a:cubicBezTo>
                  <a:cubicBezTo>
                    <a:pt x="43189" y="96468"/>
                    <a:pt x="43146" y="96294"/>
                    <a:pt x="43276" y="96077"/>
                  </a:cubicBezTo>
                  <a:cubicBezTo>
                    <a:pt x="43363" y="95946"/>
                    <a:pt x="43493" y="95816"/>
                    <a:pt x="43580" y="95729"/>
                  </a:cubicBezTo>
                  <a:cubicBezTo>
                    <a:pt x="44624" y="94685"/>
                    <a:pt x="45494" y="93511"/>
                    <a:pt x="46234" y="92249"/>
                  </a:cubicBezTo>
                  <a:cubicBezTo>
                    <a:pt x="47060" y="90901"/>
                    <a:pt x="47930" y="89596"/>
                    <a:pt x="48800" y="88292"/>
                  </a:cubicBezTo>
                  <a:cubicBezTo>
                    <a:pt x="48974" y="88031"/>
                    <a:pt x="49104" y="87770"/>
                    <a:pt x="49322" y="87422"/>
                  </a:cubicBezTo>
                  <a:cubicBezTo>
                    <a:pt x="49104" y="87335"/>
                    <a:pt x="48930" y="87248"/>
                    <a:pt x="48713" y="87248"/>
                  </a:cubicBezTo>
                  <a:cubicBezTo>
                    <a:pt x="47712" y="87161"/>
                    <a:pt x="46712" y="87030"/>
                    <a:pt x="45668" y="87030"/>
                  </a:cubicBezTo>
                  <a:cubicBezTo>
                    <a:pt x="43667" y="87030"/>
                    <a:pt x="41667" y="86813"/>
                    <a:pt x="39623" y="86595"/>
                  </a:cubicBezTo>
                  <a:cubicBezTo>
                    <a:pt x="39536" y="86595"/>
                    <a:pt x="39405" y="86595"/>
                    <a:pt x="39275" y="86552"/>
                  </a:cubicBezTo>
                  <a:cubicBezTo>
                    <a:pt x="38492" y="86421"/>
                    <a:pt x="38448" y="86378"/>
                    <a:pt x="37839" y="85595"/>
                  </a:cubicBezTo>
                  <a:cubicBezTo>
                    <a:pt x="40014" y="82550"/>
                    <a:pt x="42058" y="79419"/>
                    <a:pt x="43928" y="76200"/>
                  </a:cubicBezTo>
                  <a:cubicBezTo>
                    <a:pt x="43711" y="75809"/>
                    <a:pt x="43363" y="75896"/>
                    <a:pt x="43059" y="75896"/>
                  </a:cubicBezTo>
                  <a:cubicBezTo>
                    <a:pt x="41406" y="75809"/>
                    <a:pt x="39753" y="75722"/>
                    <a:pt x="38100" y="75635"/>
                  </a:cubicBezTo>
                  <a:cubicBezTo>
                    <a:pt x="36622" y="75592"/>
                    <a:pt x="35099" y="75374"/>
                    <a:pt x="33664" y="75026"/>
                  </a:cubicBezTo>
                  <a:cubicBezTo>
                    <a:pt x="32229" y="74678"/>
                    <a:pt x="30750" y="74504"/>
                    <a:pt x="29228" y="74417"/>
                  </a:cubicBezTo>
                  <a:cubicBezTo>
                    <a:pt x="28010" y="74330"/>
                    <a:pt x="26792" y="74156"/>
                    <a:pt x="25444" y="74026"/>
                  </a:cubicBezTo>
                  <a:lnTo>
                    <a:pt x="25922" y="73721"/>
                  </a:lnTo>
                  <a:lnTo>
                    <a:pt x="24792" y="73721"/>
                  </a:lnTo>
                  <a:cubicBezTo>
                    <a:pt x="24270" y="73765"/>
                    <a:pt x="23791" y="73939"/>
                    <a:pt x="23313" y="73547"/>
                  </a:cubicBezTo>
                  <a:cubicBezTo>
                    <a:pt x="23182" y="73460"/>
                    <a:pt x="22921" y="73504"/>
                    <a:pt x="22704" y="73504"/>
                  </a:cubicBezTo>
                  <a:cubicBezTo>
                    <a:pt x="22051" y="73504"/>
                    <a:pt x="21399" y="73547"/>
                    <a:pt x="20790" y="73504"/>
                  </a:cubicBezTo>
                  <a:cubicBezTo>
                    <a:pt x="19050" y="73330"/>
                    <a:pt x="17354" y="73112"/>
                    <a:pt x="15614" y="72938"/>
                  </a:cubicBezTo>
                  <a:cubicBezTo>
                    <a:pt x="15267" y="72895"/>
                    <a:pt x="14875" y="72851"/>
                    <a:pt x="14527" y="72851"/>
                  </a:cubicBezTo>
                  <a:cubicBezTo>
                    <a:pt x="14136" y="72851"/>
                    <a:pt x="13744" y="72808"/>
                    <a:pt x="13353" y="72678"/>
                  </a:cubicBezTo>
                  <a:cubicBezTo>
                    <a:pt x="13005" y="72547"/>
                    <a:pt x="12613" y="72460"/>
                    <a:pt x="12266" y="72460"/>
                  </a:cubicBezTo>
                  <a:cubicBezTo>
                    <a:pt x="11091" y="72504"/>
                    <a:pt x="9917" y="72373"/>
                    <a:pt x="8830" y="71982"/>
                  </a:cubicBezTo>
                  <a:cubicBezTo>
                    <a:pt x="8699" y="71938"/>
                    <a:pt x="8569" y="71938"/>
                    <a:pt x="8438" y="71938"/>
                  </a:cubicBezTo>
                  <a:cubicBezTo>
                    <a:pt x="7264" y="72112"/>
                    <a:pt x="6133" y="71677"/>
                    <a:pt x="4959" y="71677"/>
                  </a:cubicBezTo>
                  <a:cubicBezTo>
                    <a:pt x="4480" y="71677"/>
                    <a:pt x="4045" y="71547"/>
                    <a:pt x="3567" y="71373"/>
                  </a:cubicBezTo>
                  <a:cubicBezTo>
                    <a:pt x="2915" y="71155"/>
                    <a:pt x="2219" y="71025"/>
                    <a:pt x="1479" y="70938"/>
                  </a:cubicBezTo>
                  <a:cubicBezTo>
                    <a:pt x="1131" y="70894"/>
                    <a:pt x="783" y="70807"/>
                    <a:pt x="435" y="70677"/>
                  </a:cubicBezTo>
                  <a:cubicBezTo>
                    <a:pt x="305" y="70590"/>
                    <a:pt x="174" y="70416"/>
                    <a:pt x="1" y="70198"/>
                  </a:cubicBezTo>
                  <a:cubicBezTo>
                    <a:pt x="392" y="70024"/>
                    <a:pt x="827" y="69937"/>
                    <a:pt x="1218" y="69850"/>
                  </a:cubicBezTo>
                  <a:cubicBezTo>
                    <a:pt x="3393" y="69459"/>
                    <a:pt x="5481" y="68850"/>
                    <a:pt x="7525" y="68067"/>
                  </a:cubicBezTo>
                  <a:cubicBezTo>
                    <a:pt x="8873" y="67632"/>
                    <a:pt x="10221" y="67328"/>
                    <a:pt x="11657" y="67154"/>
                  </a:cubicBezTo>
                  <a:cubicBezTo>
                    <a:pt x="13831" y="66806"/>
                    <a:pt x="16006" y="66501"/>
                    <a:pt x="18224" y="66197"/>
                  </a:cubicBezTo>
                  <a:cubicBezTo>
                    <a:pt x="18355" y="66154"/>
                    <a:pt x="18529" y="66154"/>
                    <a:pt x="18702" y="66197"/>
                  </a:cubicBezTo>
                  <a:cubicBezTo>
                    <a:pt x="19355" y="66328"/>
                    <a:pt x="20051" y="66328"/>
                    <a:pt x="20703" y="66197"/>
                  </a:cubicBezTo>
                  <a:cubicBezTo>
                    <a:pt x="22747" y="65893"/>
                    <a:pt x="24792" y="65719"/>
                    <a:pt x="26836" y="65414"/>
                  </a:cubicBezTo>
                  <a:cubicBezTo>
                    <a:pt x="29924" y="64936"/>
                    <a:pt x="32968" y="64457"/>
                    <a:pt x="36056" y="63935"/>
                  </a:cubicBezTo>
                  <a:cubicBezTo>
                    <a:pt x="36665" y="63805"/>
                    <a:pt x="37274" y="63587"/>
                    <a:pt x="38013" y="63370"/>
                  </a:cubicBezTo>
                  <a:lnTo>
                    <a:pt x="37448" y="63153"/>
                  </a:lnTo>
                  <a:cubicBezTo>
                    <a:pt x="37535" y="63066"/>
                    <a:pt x="37622" y="62979"/>
                    <a:pt x="37709" y="62979"/>
                  </a:cubicBezTo>
                  <a:cubicBezTo>
                    <a:pt x="38405" y="62892"/>
                    <a:pt x="39057" y="62805"/>
                    <a:pt x="39753" y="62761"/>
                  </a:cubicBezTo>
                  <a:cubicBezTo>
                    <a:pt x="40797" y="62631"/>
                    <a:pt x="41841" y="62544"/>
                    <a:pt x="42885" y="62413"/>
                  </a:cubicBezTo>
                  <a:cubicBezTo>
                    <a:pt x="43059" y="62370"/>
                    <a:pt x="43233" y="62326"/>
                    <a:pt x="43407" y="62239"/>
                  </a:cubicBezTo>
                  <a:cubicBezTo>
                    <a:pt x="43276" y="62022"/>
                    <a:pt x="43189" y="61891"/>
                    <a:pt x="43059" y="61717"/>
                  </a:cubicBezTo>
                  <a:cubicBezTo>
                    <a:pt x="42102" y="60369"/>
                    <a:pt x="41145" y="59021"/>
                    <a:pt x="40188" y="57672"/>
                  </a:cubicBezTo>
                  <a:cubicBezTo>
                    <a:pt x="39927" y="57324"/>
                    <a:pt x="39710" y="56933"/>
                    <a:pt x="39536" y="56542"/>
                  </a:cubicBezTo>
                  <a:cubicBezTo>
                    <a:pt x="39275" y="55933"/>
                    <a:pt x="39057" y="55280"/>
                    <a:pt x="38796" y="54628"/>
                  </a:cubicBezTo>
                  <a:lnTo>
                    <a:pt x="38796" y="54454"/>
                  </a:lnTo>
                  <a:cubicBezTo>
                    <a:pt x="38796" y="54410"/>
                    <a:pt x="38796" y="54367"/>
                    <a:pt x="38796" y="54367"/>
                  </a:cubicBezTo>
                  <a:cubicBezTo>
                    <a:pt x="38796" y="54367"/>
                    <a:pt x="38840" y="54410"/>
                    <a:pt x="38840" y="54454"/>
                  </a:cubicBezTo>
                  <a:cubicBezTo>
                    <a:pt x="38840" y="54497"/>
                    <a:pt x="38840" y="54584"/>
                    <a:pt x="38796" y="54628"/>
                  </a:cubicBezTo>
                  <a:lnTo>
                    <a:pt x="38144" y="53975"/>
                  </a:lnTo>
                  <a:cubicBezTo>
                    <a:pt x="38318" y="53454"/>
                    <a:pt x="38840" y="53106"/>
                    <a:pt x="39362" y="53149"/>
                  </a:cubicBezTo>
                  <a:cubicBezTo>
                    <a:pt x="40492" y="53062"/>
                    <a:pt x="41623" y="53019"/>
                    <a:pt x="42754" y="53062"/>
                  </a:cubicBezTo>
                  <a:cubicBezTo>
                    <a:pt x="44363" y="53062"/>
                    <a:pt x="45973" y="52888"/>
                    <a:pt x="47538" y="52540"/>
                  </a:cubicBezTo>
                  <a:cubicBezTo>
                    <a:pt x="47495" y="52018"/>
                    <a:pt x="47190" y="51757"/>
                    <a:pt x="46929" y="51453"/>
                  </a:cubicBezTo>
                  <a:cubicBezTo>
                    <a:pt x="45407" y="49278"/>
                    <a:pt x="43885" y="47104"/>
                    <a:pt x="42363" y="44929"/>
                  </a:cubicBezTo>
                  <a:cubicBezTo>
                    <a:pt x="42015" y="44407"/>
                    <a:pt x="41754" y="43798"/>
                    <a:pt x="41623" y="43189"/>
                  </a:cubicBezTo>
                  <a:cubicBezTo>
                    <a:pt x="41841" y="43189"/>
                    <a:pt x="42015" y="43146"/>
                    <a:pt x="42145" y="43189"/>
                  </a:cubicBezTo>
                  <a:cubicBezTo>
                    <a:pt x="42363" y="43363"/>
                    <a:pt x="42580" y="43537"/>
                    <a:pt x="42754" y="43755"/>
                  </a:cubicBezTo>
                  <a:cubicBezTo>
                    <a:pt x="43580" y="44537"/>
                    <a:pt x="44494" y="45233"/>
                    <a:pt x="45451" y="45799"/>
                  </a:cubicBezTo>
                  <a:cubicBezTo>
                    <a:pt x="47016" y="46799"/>
                    <a:pt x="48539" y="47799"/>
                    <a:pt x="50104" y="48800"/>
                  </a:cubicBezTo>
                  <a:cubicBezTo>
                    <a:pt x="50322" y="48930"/>
                    <a:pt x="50539" y="49061"/>
                    <a:pt x="50713" y="49148"/>
                  </a:cubicBezTo>
                  <a:cubicBezTo>
                    <a:pt x="51018" y="48843"/>
                    <a:pt x="51148" y="48408"/>
                    <a:pt x="51061" y="48017"/>
                  </a:cubicBezTo>
                  <a:cubicBezTo>
                    <a:pt x="51148" y="46582"/>
                    <a:pt x="51192" y="45190"/>
                    <a:pt x="51279" y="43755"/>
                  </a:cubicBezTo>
                  <a:cubicBezTo>
                    <a:pt x="51366" y="42276"/>
                    <a:pt x="51540" y="40797"/>
                    <a:pt x="51627" y="39318"/>
                  </a:cubicBezTo>
                  <a:cubicBezTo>
                    <a:pt x="51670" y="39188"/>
                    <a:pt x="51670" y="39057"/>
                    <a:pt x="51714" y="38927"/>
                  </a:cubicBezTo>
                  <a:cubicBezTo>
                    <a:pt x="51801" y="38666"/>
                    <a:pt x="51888" y="38405"/>
                    <a:pt x="52062" y="38187"/>
                  </a:cubicBezTo>
                  <a:cubicBezTo>
                    <a:pt x="52149" y="38013"/>
                    <a:pt x="52410" y="37970"/>
                    <a:pt x="52714" y="37840"/>
                  </a:cubicBezTo>
                  <a:cubicBezTo>
                    <a:pt x="55759" y="39884"/>
                    <a:pt x="58803" y="41971"/>
                    <a:pt x="62152" y="43885"/>
                  </a:cubicBezTo>
                  <a:cubicBezTo>
                    <a:pt x="62239" y="43624"/>
                    <a:pt x="62282" y="43407"/>
                    <a:pt x="62326" y="43146"/>
                  </a:cubicBezTo>
                  <a:cubicBezTo>
                    <a:pt x="62369" y="41884"/>
                    <a:pt x="62456" y="40623"/>
                    <a:pt x="62500" y="39362"/>
                  </a:cubicBezTo>
                  <a:cubicBezTo>
                    <a:pt x="62543" y="37274"/>
                    <a:pt x="62848" y="35186"/>
                    <a:pt x="63326" y="33142"/>
                  </a:cubicBezTo>
                  <a:cubicBezTo>
                    <a:pt x="63587" y="32011"/>
                    <a:pt x="63718" y="30837"/>
                    <a:pt x="63761" y="29663"/>
                  </a:cubicBezTo>
                  <a:cubicBezTo>
                    <a:pt x="63848" y="28575"/>
                    <a:pt x="64022" y="27445"/>
                    <a:pt x="64153" y="26314"/>
                  </a:cubicBezTo>
                  <a:cubicBezTo>
                    <a:pt x="64196" y="25922"/>
                    <a:pt x="64240" y="25531"/>
                    <a:pt x="64283" y="25096"/>
                  </a:cubicBezTo>
                  <a:lnTo>
                    <a:pt x="64501" y="25226"/>
                  </a:lnTo>
                  <a:cubicBezTo>
                    <a:pt x="64501" y="25183"/>
                    <a:pt x="64544" y="25140"/>
                    <a:pt x="64544" y="25096"/>
                  </a:cubicBezTo>
                  <a:cubicBezTo>
                    <a:pt x="64588" y="22312"/>
                    <a:pt x="64762" y="19572"/>
                    <a:pt x="65110" y="16789"/>
                  </a:cubicBezTo>
                  <a:cubicBezTo>
                    <a:pt x="65283" y="15875"/>
                    <a:pt x="65414" y="14962"/>
                    <a:pt x="65414" y="14049"/>
                  </a:cubicBezTo>
                  <a:cubicBezTo>
                    <a:pt x="65414" y="13875"/>
                    <a:pt x="65457" y="13701"/>
                    <a:pt x="65501" y="13570"/>
                  </a:cubicBezTo>
                  <a:cubicBezTo>
                    <a:pt x="65718" y="12874"/>
                    <a:pt x="65805" y="12135"/>
                    <a:pt x="65762" y="11439"/>
                  </a:cubicBezTo>
                  <a:cubicBezTo>
                    <a:pt x="65762" y="10569"/>
                    <a:pt x="65892" y="9743"/>
                    <a:pt x="66197" y="8960"/>
                  </a:cubicBezTo>
                  <a:cubicBezTo>
                    <a:pt x="66284" y="8743"/>
                    <a:pt x="66327" y="8569"/>
                    <a:pt x="66327" y="8351"/>
                  </a:cubicBezTo>
                  <a:cubicBezTo>
                    <a:pt x="66153" y="7220"/>
                    <a:pt x="66588" y="6133"/>
                    <a:pt x="66588" y="5002"/>
                  </a:cubicBezTo>
                  <a:cubicBezTo>
                    <a:pt x="66501" y="4437"/>
                    <a:pt x="66632" y="3871"/>
                    <a:pt x="66980" y="3393"/>
                  </a:cubicBezTo>
                  <a:cubicBezTo>
                    <a:pt x="66893" y="2654"/>
                    <a:pt x="67284" y="2001"/>
                    <a:pt x="67328" y="1305"/>
                  </a:cubicBezTo>
                  <a:cubicBezTo>
                    <a:pt x="67371" y="566"/>
                    <a:pt x="67415" y="609"/>
                    <a:pt x="67980" y="0"/>
                  </a:cubicBezTo>
                  <a:cubicBezTo>
                    <a:pt x="68067" y="131"/>
                    <a:pt x="68198" y="261"/>
                    <a:pt x="68241" y="392"/>
                  </a:cubicBezTo>
                  <a:cubicBezTo>
                    <a:pt x="68719" y="2958"/>
                    <a:pt x="69415" y="5524"/>
                    <a:pt x="70329" y="7960"/>
                  </a:cubicBezTo>
                  <a:cubicBezTo>
                    <a:pt x="70720" y="9265"/>
                    <a:pt x="70981" y="10613"/>
                    <a:pt x="71155" y="12005"/>
                  </a:cubicBezTo>
                  <a:cubicBezTo>
                    <a:pt x="71503" y="14049"/>
                    <a:pt x="71764" y="16136"/>
                    <a:pt x="72068" y="18224"/>
                  </a:cubicBezTo>
                  <a:cubicBezTo>
                    <a:pt x="72112" y="18355"/>
                    <a:pt x="72112" y="18529"/>
                    <a:pt x="72068" y="18703"/>
                  </a:cubicBezTo>
                  <a:cubicBezTo>
                    <a:pt x="71807" y="19398"/>
                    <a:pt x="71981" y="20138"/>
                    <a:pt x="72068" y="20877"/>
                  </a:cubicBezTo>
                  <a:cubicBezTo>
                    <a:pt x="72373" y="22965"/>
                    <a:pt x="72547" y="25053"/>
                    <a:pt x="72851" y="27097"/>
                  </a:cubicBezTo>
                  <a:cubicBezTo>
                    <a:pt x="73417" y="30663"/>
                    <a:pt x="73852" y="34230"/>
                    <a:pt x="74721" y="37709"/>
                  </a:cubicBezTo>
                  <a:cubicBezTo>
                    <a:pt x="75156" y="39405"/>
                    <a:pt x="75417" y="41101"/>
                    <a:pt x="75765" y="42798"/>
                  </a:cubicBezTo>
                  <a:cubicBezTo>
                    <a:pt x="75809" y="42972"/>
                    <a:pt x="75852" y="43146"/>
                    <a:pt x="75896" y="43363"/>
                  </a:cubicBezTo>
                  <a:cubicBezTo>
                    <a:pt x="76113" y="43320"/>
                    <a:pt x="76331" y="43233"/>
                    <a:pt x="76548" y="43146"/>
                  </a:cubicBezTo>
                  <a:cubicBezTo>
                    <a:pt x="79071" y="41928"/>
                    <a:pt x="81289" y="40188"/>
                    <a:pt x="83594" y="38666"/>
                  </a:cubicBezTo>
                  <a:cubicBezTo>
                    <a:pt x="84203" y="38187"/>
                    <a:pt x="84899" y="37926"/>
                    <a:pt x="85638" y="37840"/>
                  </a:cubicBezTo>
                  <a:cubicBezTo>
                    <a:pt x="86073" y="39666"/>
                    <a:pt x="86247" y="41493"/>
                    <a:pt x="86204" y="43363"/>
                  </a:cubicBezTo>
                  <a:cubicBezTo>
                    <a:pt x="86160" y="44450"/>
                    <a:pt x="86291" y="45538"/>
                    <a:pt x="86552" y="46625"/>
                  </a:cubicBezTo>
                  <a:cubicBezTo>
                    <a:pt x="86595" y="46756"/>
                    <a:pt x="86639" y="46886"/>
                    <a:pt x="86726" y="47017"/>
                  </a:cubicBezTo>
                  <a:cubicBezTo>
                    <a:pt x="86986" y="46886"/>
                    <a:pt x="87204" y="46756"/>
                    <a:pt x="87421" y="46625"/>
                  </a:cubicBezTo>
                  <a:cubicBezTo>
                    <a:pt x="89292" y="45320"/>
                    <a:pt x="91118" y="44016"/>
                    <a:pt x="92989" y="42711"/>
                  </a:cubicBezTo>
                  <a:cubicBezTo>
                    <a:pt x="93510" y="42319"/>
                    <a:pt x="94163" y="42058"/>
                    <a:pt x="94815" y="41928"/>
                  </a:cubicBezTo>
                  <a:cubicBezTo>
                    <a:pt x="94859" y="42102"/>
                    <a:pt x="94946" y="42319"/>
                    <a:pt x="94902" y="42450"/>
                  </a:cubicBezTo>
                  <a:cubicBezTo>
                    <a:pt x="94685" y="43189"/>
                    <a:pt x="94293" y="43842"/>
                    <a:pt x="93815" y="44407"/>
                  </a:cubicBezTo>
                  <a:cubicBezTo>
                    <a:pt x="92075" y="46364"/>
                    <a:pt x="90466" y="48452"/>
                    <a:pt x="89074" y="50670"/>
                  </a:cubicBezTo>
                  <a:cubicBezTo>
                    <a:pt x="88987" y="50800"/>
                    <a:pt x="88944" y="50931"/>
                    <a:pt x="88900" y="51061"/>
                  </a:cubicBezTo>
                  <a:cubicBezTo>
                    <a:pt x="89379" y="51279"/>
                    <a:pt x="89901" y="51409"/>
                    <a:pt x="90379" y="51366"/>
                  </a:cubicBezTo>
                  <a:cubicBezTo>
                    <a:pt x="91727" y="51453"/>
                    <a:pt x="93075" y="51453"/>
                    <a:pt x="94380" y="51540"/>
                  </a:cubicBezTo>
                  <a:cubicBezTo>
                    <a:pt x="95859" y="51670"/>
                    <a:pt x="97294" y="51801"/>
                    <a:pt x="98730" y="51888"/>
                  </a:cubicBezTo>
                  <a:cubicBezTo>
                    <a:pt x="98817" y="51888"/>
                    <a:pt x="98904" y="51931"/>
                    <a:pt x="98991" y="51931"/>
                  </a:cubicBezTo>
                  <a:cubicBezTo>
                    <a:pt x="99295" y="52018"/>
                    <a:pt x="99599" y="52149"/>
                    <a:pt x="99860" y="52323"/>
                  </a:cubicBezTo>
                  <a:cubicBezTo>
                    <a:pt x="100034" y="52453"/>
                    <a:pt x="100121" y="52758"/>
                    <a:pt x="100208" y="53019"/>
                  </a:cubicBezTo>
                  <a:cubicBezTo>
                    <a:pt x="98164" y="56063"/>
                    <a:pt x="96077" y="59108"/>
                    <a:pt x="94250" y="62283"/>
                  </a:cubicBezTo>
                  <a:cubicBezTo>
                    <a:pt x="94337" y="62587"/>
                    <a:pt x="94511" y="62544"/>
                    <a:pt x="94641" y="62544"/>
                  </a:cubicBezTo>
                  <a:cubicBezTo>
                    <a:pt x="96207" y="62631"/>
                    <a:pt x="97729" y="62718"/>
                    <a:pt x="99251" y="62805"/>
                  </a:cubicBezTo>
                  <a:cubicBezTo>
                    <a:pt x="100861" y="62848"/>
                    <a:pt x="102470" y="63066"/>
                    <a:pt x="104036" y="63413"/>
                  </a:cubicBezTo>
                  <a:cubicBezTo>
                    <a:pt x="105601" y="63805"/>
                    <a:pt x="107211" y="64022"/>
                    <a:pt x="108820" y="64066"/>
                  </a:cubicBezTo>
                  <a:cubicBezTo>
                    <a:pt x="109559" y="64066"/>
                    <a:pt x="110299" y="64240"/>
                    <a:pt x="110995" y="64240"/>
                  </a:cubicBezTo>
                  <a:cubicBezTo>
                    <a:pt x="111386" y="64240"/>
                    <a:pt x="111560" y="64675"/>
                    <a:pt x="111995" y="64588"/>
                  </a:cubicBezTo>
                  <a:cubicBezTo>
                    <a:pt x="112299" y="64544"/>
                    <a:pt x="112647" y="64501"/>
                    <a:pt x="112952" y="64501"/>
                  </a:cubicBezTo>
                  <a:cubicBezTo>
                    <a:pt x="113300" y="64457"/>
                    <a:pt x="113300" y="65066"/>
                    <a:pt x="113778" y="64892"/>
                  </a:cubicBezTo>
                  <a:cubicBezTo>
                    <a:pt x="114126" y="64805"/>
                    <a:pt x="114474" y="64762"/>
                    <a:pt x="114865" y="64805"/>
                  </a:cubicBezTo>
                  <a:cubicBezTo>
                    <a:pt x="115213" y="64805"/>
                    <a:pt x="115561" y="64892"/>
                    <a:pt x="115953" y="64936"/>
                  </a:cubicBezTo>
                  <a:cubicBezTo>
                    <a:pt x="116301" y="64979"/>
                    <a:pt x="116562" y="64979"/>
                    <a:pt x="116910" y="64979"/>
                  </a:cubicBezTo>
                  <a:cubicBezTo>
                    <a:pt x="117214" y="64979"/>
                    <a:pt x="117606" y="64979"/>
                    <a:pt x="117997" y="65023"/>
                  </a:cubicBezTo>
                  <a:cubicBezTo>
                    <a:pt x="118345" y="65066"/>
                    <a:pt x="118693" y="65153"/>
                    <a:pt x="119084" y="65153"/>
                  </a:cubicBezTo>
                  <a:cubicBezTo>
                    <a:pt x="119432" y="65197"/>
                    <a:pt x="119780" y="65197"/>
                    <a:pt x="120172" y="65240"/>
                  </a:cubicBezTo>
                  <a:cubicBezTo>
                    <a:pt x="120781" y="65327"/>
                    <a:pt x="121433" y="65414"/>
                    <a:pt x="122085" y="65501"/>
                  </a:cubicBezTo>
                  <a:lnTo>
                    <a:pt x="123738" y="65675"/>
                  </a:lnTo>
                  <a:cubicBezTo>
                    <a:pt x="123999" y="65675"/>
                    <a:pt x="124260" y="65719"/>
                    <a:pt x="124477" y="65762"/>
                  </a:cubicBezTo>
                  <a:cubicBezTo>
                    <a:pt x="125173" y="65980"/>
                    <a:pt x="125913" y="66067"/>
                    <a:pt x="126652" y="66023"/>
                  </a:cubicBezTo>
                  <a:cubicBezTo>
                    <a:pt x="127522" y="66023"/>
                    <a:pt x="128392" y="66154"/>
                    <a:pt x="129218" y="66458"/>
                  </a:cubicBezTo>
                  <a:cubicBezTo>
                    <a:pt x="129566" y="66588"/>
                    <a:pt x="129958" y="66632"/>
                    <a:pt x="130305" y="66588"/>
                  </a:cubicBezTo>
                  <a:cubicBezTo>
                    <a:pt x="130784" y="66545"/>
                    <a:pt x="131262" y="66588"/>
                    <a:pt x="131741" y="66719"/>
                  </a:cubicBezTo>
                  <a:cubicBezTo>
                    <a:pt x="132045" y="66762"/>
                    <a:pt x="132350" y="66806"/>
                    <a:pt x="132698" y="66849"/>
                  </a:cubicBezTo>
                  <a:cubicBezTo>
                    <a:pt x="133393" y="66980"/>
                    <a:pt x="134133" y="66719"/>
                    <a:pt x="134785" y="67241"/>
                  </a:cubicBezTo>
                  <a:cubicBezTo>
                    <a:pt x="135525" y="67110"/>
                    <a:pt x="136134" y="67632"/>
                    <a:pt x="136873" y="67632"/>
                  </a:cubicBezTo>
                  <a:cubicBezTo>
                    <a:pt x="137351" y="67589"/>
                    <a:pt x="137830" y="67806"/>
                    <a:pt x="138134" y="68241"/>
                  </a:cubicBezTo>
                  <a:cubicBezTo>
                    <a:pt x="137743" y="68676"/>
                    <a:pt x="137221" y="68633"/>
                    <a:pt x="136786" y="68676"/>
                  </a:cubicBezTo>
                  <a:cubicBezTo>
                    <a:pt x="134872" y="69024"/>
                    <a:pt x="133002" y="69546"/>
                    <a:pt x="131175" y="70285"/>
                  </a:cubicBezTo>
                  <a:cubicBezTo>
                    <a:pt x="129392" y="70851"/>
                    <a:pt x="127522" y="71242"/>
                    <a:pt x="125652" y="71416"/>
                  </a:cubicBezTo>
                  <a:cubicBezTo>
                    <a:pt x="123738" y="71721"/>
                    <a:pt x="121824" y="71982"/>
                    <a:pt x="119911" y="72286"/>
                  </a:cubicBezTo>
                  <a:cubicBezTo>
                    <a:pt x="119650" y="72286"/>
                    <a:pt x="119432" y="72286"/>
                    <a:pt x="119171" y="72286"/>
                  </a:cubicBezTo>
                  <a:cubicBezTo>
                    <a:pt x="118736" y="72199"/>
                    <a:pt x="118301" y="72199"/>
                    <a:pt x="117866" y="72243"/>
                  </a:cubicBezTo>
                  <a:cubicBezTo>
                    <a:pt x="114387" y="72678"/>
                    <a:pt x="110908" y="73112"/>
                    <a:pt x="107428" y="73634"/>
                  </a:cubicBezTo>
                  <a:cubicBezTo>
                    <a:pt x="105254" y="73895"/>
                    <a:pt x="103122" y="74287"/>
                    <a:pt x="101035" y="74852"/>
                  </a:cubicBezTo>
                  <a:cubicBezTo>
                    <a:pt x="98991" y="75461"/>
                    <a:pt x="96903" y="75635"/>
                    <a:pt x="94859" y="76070"/>
                  </a:cubicBezTo>
                  <a:lnTo>
                    <a:pt x="93554" y="76331"/>
                  </a:lnTo>
                  <a:cubicBezTo>
                    <a:pt x="93728" y="76505"/>
                    <a:pt x="93902" y="76679"/>
                    <a:pt x="94119" y="76809"/>
                  </a:cubicBezTo>
                  <a:cubicBezTo>
                    <a:pt x="95076" y="77331"/>
                    <a:pt x="95859" y="78114"/>
                    <a:pt x="96337" y="79115"/>
                  </a:cubicBezTo>
                  <a:cubicBezTo>
                    <a:pt x="97120" y="80593"/>
                    <a:pt x="97860" y="82029"/>
                    <a:pt x="98643" y="83507"/>
                  </a:cubicBezTo>
                  <a:cubicBezTo>
                    <a:pt x="98773" y="83725"/>
                    <a:pt x="98904" y="83986"/>
                    <a:pt x="98947" y="84290"/>
                  </a:cubicBezTo>
                  <a:cubicBezTo>
                    <a:pt x="98991" y="84638"/>
                    <a:pt x="99338" y="84725"/>
                    <a:pt x="99469" y="84986"/>
                  </a:cubicBezTo>
                  <a:cubicBezTo>
                    <a:pt x="99034" y="85204"/>
                    <a:pt x="99469" y="85595"/>
                    <a:pt x="99251" y="85899"/>
                  </a:cubicBezTo>
                  <a:cubicBezTo>
                    <a:pt x="98382" y="85725"/>
                    <a:pt x="97425" y="85725"/>
                    <a:pt x="96511" y="85899"/>
                  </a:cubicBezTo>
                  <a:cubicBezTo>
                    <a:pt x="95772" y="86030"/>
                    <a:pt x="94989" y="86073"/>
                    <a:pt x="94206" y="86030"/>
                  </a:cubicBezTo>
                  <a:lnTo>
                    <a:pt x="90814" y="86030"/>
                  </a:lnTo>
                  <a:cubicBezTo>
                    <a:pt x="90640" y="86291"/>
                    <a:pt x="90857" y="86465"/>
                    <a:pt x="90988" y="86639"/>
                  </a:cubicBezTo>
                  <a:cubicBezTo>
                    <a:pt x="91858" y="87857"/>
                    <a:pt x="92771" y="89074"/>
                    <a:pt x="93597" y="90292"/>
                  </a:cubicBezTo>
                  <a:cubicBezTo>
                    <a:pt x="94337" y="91293"/>
                    <a:pt x="95033" y="92380"/>
                    <a:pt x="95729" y="93380"/>
                  </a:cubicBezTo>
                  <a:cubicBezTo>
                    <a:pt x="96120" y="93946"/>
                    <a:pt x="96381" y="94555"/>
                    <a:pt x="96598" y="95163"/>
                  </a:cubicBezTo>
                  <a:cubicBezTo>
                    <a:pt x="96381" y="95250"/>
                    <a:pt x="96207" y="95337"/>
                    <a:pt x="96120" y="95294"/>
                  </a:cubicBezTo>
                  <a:cubicBezTo>
                    <a:pt x="95903" y="95163"/>
                    <a:pt x="95729" y="94990"/>
                    <a:pt x="95555" y="94816"/>
                  </a:cubicBezTo>
                  <a:cubicBezTo>
                    <a:pt x="94641" y="93902"/>
                    <a:pt x="93597" y="93119"/>
                    <a:pt x="92510" y="92467"/>
                  </a:cubicBezTo>
                  <a:cubicBezTo>
                    <a:pt x="91031" y="91554"/>
                    <a:pt x="89553" y="90597"/>
                    <a:pt x="88117" y="89640"/>
                  </a:cubicBezTo>
                  <a:cubicBezTo>
                    <a:pt x="87900" y="89509"/>
                    <a:pt x="87639" y="89379"/>
                    <a:pt x="87334" y="89205"/>
                  </a:cubicBezTo>
                  <a:cubicBezTo>
                    <a:pt x="87160" y="90118"/>
                    <a:pt x="87030" y="91075"/>
                    <a:pt x="86986" y="92032"/>
                  </a:cubicBezTo>
                  <a:cubicBezTo>
                    <a:pt x="86943" y="93641"/>
                    <a:pt x="86856" y="95250"/>
                    <a:pt x="86769" y="96860"/>
                  </a:cubicBezTo>
                  <a:cubicBezTo>
                    <a:pt x="86726" y="97643"/>
                    <a:pt x="86639" y="98382"/>
                    <a:pt x="86508" y="99165"/>
                  </a:cubicBezTo>
                  <a:cubicBezTo>
                    <a:pt x="86421" y="99556"/>
                    <a:pt x="86334" y="99991"/>
                    <a:pt x="86204" y="100426"/>
                  </a:cubicBezTo>
                  <a:cubicBezTo>
                    <a:pt x="85943" y="100426"/>
                    <a:pt x="85682" y="100165"/>
                    <a:pt x="85508" y="100513"/>
                  </a:cubicBezTo>
                  <a:close/>
                  <a:moveTo>
                    <a:pt x="55106" y="78767"/>
                  </a:moveTo>
                  <a:cubicBezTo>
                    <a:pt x="55150" y="78723"/>
                    <a:pt x="55237" y="78723"/>
                    <a:pt x="55280" y="78680"/>
                  </a:cubicBezTo>
                  <a:cubicBezTo>
                    <a:pt x="55324" y="78680"/>
                    <a:pt x="55324" y="78593"/>
                    <a:pt x="55324" y="78506"/>
                  </a:cubicBezTo>
                  <a:cubicBezTo>
                    <a:pt x="55367" y="78462"/>
                    <a:pt x="55237" y="78506"/>
                    <a:pt x="55237" y="78506"/>
                  </a:cubicBezTo>
                  <a:cubicBezTo>
                    <a:pt x="55237" y="78506"/>
                    <a:pt x="55150" y="78636"/>
                    <a:pt x="55106" y="78723"/>
                  </a:cubicBezTo>
                  <a:lnTo>
                    <a:pt x="54932" y="78723"/>
                  </a:lnTo>
                  <a:cubicBezTo>
                    <a:pt x="54932" y="78723"/>
                    <a:pt x="54976" y="78680"/>
                    <a:pt x="55019" y="78680"/>
                  </a:cubicBezTo>
                  <a:cubicBezTo>
                    <a:pt x="55019" y="78680"/>
                    <a:pt x="55063" y="78723"/>
                    <a:pt x="55063" y="78767"/>
                  </a:cubicBezTo>
                  <a:close/>
                  <a:moveTo>
                    <a:pt x="55019" y="77940"/>
                  </a:moveTo>
                  <a:cubicBezTo>
                    <a:pt x="55237" y="77940"/>
                    <a:pt x="55411" y="77940"/>
                    <a:pt x="55498" y="77723"/>
                  </a:cubicBezTo>
                  <a:lnTo>
                    <a:pt x="56063" y="77549"/>
                  </a:lnTo>
                  <a:lnTo>
                    <a:pt x="56715" y="77157"/>
                  </a:lnTo>
                  <a:cubicBezTo>
                    <a:pt x="56367" y="77114"/>
                    <a:pt x="55976" y="77070"/>
                    <a:pt x="56063" y="77592"/>
                  </a:cubicBezTo>
                  <a:cubicBezTo>
                    <a:pt x="55846" y="77462"/>
                    <a:pt x="55628" y="77418"/>
                    <a:pt x="55541" y="77766"/>
                  </a:cubicBezTo>
                  <a:cubicBezTo>
                    <a:pt x="55324" y="77766"/>
                    <a:pt x="55150" y="77766"/>
                    <a:pt x="55063" y="77984"/>
                  </a:cubicBezTo>
                  <a:lnTo>
                    <a:pt x="54889" y="78114"/>
                  </a:lnTo>
                  <a:close/>
                  <a:moveTo>
                    <a:pt x="55193" y="44103"/>
                  </a:moveTo>
                  <a:lnTo>
                    <a:pt x="55193" y="43363"/>
                  </a:lnTo>
                  <a:cubicBezTo>
                    <a:pt x="54845" y="43189"/>
                    <a:pt x="54845" y="42841"/>
                    <a:pt x="54671" y="42493"/>
                  </a:cubicBezTo>
                  <a:cubicBezTo>
                    <a:pt x="54497" y="42189"/>
                    <a:pt x="54454" y="41841"/>
                    <a:pt x="54106" y="41623"/>
                  </a:cubicBezTo>
                  <a:cubicBezTo>
                    <a:pt x="54019" y="42232"/>
                    <a:pt x="54062" y="42319"/>
                    <a:pt x="54889" y="43450"/>
                  </a:cubicBezTo>
                  <a:lnTo>
                    <a:pt x="55237" y="43363"/>
                  </a:lnTo>
                  <a:cubicBezTo>
                    <a:pt x="55063" y="43624"/>
                    <a:pt x="55019" y="43842"/>
                    <a:pt x="55280" y="44059"/>
                  </a:cubicBezTo>
                  <a:lnTo>
                    <a:pt x="55324" y="44146"/>
                  </a:lnTo>
                  <a:close/>
                  <a:moveTo>
                    <a:pt x="83159" y="60630"/>
                  </a:moveTo>
                  <a:cubicBezTo>
                    <a:pt x="82942" y="60543"/>
                    <a:pt x="82724" y="60499"/>
                    <a:pt x="82637" y="60760"/>
                  </a:cubicBezTo>
                  <a:lnTo>
                    <a:pt x="82072" y="60934"/>
                  </a:lnTo>
                  <a:cubicBezTo>
                    <a:pt x="81985" y="60978"/>
                    <a:pt x="81898" y="61021"/>
                    <a:pt x="81767" y="61108"/>
                  </a:cubicBezTo>
                  <a:cubicBezTo>
                    <a:pt x="81680" y="61195"/>
                    <a:pt x="81550" y="61326"/>
                    <a:pt x="81463" y="61413"/>
                  </a:cubicBezTo>
                  <a:cubicBezTo>
                    <a:pt x="81898" y="61326"/>
                    <a:pt x="82159" y="61326"/>
                    <a:pt x="82072" y="60934"/>
                  </a:cubicBezTo>
                  <a:cubicBezTo>
                    <a:pt x="82333" y="61065"/>
                    <a:pt x="82507" y="61065"/>
                    <a:pt x="82637" y="60760"/>
                  </a:cubicBezTo>
                  <a:lnTo>
                    <a:pt x="83159" y="60586"/>
                  </a:lnTo>
                  <a:cubicBezTo>
                    <a:pt x="83203" y="60543"/>
                    <a:pt x="83246" y="60499"/>
                    <a:pt x="83290" y="60412"/>
                  </a:cubicBezTo>
                  <a:cubicBezTo>
                    <a:pt x="83333" y="60369"/>
                    <a:pt x="83290" y="60369"/>
                    <a:pt x="83246" y="60369"/>
                  </a:cubicBezTo>
                  <a:cubicBezTo>
                    <a:pt x="83203" y="60456"/>
                    <a:pt x="83203" y="60543"/>
                    <a:pt x="83159" y="60630"/>
                  </a:cubicBezTo>
                  <a:close/>
                  <a:moveTo>
                    <a:pt x="88987" y="64762"/>
                  </a:moveTo>
                  <a:cubicBezTo>
                    <a:pt x="88987" y="64805"/>
                    <a:pt x="88944" y="64849"/>
                    <a:pt x="88900" y="64892"/>
                  </a:cubicBezTo>
                  <a:cubicBezTo>
                    <a:pt x="88900" y="64892"/>
                    <a:pt x="88857" y="64849"/>
                    <a:pt x="88857" y="64805"/>
                  </a:cubicBezTo>
                  <a:lnTo>
                    <a:pt x="89031" y="64805"/>
                  </a:lnTo>
                  <a:lnTo>
                    <a:pt x="89118" y="64892"/>
                  </a:lnTo>
                  <a:lnTo>
                    <a:pt x="89031" y="64892"/>
                  </a:lnTo>
                  <a:cubicBezTo>
                    <a:pt x="89031" y="64849"/>
                    <a:pt x="88987" y="64805"/>
                    <a:pt x="88987" y="64762"/>
                  </a:cubicBezTo>
                  <a:close/>
                  <a:moveTo>
                    <a:pt x="89248" y="76896"/>
                  </a:moveTo>
                  <a:lnTo>
                    <a:pt x="88857" y="77114"/>
                  </a:lnTo>
                  <a:cubicBezTo>
                    <a:pt x="89074" y="77157"/>
                    <a:pt x="89292" y="77244"/>
                    <a:pt x="89248" y="76896"/>
                  </a:cubicBezTo>
                  <a:lnTo>
                    <a:pt x="89379" y="76896"/>
                  </a:lnTo>
                  <a:close/>
                  <a:moveTo>
                    <a:pt x="66501" y="56020"/>
                  </a:moveTo>
                  <a:cubicBezTo>
                    <a:pt x="66588" y="55976"/>
                    <a:pt x="66632" y="55933"/>
                    <a:pt x="66675" y="55889"/>
                  </a:cubicBezTo>
                  <a:cubicBezTo>
                    <a:pt x="66719" y="55846"/>
                    <a:pt x="66719" y="55802"/>
                    <a:pt x="66762" y="55759"/>
                  </a:cubicBezTo>
                  <a:cubicBezTo>
                    <a:pt x="66719" y="55759"/>
                    <a:pt x="66675" y="55759"/>
                    <a:pt x="66675" y="55802"/>
                  </a:cubicBezTo>
                  <a:cubicBezTo>
                    <a:pt x="66632" y="55846"/>
                    <a:pt x="66588" y="55933"/>
                    <a:pt x="66545" y="55976"/>
                  </a:cubicBezTo>
                  <a:lnTo>
                    <a:pt x="66371" y="55933"/>
                  </a:lnTo>
                  <a:close/>
                  <a:moveTo>
                    <a:pt x="99382" y="66588"/>
                  </a:moveTo>
                  <a:lnTo>
                    <a:pt x="98817" y="66588"/>
                  </a:lnTo>
                  <a:lnTo>
                    <a:pt x="98817" y="66719"/>
                  </a:lnTo>
                  <a:lnTo>
                    <a:pt x="99382" y="66806"/>
                  </a:lnTo>
                  <a:cubicBezTo>
                    <a:pt x="99469" y="66936"/>
                    <a:pt x="99599" y="67023"/>
                    <a:pt x="99730" y="67110"/>
                  </a:cubicBezTo>
                  <a:cubicBezTo>
                    <a:pt x="100469" y="67328"/>
                    <a:pt x="101165" y="67589"/>
                    <a:pt x="101905" y="67763"/>
                  </a:cubicBezTo>
                  <a:cubicBezTo>
                    <a:pt x="102253" y="67806"/>
                    <a:pt x="102644" y="67806"/>
                    <a:pt x="102992" y="67763"/>
                  </a:cubicBezTo>
                  <a:cubicBezTo>
                    <a:pt x="103644" y="67719"/>
                    <a:pt x="104297" y="67632"/>
                    <a:pt x="104906" y="67545"/>
                  </a:cubicBezTo>
                  <a:cubicBezTo>
                    <a:pt x="104775" y="67676"/>
                    <a:pt x="104601" y="67763"/>
                    <a:pt x="104427" y="67806"/>
                  </a:cubicBezTo>
                  <a:cubicBezTo>
                    <a:pt x="104253" y="67893"/>
                    <a:pt x="104036" y="67893"/>
                    <a:pt x="104123" y="68198"/>
                  </a:cubicBezTo>
                  <a:cubicBezTo>
                    <a:pt x="109081" y="68546"/>
                    <a:pt x="117214" y="68589"/>
                    <a:pt x="118606" y="68198"/>
                  </a:cubicBezTo>
                  <a:cubicBezTo>
                    <a:pt x="117823" y="67937"/>
                    <a:pt x="116997" y="67806"/>
                    <a:pt x="116127" y="67806"/>
                  </a:cubicBezTo>
                  <a:cubicBezTo>
                    <a:pt x="115213" y="67850"/>
                    <a:pt x="114300" y="67763"/>
                    <a:pt x="113387" y="67545"/>
                  </a:cubicBezTo>
                  <a:cubicBezTo>
                    <a:pt x="113343" y="67545"/>
                    <a:pt x="113300" y="67502"/>
                    <a:pt x="113126" y="67371"/>
                  </a:cubicBezTo>
                  <a:cubicBezTo>
                    <a:pt x="113300" y="67371"/>
                    <a:pt x="113517" y="67371"/>
                    <a:pt x="113691" y="67371"/>
                  </a:cubicBezTo>
                  <a:cubicBezTo>
                    <a:pt x="113822" y="67371"/>
                    <a:pt x="114039" y="67415"/>
                    <a:pt x="114039" y="67067"/>
                  </a:cubicBezTo>
                  <a:cubicBezTo>
                    <a:pt x="113909" y="67067"/>
                    <a:pt x="113778" y="67023"/>
                    <a:pt x="113648" y="67023"/>
                  </a:cubicBezTo>
                  <a:cubicBezTo>
                    <a:pt x="112778" y="67197"/>
                    <a:pt x="111864" y="67328"/>
                    <a:pt x="110995" y="67415"/>
                  </a:cubicBezTo>
                  <a:cubicBezTo>
                    <a:pt x="110516" y="67371"/>
                    <a:pt x="110038" y="67545"/>
                    <a:pt x="109690" y="67893"/>
                  </a:cubicBezTo>
                  <a:lnTo>
                    <a:pt x="109690" y="67893"/>
                  </a:lnTo>
                  <a:cubicBezTo>
                    <a:pt x="109081" y="67893"/>
                    <a:pt x="108515" y="67719"/>
                    <a:pt x="108037" y="67371"/>
                  </a:cubicBezTo>
                  <a:lnTo>
                    <a:pt x="109559" y="67154"/>
                  </a:lnTo>
                  <a:cubicBezTo>
                    <a:pt x="110081" y="67067"/>
                    <a:pt x="110603" y="67023"/>
                    <a:pt x="111082" y="66980"/>
                  </a:cubicBezTo>
                  <a:cubicBezTo>
                    <a:pt x="111604" y="66980"/>
                    <a:pt x="112082" y="66849"/>
                    <a:pt x="112517" y="66545"/>
                  </a:cubicBezTo>
                  <a:cubicBezTo>
                    <a:pt x="111995" y="66197"/>
                    <a:pt x="111343" y="66067"/>
                    <a:pt x="110734" y="66197"/>
                  </a:cubicBezTo>
                  <a:cubicBezTo>
                    <a:pt x="110603" y="66023"/>
                    <a:pt x="110516" y="65806"/>
                    <a:pt x="110342" y="65719"/>
                  </a:cubicBezTo>
                  <a:cubicBezTo>
                    <a:pt x="110125" y="65632"/>
                    <a:pt x="109820" y="65588"/>
                    <a:pt x="109559" y="65632"/>
                  </a:cubicBezTo>
                  <a:cubicBezTo>
                    <a:pt x="109472" y="65632"/>
                    <a:pt x="109385" y="65806"/>
                    <a:pt x="109255" y="65936"/>
                  </a:cubicBezTo>
                  <a:cubicBezTo>
                    <a:pt x="108602" y="65806"/>
                    <a:pt x="107950" y="65675"/>
                    <a:pt x="107254" y="65545"/>
                  </a:cubicBezTo>
                  <a:cubicBezTo>
                    <a:pt x="106210" y="65327"/>
                    <a:pt x="105123" y="65414"/>
                    <a:pt x="104123" y="65849"/>
                  </a:cubicBezTo>
                  <a:cubicBezTo>
                    <a:pt x="105080" y="66241"/>
                    <a:pt x="106080" y="66588"/>
                    <a:pt x="107080" y="66849"/>
                  </a:cubicBezTo>
                  <a:cubicBezTo>
                    <a:pt x="107298" y="66893"/>
                    <a:pt x="107559" y="66893"/>
                    <a:pt x="107820" y="66849"/>
                  </a:cubicBezTo>
                  <a:lnTo>
                    <a:pt x="108081" y="67415"/>
                  </a:lnTo>
                  <a:cubicBezTo>
                    <a:pt x="107341" y="67284"/>
                    <a:pt x="106602" y="67284"/>
                    <a:pt x="105862" y="67415"/>
                  </a:cubicBezTo>
                  <a:lnTo>
                    <a:pt x="106297" y="66936"/>
                  </a:lnTo>
                  <a:cubicBezTo>
                    <a:pt x="105601" y="66762"/>
                    <a:pt x="104949" y="66588"/>
                    <a:pt x="104384" y="66415"/>
                  </a:cubicBezTo>
                  <a:cubicBezTo>
                    <a:pt x="103601" y="66110"/>
                    <a:pt x="102774" y="66023"/>
                    <a:pt x="101992" y="66241"/>
                  </a:cubicBezTo>
                  <a:cubicBezTo>
                    <a:pt x="101905" y="66023"/>
                    <a:pt x="101861" y="65806"/>
                    <a:pt x="101731" y="65588"/>
                  </a:cubicBezTo>
                  <a:cubicBezTo>
                    <a:pt x="100208" y="65023"/>
                    <a:pt x="100208" y="65023"/>
                    <a:pt x="98469" y="65327"/>
                  </a:cubicBezTo>
                  <a:cubicBezTo>
                    <a:pt x="98425" y="65458"/>
                    <a:pt x="98382" y="65588"/>
                    <a:pt x="98382" y="65762"/>
                  </a:cubicBezTo>
                  <a:cubicBezTo>
                    <a:pt x="98034" y="65675"/>
                    <a:pt x="97729" y="65675"/>
                    <a:pt x="97425" y="65632"/>
                  </a:cubicBezTo>
                  <a:cubicBezTo>
                    <a:pt x="96642" y="65545"/>
                    <a:pt x="95859" y="65719"/>
                    <a:pt x="95163" y="66110"/>
                  </a:cubicBezTo>
                  <a:lnTo>
                    <a:pt x="95729" y="66241"/>
                  </a:lnTo>
                  <a:cubicBezTo>
                    <a:pt x="96903" y="66588"/>
                    <a:pt x="98121" y="66849"/>
                    <a:pt x="99338" y="66458"/>
                  </a:cubicBezTo>
                  <a:cubicBezTo>
                    <a:pt x="99382" y="66415"/>
                    <a:pt x="99382" y="66545"/>
                    <a:pt x="99382" y="66588"/>
                  </a:cubicBezTo>
                  <a:close/>
                  <a:moveTo>
                    <a:pt x="71851" y="120216"/>
                  </a:moveTo>
                  <a:cubicBezTo>
                    <a:pt x="71720" y="120433"/>
                    <a:pt x="71720" y="120694"/>
                    <a:pt x="71894" y="120911"/>
                  </a:cubicBezTo>
                  <a:lnTo>
                    <a:pt x="71851" y="120216"/>
                  </a:lnTo>
                  <a:lnTo>
                    <a:pt x="71590" y="119563"/>
                  </a:lnTo>
                  <a:cubicBezTo>
                    <a:pt x="71459" y="119955"/>
                    <a:pt x="71416" y="120172"/>
                    <a:pt x="71851" y="120216"/>
                  </a:cubicBezTo>
                  <a:close/>
                  <a:moveTo>
                    <a:pt x="18224" y="71503"/>
                  </a:moveTo>
                  <a:lnTo>
                    <a:pt x="17485" y="71851"/>
                  </a:lnTo>
                  <a:lnTo>
                    <a:pt x="18485" y="71851"/>
                  </a:lnTo>
                  <a:cubicBezTo>
                    <a:pt x="18789" y="72199"/>
                    <a:pt x="19224" y="72373"/>
                    <a:pt x="19659" y="72330"/>
                  </a:cubicBezTo>
                  <a:cubicBezTo>
                    <a:pt x="20094" y="72373"/>
                    <a:pt x="20573" y="72243"/>
                    <a:pt x="20921" y="71982"/>
                  </a:cubicBezTo>
                  <a:cubicBezTo>
                    <a:pt x="20007" y="71677"/>
                    <a:pt x="19224" y="72025"/>
                    <a:pt x="18442" y="71895"/>
                  </a:cubicBezTo>
                  <a:lnTo>
                    <a:pt x="18224" y="71503"/>
                  </a:lnTo>
                  <a:cubicBezTo>
                    <a:pt x="18485" y="71590"/>
                    <a:pt x="18702" y="71851"/>
                    <a:pt x="18963" y="71503"/>
                  </a:cubicBezTo>
                  <a:close/>
                  <a:moveTo>
                    <a:pt x="61500" y="81811"/>
                  </a:moveTo>
                  <a:cubicBezTo>
                    <a:pt x="61761" y="82029"/>
                    <a:pt x="62022" y="82159"/>
                    <a:pt x="62239" y="81768"/>
                  </a:cubicBezTo>
                  <a:cubicBezTo>
                    <a:pt x="61978" y="81550"/>
                    <a:pt x="61717" y="81594"/>
                    <a:pt x="61543" y="81855"/>
                  </a:cubicBezTo>
                  <a:cubicBezTo>
                    <a:pt x="61413" y="81855"/>
                    <a:pt x="61282" y="81855"/>
                    <a:pt x="61195" y="81898"/>
                  </a:cubicBezTo>
                  <a:cubicBezTo>
                    <a:pt x="61108" y="81985"/>
                    <a:pt x="61021" y="82116"/>
                    <a:pt x="60934" y="82203"/>
                  </a:cubicBezTo>
                  <a:cubicBezTo>
                    <a:pt x="60934" y="82203"/>
                    <a:pt x="61065" y="82376"/>
                    <a:pt x="61108" y="82333"/>
                  </a:cubicBezTo>
                  <a:cubicBezTo>
                    <a:pt x="61239" y="82333"/>
                    <a:pt x="61369" y="82246"/>
                    <a:pt x="61500" y="82159"/>
                  </a:cubicBezTo>
                  <a:cubicBezTo>
                    <a:pt x="61500" y="82072"/>
                    <a:pt x="61500" y="81942"/>
                    <a:pt x="61500" y="81811"/>
                  </a:cubicBezTo>
                  <a:close/>
                  <a:moveTo>
                    <a:pt x="62195" y="79506"/>
                  </a:moveTo>
                  <a:lnTo>
                    <a:pt x="61848" y="79506"/>
                  </a:lnTo>
                  <a:cubicBezTo>
                    <a:pt x="61761" y="79506"/>
                    <a:pt x="61804" y="79506"/>
                    <a:pt x="61761" y="79549"/>
                  </a:cubicBezTo>
                  <a:cubicBezTo>
                    <a:pt x="61761" y="79593"/>
                    <a:pt x="61891" y="79680"/>
                    <a:pt x="61935" y="79680"/>
                  </a:cubicBezTo>
                  <a:cubicBezTo>
                    <a:pt x="62022" y="79593"/>
                    <a:pt x="62108" y="79549"/>
                    <a:pt x="62195" y="79462"/>
                  </a:cubicBezTo>
                  <a:cubicBezTo>
                    <a:pt x="62239" y="79984"/>
                    <a:pt x="62326" y="80115"/>
                    <a:pt x="62717" y="80115"/>
                  </a:cubicBezTo>
                  <a:cubicBezTo>
                    <a:pt x="62891" y="80115"/>
                    <a:pt x="63022" y="80071"/>
                    <a:pt x="63152" y="80028"/>
                  </a:cubicBezTo>
                  <a:cubicBezTo>
                    <a:pt x="62978" y="80289"/>
                    <a:pt x="62891" y="80550"/>
                    <a:pt x="63239" y="80724"/>
                  </a:cubicBezTo>
                  <a:cubicBezTo>
                    <a:pt x="64631" y="81681"/>
                    <a:pt x="66110" y="82463"/>
                    <a:pt x="67893" y="82420"/>
                  </a:cubicBezTo>
                  <a:cubicBezTo>
                    <a:pt x="68632" y="82376"/>
                    <a:pt x="69285" y="82116"/>
                    <a:pt x="70024" y="82203"/>
                  </a:cubicBezTo>
                  <a:cubicBezTo>
                    <a:pt x="70329" y="82203"/>
                    <a:pt x="70633" y="82116"/>
                    <a:pt x="70894" y="81985"/>
                  </a:cubicBezTo>
                  <a:cubicBezTo>
                    <a:pt x="70851" y="81637"/>
                    <a:pt x="70677" y="81594"/>
                    <a:pt x="70459" y="81594"/>
                  </a:cubicBezTo>
                  <a:lnTo>
                    <a:pt x="68284" y="81594"/>
                  </a:lnTo>
                  <a:cubicBezTo>
                    <a:pt x="66806" y="81550"/>
                    <a:pt x="65370" y="81289"/>
                    <a:pt x="64022" y="80767"/>
                  </a:cubicBezTo>
                  <a:cubicBezTo>
                    <a:pt x="63631" y="80637"/>
                    <a:pt x="63326" y="80376"/>
                    <a:pt x="63152" y="79984"/>
                  </a:cubicBezTo>
                  <a:cubicBezTo>
                    <a:pt x="62761" y="80028"/>
                    <a:pt x="62369" y="79854"/>
                    <a:pt x="62152" y="79506"/>
                  </a:cubicBezTo>
                  <a:close/>
                  <a:moveTo>
                    <a:pt x="64849" y="48495"/>
                  </a:moveTo>
                  <a:cubicBezTo>
                    <a:pt x="65153" y="48321"/>
                    <a:pt x="65196" y="48104"/>
                    <a:pt x="65110" y="47669"/>
                  </a:cubicBezTo>
                  <a:cubicBezTo>
                    <a:pt x="64979" y="48017"/>
                    <a:pt x="64892" y="48278"/>
                    <a:pt x="64849" y="48539"/>
                  </a:cubicBezTo>
                  <a:cubicBezTo>
                    <a:pt x="64849" y="48539"/>
                    <a:pt x="64892" y="48582"/>
                    <a:pt x="64892" y="48626"/>
                  </a:cubicBezTo>
                  <a:cubicBezTo>
                    <a:pt x="64892" y="48626"/>
                    <a:pt x="64892" y="48669"/>
                    <a:pt x="64892" y="48669"/>
                  </a:cubicBezTo>
                  <a:cubicBezTo>
                    <a:pt x="64892" y="48713"/>
                    <a:pt x="64849" y="48582"/>
                    <a:pt x="64849" y="48495"/>
                  </a:cubicBezTo>
                  <a:close/>
                  <a:moveTo>
                    <a:pt x="73156" y="84551"/>
                  </a:moveTo>
                  <a:cubicBezTo>
                    <a:pt x="72808" y="84725"/>
                    <a:pt x="72677" y="85117"/>
                    <a:pt x="72764" y="85508"/>
                  </a:cubicBezTo>
                  <a:cubicBezTo>
                    <a:pt x="73112" y="85291"/>
                    <a:pt x="73243" y="84899"/>
                    <a:pt x="73156" y="84508"/>
                  </a:cubicBezTo>
                  <a:lnTo>
                    <a:pt x="73330" y="84421"/>
                  </a:lnTo>
                  <a:lnTo>
                    <a:pt x="73243" y="84334"/>
                  </a:lnTo>
                  <a:close/>
                  <a:moveTo>
                    <a:pt x="76940" y="43711"/>
                  </a:moveTo>
                  <a:cubicBezTo>
                    <a:pt x="76722" y="43972"/>
                    <a:pt x="76200" y="43972"/>
                    <a:pt x="76157" y="44494"/>
                  </a:cubicBezTo>
                  <a:cubicBezTo>
                    <a:pt x="76809" y="44233"/>
                    <a:pt x="76809" y="44233"/>
                    <a:pt x="76983" y="43885"/>
                  </a:cubicBezTo>
                  <a:cubicBezTo>
                    <a:pt x="76983" y="43842"/>
                    <a:pt x="76940" y="43711"/>
                    <a:pt x="76940" y="43668"/>
                  </a:cubicBezTo>
                  <a:lnTo>
                    <a:pt x="77201" y="43798"/>
                  </a:lnTo>
                  <a:cubicBezTo>
                    <a:pt x="77201" y="43798"/>
                    <a:pt x="77244" y="43755"/>
                    <a:pt x="77288" y="43755"/>
                  </a:cubicBezTo>
                  <a:cubicBezTo>
                    <a:pt x="77288" y="43711"/>
                    <a:pt x="77201" y="43668"/>
                    <a:pt x="77157" y="43624"/>
                  </a:cubicBezTo>
                  <a:cubicBezTo>
                    <a:pt x="77070" y="43668"/>
                    <a:pt x="76983" y="43668"/>
                    <a:pt x="76940" y="43711"/>
                  </a:cubicBezTo>
                  <a:close/>
                  <a:moveTo>
                    <a:pt x="84246" y="64979"/>
                  </a:moveTo>
                  <a:cubicBezTo>
                    <a:pt x="84159" y="64979"/>
                    <a:pt x="84116" y="65023"/>
                    <a:pt x="84029" y="65023"/>
                  </a:cubicBezTo>
                  <a:cubicBezTo>
                    <a:pt x="83985" y="65066"/>
                    <a:pt x="83985" y="65066"/>
                    <a:pt x="83942" y="65110"/>
                  </a:cubicBezTo>
                  <a:lnTo>
                    <a:pt x="84029" y="65110"/>
                  </a:lnTo>
                  <a:lnTo>
                    <a:pt x="84246" y="65023"/>
                  </a:lnTo>
                  <a:cubicBezTo>
                    <a:pt x="84029" y="65284"/>
                    <a:pt x="84333" y="65458"/>
                    <a:pt x="84333" y="65719"/>
                  </a:cubicBezTo>
                  <a:cubicBezTo>
                    <a:pt x="83681" y="65545"/>
                    <a:pt x="83072" y="65197"/>
                    <a:pt x="82550" y="64762"/>
                  </a:cubicBezTo>
                  <a:cubicBezTo>
                    <a:pt x="82507" y="64718"/>
                    <a:pt x="82507" y="64588"/>
                    <a:pt x="82507" y="64544"/>
                  </a:cubicBezTo>
                  <a:cubicBezTo>
                    <a:pt x="82637" y="64327"/>
                    <a:pt x="82898" y="64196"/>
                    <a:pt x="83116" y="64283"/>
                  </a:cubicBezTo>
                  <a:cubicBezTo>
                    <a:pt x="83464" y="64370"/>
                    <a:pt x="83811" y="64501"/>
                    <a:pt x="84159" y="64631"/>
                  </a:cubicBezTo>
                  <a:cubicBezTo>
                    <a:pt x="85203" y="65066"/>
                    <a:pt x="86334" y="65414"/>
                    <a:pt x="87465" y="65675"/>
                  </a:cubicBezTo>
                  <a:cubicBezTo>
                    <a:pt x="87900" y="65762"/>
                    <a:pt x="88335" y="65675"/>
                    <a:pt x="88683" y="65414"/>
                  </a:cubicBezTo>
                  <a:cubicBezTo>
                    <a:pt x="87943" y="64979"/>
                    <a:pt x="87117" y="64762"/>
                    <a:pt x="86378" y="64414"/>
                  </a:cubicBezTo>
                  <a:cubicBezTo>
                    <a:pt x="85595" y="64066"/>
                    <a:pt x="84725" y="63892"/>
                    <a:pt x="83898" y="63979"/>
                  </a:cubicBezTo>
                  <a:cubicBezTo>
                    <a:pt x="83203" y="63979"/>
                    <a:pt x="82550" y="64022"/>
                    <a:pt x="81854" y="64066"/>
                  </a:cubicBezTo>
                  <a:cubicBezTo>
                    <a:pt x="82072" y="63935"/>
                    <a:pt x="82246" y="63848"/>
                    <a:pt x="82463" y="63718"/>
                  </a:cubicBezTo>
                  <a:cubicBezTo>
                    <a:pt x="82507" y="63718"/>
                    <a:pt x="82507" y="63587"/>
                    <a:pt x="82550" y="63457"/>
                  </a:cubicBezTo>
                  <a:lnTo>
                    <a:pt x="81898" y="63544"/>
                  </a:lnTo>
                  <a:cubicBezTo>
                    <a:pt x="81898" y="63761"/>
                    <a:pt x="81898" y="63935"/>
                    <a:pt x="81854" y="64066"/>
                  </a:cubicBezTo>
                  <a:cubicBezTo>
                    <a:pt x="81941" y="64153"/>
                    <a:pt x="82072" y="64196"/>
                    <a:pt x="82072" y="64283"/>
                  </a:cubicBezTo>
                  <a:cubicBezTo>
                    <a:pt x="82159" y="64457"/>
                    <a:pt x="82333" y="64544"/>
                    <a:pt x="82507" y="64544"/>
                  </a:cubicBezTo>
                  <a:cubicBezTo>
                    <a:pt x="82159" y="65153"/>
                    <a:pt x="82507" y="65675"/>
                    <a:pt x="82724" y="66284"/>
                  </a:cubicBezTo>
                  <a:cubicBezTo>
                    <a:pt x="84072" y="66588"/>
                    <a:pt x="85334" y="67110"/>
                    <a:pt x="86769" y="67284"/>
                  </a:cubicBezTo>
                  <a:cubicBezTo>
                    <a:pt x="86726" y="67067"/>
                    <a:pt x="86726" y="66980"/>
                    <a:pt x="86726" y="66849"/>
                  </a:cubicBezTo>
                  <a:cubicBezTo>
                    <a:pt x="87291" y="67154"/>
                    <a:pt x="88030" y="67067"/>
                    <a:pt x="88552" y="66719"/>
                  </a:cubicBezTo>
                  <a:cubicBezTo>
                    <a:pt x="87900" y="66241"/>
                    <a:pt x="87073" y="66067"/>
                    <a:pt x="86247" y="66154"/>
                  </a:cubicBezTo>
                  <a:cubicBezTo>
                    <a:pt x="86073" y="66197"/>
                    <a:pt x="85899" y="66284"/>
                    <a:pt x="85725" y="66415"/>
                  </a:cubicBezTo>
                  <a:cubicBezTo>
                    <a:pt x="85247" y="66241"/>
                    <a:pt x="84594" y="66284"/>
                    <a:pt x="84290" y="65675"/>
                  </a:cubicBezTo>
                  <a:cubicBezTo>
                    <a:pt x="84507" y="65545"/>
                    <a:pt x="84812" y="65806"/>
                    <a:pt x="85029" y="65545"/>
                  </a:cubicBezTo>
                  <a:close/>
                  <a:moveTo>
                    <a:pt x="76679" y="57455"/>
                  </a:moveTo>
                  <a:cubicBezTo>
                    <a:pt x="77027" y="57455"/>
                    <a:pt x="77375" y="57455"/>
                    <a:pt x="77462" y="56976"/>
                  </a:cubicBezTo>
                  <a:cubicBezTo>
                    <a:pt x="77027" y="56976"/>
                    <a:pt x="76766" y="57063"/>
                    <a:pt x="76722" y="57455"/>
                  </a:cubicBezTo>
                  <a:cubicBezTo>
                    <a:pt x="76548" y="57542"/>
                    <a:pt x="76287" y="57281"/>
                    <a:pt x="76157" y="57585"/>
                  </a:cubicBezTo>
                  <a:close/>
                  <a:moveTo>
                    <a:pt x="80854" y="76635"/>
                  </a:moveTo>
                  <a:cubicBezTo>
                    <a:pt x="80854" y="76461"/>
                    <a:pt x="80897" y="76331"/>
                    <a:pt x="80897" y="76157"/>
                  </a:cubicBezTo>
                  <a:cubicBezTo>
                    <a:pt x="80897" y="76113"/>
                    <a:pt x="80810" y="76070"/>
                    <a:pt x="80767" y="76026"/>
                  </a:cubicBezTo>
                  <a:cubicBezTo>
                    <a:pt x="80723" y="76070"/>
                    <a:pt x="80637" y="76157"/>
                    <a:pt x="80637" y="76200"/>
                  </a:cubicBezTo>
                  <a:cubicBezTo>
                    <a:pt x="80723" y="76331"/>
                    <a:pt x="80767" y="76461"/>
                    <a:pt x="80854" y="76592"/>
                  </a:cubicBezTo>
                  <a:cubicBezTo>
                    <a:pt x="80723" y="76853"/>
                    <a:pt x="80767" y="77157"/>
                    <a:pt x="80941" y="77375"/>
                  </a:cubicBezTo>
                  <a:cubicBezTo>
                    <a:pt x="81028" y="77505"/>
                    <a:pt x="81158" y="77636"/>
                    <a:pt x="81332" y="77462"/>
                  </a:cubicBezTo>
                  <a:cubicBezTo>
                    <a:pt x="81245" y="77157"/>
                    <a:pt x="81289" y="76766"/>
                    <a:pt x="80854" y="76635"/>
                  </a:cubicBezTo>
                  <a:close/>
                  <a:moveTo>
                    <a:pt x="77201" y="82420"/>
                  </a:moveTo>
                  <a:cubicBezTo>
                    <a:pt x="77244" y="82333"/>
                    <a:pt x="77244" y="82290"/>
                    <a:pt x="77288" y="82203"/>
                  </a:cubicBezTo>
                  <a:cubicBezTo>
                    <a:pt x="77288" y="82159"/>
                    <a:pt x="77201" y="82116"/>
                    <a:pt x="77157" y="82029"/>
                  </a:cubicBezTo>
                  <a:cubicBezTo>
                    <a:pt x="77157" y="82072"/>
                    <a:pt x="77070" y="82159"/>
                    <a:pt x="77070" y="82203"/>
                  </a:cubicBezTo>
                  <a:cubicBezTo>
                    <a:pt x="77114" y="82246"/>
                    <a:pt x="77157" y="82333"/>
                    <a:pt x="77201" y="82376"/>
                  </a:cubicBezTo>
                  <a:cubicBezTo>
                    <a:pt x="77331" y="82768"/>
                    <a:pt x="77548" y="83072"/>
                    <a:pt x="77853" y="83290"/>
                  </a:cubicBezTo>
                  <a:cubicBezTo>
                    <a:pt x="77722" y="82985"/>
                    <a:pt x="77592" y="82681"/>
                    <a:pt x="77375" y="82420"/>
                  </a:cubicBezTo>
                  <a:cubicBezTo>
                    <a:pt x="77375" y="82376"/>
                    <a:pt x="77244" y="82420"/>
                    <a:pt x="77201" y="82420"/>
                  </a:cubicBezTo>
                  <a:close/>
                  <a:moveTo>
                    <a:pt x="40449" y="57107"/>
                  </a:moveTo>
                  <a:cubicBezTo>
                    <a:pt x="40492" y="57237"/>
                    <a:pt x="40492" y="57411"/>
                    <a:pt x="40536" y="57542"/>
                  </a:cubicBezTo>
                  <a:cubicBezTo>
                    <a:pt x="40579" y="57585"/>
                    <a:pt x="40710" y="57629"/>
                    <a:pt x="40797" y="57672"/>
                  </a:cubicBezTo>
                  <a:lnTo>
                    <a:pt x="40884" y="57585"/>
                  </a:lnTo>
                  <a:lnTo>
                    <a:pt x="40449" y="57150"/>
                  </a:lnTo>
                  <a:cubicBezTo>
                    <a:pt x="40319" y="56455"/>
                    <a:pt x="40319" y="56455"/>
                    <a:pt x="39797" y="56194"/>
                  </a:cubicBezTo>
                  <a:cubicBezTo>
                    <a:pt x="40014" y="56585"/>
                    <a:pt x="40014" y="57020"/>
                    <a:pt x="40449" y="57107"/>
                  </a:cubicBezTo>
                  <a:close/>
                  <a:moveTo>
                    <a:pt x="48800" y="73417"/>
                  </a:moveTo>
                  <a:lnTo>
                    <a:pt x="48756" y="73417"/>
                  </a:lnTo>
                  <a:cubicBezTo>
                    <a:pt x="48234" y="73025"/>
                    <a:pt x="48234" y="73025"/>
                    <a:pt x="47756" y="73112"/>
                  </a:cubicBezTo>
                  <a:close/>
                  <a:moveTo>
                    <a:pt x="59412" y="82594"/>
                  </a:moveTo>
                  <a:cubicBezTo>
                    <a:pt x="59412" y="82681"/>
                    <a:pt x="59455" y="82768"/>
                    <a:pt x="59455" y="82811"/>
                  </a:cubicBezTo>
                  <a:cubicBezTo>
                    <a:pt x="59238" y="83029"/>
                    <a:pt x="59020" y="83246"/>
                    <a:pt x="58847" y="83507"/>
                  </a:cubicBezTo>
                  <a:cubicBezTo>
                    <a:pt x="57933" y="83594"/>
                    <a:pt x="57063" y="83942"/>
                    <a:pt x="56367" y="84508"/>
                  </a:cubicBezTo>
                  <a:cubicBezTo>
                    <a:pt x="56150" y="84638"/>
                    <a:pt x="55889" y="84812"/>
                    <a:pt x="55976" y="85160"/>
                  </a:cubicBezTo>
                  <a:lnTo>
                    <a:pt x="56715" y="84943"/>
                  </a:lnTo>
                  <a:cubicBezTo>
                    <a:pt x="56411" y="85465"/>
                    <a:pt x="55802" y="85595"/>
                    <a:pt x="55367" y="85856"/>
                  </a:cubicBezTo>
                  <a:cubicBezTo>
                    <a:pt x="54497" y="86421"/>
                    <a:pt x="53758" y="87074"/>
                    <a:pt x="53105" y="87857"/>
                  </a:cubicBezTo>
                  <a:cubicBezTo>
                    <a:pt x="53410" y="88031"/>
                    <a:pt x="53584" y="87857"/>
                    <a:pt x="53714" y="87726"/>
                  </a:cubicBezTo>
                  <a:cubicBezTo>
                    <a:pt x="53975" y="87552"/>
                    <a:pt x="54280" y="87378"/>
                    <a:pt x="54541" y="87204"/>
                  </a:cubicBezTo>
                  <a:cubicBezTo>
                    <a:pt x="55628" y="86595"/>
                    <a:pt x="56715" y="85986"/>
                    <a:pt x="57803" y="85421"/>
                  </a:cubicBezTo>
                  <a:cubicBezTo>
                    <a:pt x="58542" y="85030"/>
                    <a:pt x="59194" y="84421"/>
                    <a:pt x="59673" y="83725"/>
                  </a:cubicBezTo>
                  <a:cubicBezTo>
                    <a:pt x="59064" y="83986"/>
                    <a:pt x="58542" y="84203"/>
                    <a:pt x="58064" y="84421"/>
                  </a:cubicBezTo>
                  <a:cubicBezTo>
                    <a:pt x="57759" y="84551"/>
                    <a:pt x="57455" y="84638"/>
                    <a:pt x="57150" y="84769"/>
                  </a:cubicBezTo>
                  <a:cubicBezTo>
                    <a:pt x="57411" y="84290"/>
                    <a:pt x="57977" y="84203"/>
                    <a:pt x="58368" y="83899"/>
                  </a:cubicBezTo>
                  <a:cubicBezTo>
                    <a:pt x="58499" y="83768"/>
                    <a:pt x="58847" y="83812"/>
                    <a:pt x="58803" y="83464"/>
                  </a:cubicBezTo>
                  <a:cubicBezTo>
                    <a:pt x="59238" y="83594"/>
                    <a:pt x="59716" y="83507"/>
                    <a:pt x="60021" y="83203"/>
                  </a:cubicBezTo>
                  <a:cubicBezTo>
                    <a:pt x="59803" y="82942"/>
                    <a:pt x="59586" y="82768"/>
                    <a:pt x="59412" y="82594"/>
                  </a:cubicBezTo>
                  <a:lnTo>
                    <a:pt x="59890" y="82768"/>
                  </a:lnTo>
                  <a:cubicBezTo>
                    <a:pt x="59890" y="82724"/>
                    <a:pt x="59890" y="82681"/>
                    <a:pt x="59934" y="82637"/>
                  </a:cubicBezTo>
                  <a:close/>
                  <a:moveTo>
                    <a:pt x="56150" y="48843"/>
                  </a:moveTo>
                  <a:lnTo>
                    <a:pt x="56672" y="49061"/>
                  </a:lnTo>
                  <a:cubicBezTo>
                    <a:pt x="56411" y="48495"/>
                    <a:pt x="56280" y="47973"/>
                    <a:pt x="55802" y="47582"/>
                  </a:cubicBezTo>
                  <a:cubicBezTo>
                    <a:pt x="55541" y="48147"/>
                    <a:pt x="55932" y="48495"/>
                    <a:pt x="56193" y="48887"/>
                  </a:cubicBezTo>
                  <a:cubicBezTo>
                    <a:pt x="55976" y="48887"/>
                    <a:pt x="55889" y="48974"/>
                    <a:pt x="56106" y="49148"/>
                  </a:cubicBezTo>
                  <a:cubicBezTo>
                    <a:pt x="56106" y="49061"/>
                    <a:pt x="56150" y="48974"/>
                    <a:pt x="56150" y="48843"/>
                  </a:cubicBezTo>
                  <a:close/>
                  <a:moveTo>
                    <a:pt x="81637" y="89379"/>
                  </a:moveTo>
                  <a:cubicBezTo>
                    <a:pt x="81680" y="89857"/>
                    <a:pt x="81898" y="90379"/>
                    <a:pt x="82246" y="90727"/>
                  </a:cubicBezTo>
                  <a:cubicBezTo>
                    <a:pt x="82376" y="90901"/>
                    <a:pt x="82550" y="90727"/>
                    <a:pt x="82594" y="90553"/>
                  </a:cubicBezTo>
                  <a:cubicBezTo>
                    <a:pt x="82637" y="90858"/>
                    <a:pt x="82724" y="91119"/>
                    <a:pt x="82768" y="91380"/>
                  </a:cubicBezTo>
                  <a:cubicBezTo>
                    <a:pt x="82811" y="91858"/>
                    <a:pt x="83116" y="92336"/>
                    <a:pt x="83507" y="92641"/>
                  </a:cubicBezTo>
                  <a:cubicBezTo>
                    <a:pt x="83638" y="92206"/>
                    <a:pt x="83638" y="91771"/>
                    <a:pt x="83551" y="91380"/>
                  </a:cubicBezTo>
                  <a:cubicBezTo>
                    <a:pt x="83333" y="90379"/>
                    <a:pt x="83246" y="89379"/>
                    <a:pt x="83290" y="88379"/>
                  </a:cubicBezTo>
                  <a:lnTo>
                    <a:pt x="83290" y="86552"/>
                  </a:lnTo>
                  <a:lnTo>
                    <a:pt x="82246" y="85943"/>
                  </a:lnTo>
                  <a:cubicBezTo>
                    <a:pt x="82289" y="87117"/>
                    <a:pt x="82681" y="88118"/>
                    <a:pt x="82376" y="89161"/>
                  </a:cubicBezTo>
                  <a:cubicBezTo>
                    <a:pt x="82333" y="89074"/>
                    <a:pt x="82246" y="88944"/>
                    <a:pt x="82202" y="88857"/>
                  </a:cubicBezTo>
                  <a:cubicBezTo>
                    <a:pt x="82028" y="87857"/>
                    <a:pt x="81854" y="86813"/>
                    <a:pt x="81680" y="85812"/>
                  </a:cubicBezTo>
                  <a:cubicBezTo>
                    <a:pt x="81637" y="85638"/>
                    <a:pt x="81463" y="85508"/>
                    <a:pt x="81289" y="85247"/>
                  </a:cubicBezTo>
                  <a:cubicBezTo>
                    <a:pt x="81158" y="85856"/>
                    <a:pt x="81202" y="86465"/>
                    <a:pt x="81376" y="87030"/>
                  </a:cubicBezTo>
                  <a:cubicBezTo>
                    <a:pt x="81506" y="87509"/>
                    <a:pt x="81550" y="87987"/>
                    <a:pt x="81680" y="88422"/>
                  </a:cubicBezTo>
                  <a:lnTo>
                    <a:pt x="81245" y="88118"/>
                  </a:lnTo>
                  <a:cubicBezTo>
                    <a:pt x="81158" y="88553"/>
                    <a:pt x="81289" y="89031"/>
                    <a:pt x="81637" y="89379"/>
                  </a:cubicBezTo>
                  <a:close/>
                  <a:moveTo>
                    <a:pt x="95033" y="81985"/>
                  </a:moveTo>
                  <a:cubicBezTo>
                    <a:pt x="94554" y="81550"/>
                    <a:pt x="94076" y="81072"/>
                    <a:pt x="93597" y="80637"/>
                  </a:cubicBezTo>
                  <a:cubicBezTo>
                    <a:pt x="93467" y="80550"/>
                    <a:pt x="93380" y="80289"/>
                    <a:pt x="93119" y="80463"/>
                  </a:cubicBezTo>
                  <a:cubicBezTo>
                    <a:pt x="93684" y="81028"/>
                    <a:pt x="94163" y="81594"/>
                    <a:pt x="94641" y="82159"/>
                  </a:cubicBezTo>
                  <a:cubicBezTo>
                    <a:pt x="94685" y="82203"/>
                    <a:pt x="94772" y="82203"/>
                    <a:pt x="94859" y="82246"/>
                  </a:cubicBezTo>
                  <a:lnTo>
                    <a:pt x="95076" y="81985"/>
                  </a:lnTo>
                  <a:lnTo>
                    <a:pt x="94946" y="81855"/>
                  </a:lnTo>
                  <a:lnTo>
                    <a:pt x="95120" y="81855"/>
                  </a:lnTo>
                  <a:cubicBezTo>
                    <a:pt x="95076" y="81898"/>
                    <a:pt x="95076" y="81942"/>
                    <a:pt x="95033" y="81985"/>
                  </a:cubicBezTo>
                  <a:close/>
                  <a:moveTo>
                    <a:pt x="119041" y="66719"/>
                  </a:moveTo>
                  <a:cubicBezTo>
                    <a:pt x="119432" y="66762"/>
                    <a:pt x="119867" y="66980"/>
                    <a:pt x="120302" y="66632"/>
                  </a:cubicBezTo>
                  <a:cubicBezTo>
                    <a:pt x="119867" y="66545"/>
                    <a:pt x="119432" y="66588"/>
                    <a:pt x="118997" y="66719"/>
                  </a:cubicBezTo>
                  <a:lnTo>
                    <a:pt x="119389" y="66241"/>
                  </a:lnTo>
                  <a:cubicBezTo>
                    <a:pt x="118171" y="66023"/>
                    <a:pt x="117953" y="66023"/>
                    <a:pt x="117301" y="66588"/>
                  </a:cubicBezTo>
                  <a:lnTo>
                    <a:pt x="118345" y="66588"/>
                  </a:lnTo>
                  <a:cubicBezTo>
                    <a:pt x="118649" y="66588"/>
                    <a:pt x="118780" y="66675"/>
                    <a:pt x="119041" y="66719"/>
                  </a:cubicBezTo>
                  <a:close/>
                  <a:moveTo>
                    <a:pt x="66371" y="18572"/>
                  </a:moveTo>
                  <a:cubicBezTo>
                    <a:pt x="65979" y="18703"/>
                    <a:pt x="65936" y="19007"/>
                    <a:pt x="65892" y="19355"/>
                  </a:cubicBezTo>
                  <a:cubicBezTo>
                    <a:pt x="65805" y="19833"/>
                    <a:pt x="65979" y="20355"/>
                    <a:pt x="66371" y="20703"/>
                  </a:cubicBezTo>
                  <a:cubicBezTo>
                    <a:pt x="66414" y="19964"/>
                    <a:pt x="66414" y="19268"/>
                    <a:pt x="66327" y="18529"/>
                  </a:cubicBezTo>
                  <a:lnTo>
                    <a:pt x="66675" y="18616"/>
                  </a:lnTo>
                  <a:cubicBezTo>
                    <a:pt x="66675" y="18398"/>
                    <a:pt x="66632" y="18224"/>
                    <a:pt x="66588" y="18050"/>
                  </a:cubicBezTo>
                  <a:cubicBezTo>
                    <a:pt x="66545" y="17833"/>
                    <a:pt x="66545" y="17746"/>
                    <a:pt x="66501" y="17615"/>
                  </a:cubicBezTo>
                  <a:lnTo>
                    <a:pt x="66414" y="17615"/>
                  </a:lnTo>
                  <a:cubicBezTo>
                    <a:pt x="66371" y="17963"/>
                    <a:pt x="66371" y="18268"/>
                    <a:pt x="66371" y="18572"/>
                  </a:cubicBezTo>
                  <a:close/>
                  <a:moveTo>
                    <a:pt x="70677" y="121433"/>
                  </a:moveTo>
                  <a:cubicBezTo>
                    <a:pt x="70459" y="121390"/>
                    <a:pt x="70198" y="121390"/>
                    <a:pt x="70155" y="121607"/>
                  </a:cubicBezTo>
                  <a:cubicBezTo>
                    <a:pt x="69981" y="122390"/>
                    <a:pt x="69763" y="123217"/>
                    <a:pt x="70285" y="123999"/>
                  </a:cubicBezTo>
                  <a:cubicBezTo>
                    <a:pt x="70329" y="124347"/>
                    <a:pt x="70416" y="124652"/>
                    <a:pt x="70503" y="124956"/>
                  </a:cubicBezTo>
                  <a:lnTo>
                    <a:pt x="70024" y="124913"/>
                  </a:lnTo>
                  <a:cubicBezTo>
                    <a:pt x="70024" y="125913"/>
                    <a:pt x="70024" y="126870"/>
                    <a:pt x="70068" y="127827"/>
                  </a:cubicBezTo>
                  <a:cubicBezTo>
                    <a:pt x="70068" y="128871"/>
                    <a:pt x="70155" y="129915"/>
                    <a:pt x="70372" y="130915"/>
                  </a:cubicBezTo>
                  <a:cubicBezTo>
                    <a:pt x="70677" y="130219"/>
                    <a:pt x="70938" y="129523"/>
                    <a:pt x="71025" y="128784"/>
                  </a:cubicBezTo>
                  <a:cubicBezTo>
                    <a:pt x="71068" y="128610"/>
                    <a:pt x="71068" y="128479"/>
                    <a:pt x="71025" y="128305"/>
                  </a:cubicBezTo>
                  <a:cubicBezTo>
                    <a:pt x="70633" y="127392"/>
                    <a:pt x="70764" y="126435"/>
                    <a:pt x="70720" y="125478"/>
                  </a:cubicBezTo>
                  <a:cubicBezTo>
                    <a:pt x="71155" y="124695"/>
                    <a:pt x="70894" y="123869"/>
                    <a:pt x="70807" y="123086"/>
                  </a:cubicBezTo>
                  <a:cubicBezTo>
                    <a:pt x="70807" y="123043"/>
                    <a:pt x="70590" y="123043"/>
                    <a:pt x="70459" y="123043"/>
                  </a:cubicBezTo>
                  <a:cubicBezTo>
                    <a:pt x="70546" y="122477"/>
                    <a:pt x="70590" y="121955"/>
                    <a:pt x="70633" y="121390"/>
                  </a:cubicBezTo>
                  <a:cubicBezTo>
                    <a:pt x="70807" y="120737"/>
                    <a:pt x="70807" y="119998"/>
                    <a:pt x="70590" y="119302"/>
                  </a:cubicBezTo>
                  <a:cubicBezTo>
                    <a:pt x="70459" y="119911"/>
                    <a:pt x="70372" y="120259"/>
                    <a:pt x="70329" y="120607"/>
                  </a:cubicBezTo>
                  <a:cubicBezTo>
                    <a:pt x="70242" y="120911"/>
                    <a:pt x="70372" y="121259"/>
                    <a:pt x="70677" y="121433"/>
                  </a:cubicBezTo>
                  <a:close/>
                  <a:moveTo>
                    <a:pt x="50322" y="81333"/>
                  </a:moveTo>
                  <a:cubicBezTo>
                    <a:pt x="49930" y="81246"/>
                    <a:pt x="49539" y="81333"/>
                    <a:pt x="49191" y="81550"/>
                  </a:cubicBezTo>
                  <a:cubicBezTo>
                    <a:pt x="48669" y="81811"/>
                    <a:pt x="48104" y="81942"/>
                    <a:pt x="47625" y="82550"/>
                  </a:cubicBezTo>
                  <a:lnTo>
                    <a:pt x="48408" y="82550"/>
                  </a:lnTo>
                  <a:cubicBezTo>
                    <a:pt x="48017" y="82637"/>
                    <a:pt x="47625" y="82724"/>
                    <a:pt x="47234" y="82768"/>
                  </a:cubicBezTo>
                  <a:cubicBezTo>
                    <a:pt x="46755" y="82768"/>
                    <a:pt x="46277" y="83116"/>
                    <a:pt x="46060" y="83594"/>
                  </a:cubicBezTo>
                  <a:cubicBezTo>
                    <a:pt x="46538" y="83594"/>
                    <a:pt x="46973" y="83594"/>
                    <a:pt x="47408" y="83507"/>
                  </a:cubicBezTo>
                  <a:cubicBezTo>
                    <a:pt x="48495" y="83290"/>
                    <a:pt x="49626" y="83246"/>
                    <a:pt x="50757" y="83290"/>
                  </a:cubicBezTo>
                  <a:lnTo>
                    <a:pt x="52018" y="83290"/>
                  </a:lnTo>
                  <a:lnTo>
                    <a:pt x="52540" y="82333"/>
                  </a:lnTo>
                  <a:lnTo>
                    <a:pt x="48408" y="82594"/>
                  </a:lnTo>
                  <a:lnTo>
                    <a:pt x="48930" y="82072"/>
                  </a:lnTo>
                  <a:cubicBezTo>
                    <a:pt x="49104" y="82420"/>
                    <a:pt x="49409" y="82290"/>
                    <a:pt x="49669" y="82246"/>
                  </a:cubicBezTo>
                  <a:cubicBezTo>
                    <a:pt x="50713" y="82072"/>
                    <a:pt x="51801" y="81855"/>
                    <a:pt x="52844" y="81637"/>
                  </a:cubicBezTo>
                  <a:cubicBezTo>
                    <a:pt x="53018" y="81637"/>
                    <a:pt x="53236" y="81550"/>
                    <a:pt x="53105" y="81246"/>
                  </a:cubicBezTo>
                  <a:cubicBezTo>
                    <a:pt x="52975" y="81246"/>
                    <a:pt x="52888" y="81246"/>
                    <a:pt x="52758" y="81246"/>
                  </a:cubicBezTo>
                  <a:cubicBezTo>
                    <a:pt x="51975" y="81376"/>
                    <a:pt x="51192" y="81507"/>
                    <a:pt x="50409" y="81637"/>
                  </a:cubicBezTo>
                  <a:cubicBezTo>
                    <a:pt x="50365" y="81550"/>
                    <a:pt x="50322" y="81420"/>
                    <a:pt x="50322" y="81333"/>
                  </a:cubicBezTo>
                  <a:close/>
                  <a:moveTo>
                    <a:pt x="17180" y="70459"/>
                  </a:moveTo>
                  <a:cubicBezTo>
                    <a:pt x="17876" y="70938"/>
                    <a:pt x="18094" y="70938"/>
                    <a:pt x="18833" y="70503"/>
                  </a:cubicBezTo>
                  <a:cubicBezTo>
                    <a:pt x="18268" y="70416"/>
                    <a:pt x="17746" y="70198"/>
                    <a:pt x="17180" y="70459"/>
                  </a:cubicBezTo>
                  <a:cubicBezTo>
                    <a:pt x="17137" y="70372"/>
                    <a:pt x="17093" y="70242"/>
                    <a:pt x="17006" y="70198"/>
                  </a:cubicBezTo>
                  <a:cubicBezTo>
                    <a:pt x="16354" y="69937"/>
                    <a:pt x="15614" y="69937"/>
                    <a:pt x="14919" y="70155"/>
                  </a:cubicBezTo>
                  <a:lnTo>
                    <a:pt x="15354" y="70503"/>
                  </a:lnTo>
                  <a:lnTo>
                    <a:pt x="14136" y="70372"/>
                  </a:lnTo>
                  <a:cubicBezTo>
                    <a:pt x="14049" y="70372"/>
                    <a:pt x="13831" y="70372"/>
                    <a:pt x="13788" y="70372"/>
                  </a:cubicBezTo>
                  <a:cubicBezTo>
                    <a:pt x="13570" y="69763"/>
                    <a:pt x="13048" y="70068"/>
                    <a:pt x="12657" y="70024"/>
                  </a:cubicBezTo>
                  <a:cubicBezTo>
                    <a:pt x="11657" y="69894"/>
                    <a:pt x="10656" y="70198"/>
                    <a:pt x="9699" y="70111"/>
                  </a:cubicBezTo>
                  <a:cubicBezTo>
                    <a:pt x="9352" y="70111"/>
                    <a:pt x="9047" y="70111"/>
                    <a:pt x="8743" y="70198"/>
                  </a:cubicBezTo>
                  <a:cubicBezTo>
                    <a:pt x="8351" y="70198"/>
                    <a:pt x="8003" y="70285"/>
                    <a:pt x="7655" y="70416"/>
                  </a:cubicBezTo>
                  <a:cubicBezTo>
                    <a:pt x="8047" y="70546"/>
                    <a:pt x="8264" y="70677"/>
                    <a:pt x="8482" y="70720"/>
                  </a:cubicBezTo>
                  <a:cubicBezTo>
                    <a:pt x="9265" y="70938"/>
                    <a:pt x="10047" y="71416"/>
                    <a:pt x="10874" y="70807"/>
                  </a:cubicBezTo>
                  <a:cubicBezTo>
                    <a:pt x="10917" y="70720"/>
                    <a:pt x="11091" y="70807"/>
                    <a:pt x="11222" y="70807"/>
                  </a:cubicBezTo>
                  <a:cubicBezTo>
                    <a:pt x="11613" y="70807"/>
                    <a:pt x="12005" y="70764"/>
                    <a:pt x="12396" y="70764"/>
                  </a:cubicBezTo>
                  <a:cubicBezTo>
                    <a:pt x="12657" y="70720"/>
                    <a:pt x="12874" y="70720"/>
                    <a:pt x="13092" y="70807"/>
                  </a:cubicBezTo>
                  <a:cubicBezTo>
                    <a:pt x="13962" y="71112"/>
                    <a:pt x="14788" y="70938"/>
                    <a:pt x="15745" y="70851"/>
                  </a:cubicBezTo>
                  <a:lnTo>
                    <a:pt x="15310" y="70459"/>
                  </a:lnTo>
                  <a:cubicBezTo>
                    <a:pt x="15701" y="70503"/>
                    <a:pt x="16049" y="70546"/>
                    <a:pt x="16441" y="70590"/>
                  </a:cubicBezTo>
                  <a:cubicBezTo>
                    <a:pt x="16702" y="70677"/>
                    <a:pt x="16963" y="70590"/>
                    <a:pt x="17180" y="70459"/>
                  </a:cubicBezTo>
                  <a:close/>
                  <a:moveTo>
                    <a:pt x="42580" y="56976"/>
                  </a:moveTo>
                  <a:cubicBezTo>
                    <a:pt x="42624" y="57324"/>
                    <a:pt x="42798" y="57672"/>
                    <a:pt x="43059" y="57933"/>
                  </a:cubicBezTo>
                  <a:cubicBezTo>
                    <a:pt x="43580" y="58455"/>
                    <a:pt x="44102" y="59021"/>
                    <a:pt x="44624" y="59543"/>
                  </a:cubicBezTo>
                  <a:cubicBezTo>
                    <a:pt x="44711" y="59630"/>
                    <a:pt x="44842" y="59847"/>
                    <a:pt x="45016" y="59543"/>
                  </a:cubicBezTo>
                  <a:cubicBezTo>
                    <a:pt x="44668" y="59108"/>
                    <a:pt x="44276" y="58629"/>
                    <a:pt x="43928" y="58151"/>
                  </a:cubicBezTo>
                  <a:cubicBezTo>
                    <a:pt x="43798" y="57890"/>
                    <a:pt x="43624" y="57629"/>
                    <a:pt x="43493" y="57368"/>
                  </a:cubicBezTo>
                  <a:cubicBezTo>
                    <a:pt x="43754" y="57498"/>
                    <a:pt x="43928" y="57716"/>
                    <a:pt x="44146" y="57890"/>
                  </a:cubicBezTo>
                  <a:cubicBezTo>
                    <a:pt x="45059" y="59021"/>
                    <a:pt x="46190" y="59934"/>
                    <a:pt x="46929" y="61195"/>
                  </a:cubicBezTo>
                  <a:cubicBezTo>
                    <a:pt x="47016" y="61326"/>
                    <a:pt x="47060" y="61413"/>
                    <a:pt x="47147" y="61500"/>
                  </a:cubicBezTo>
                  <a:cubicBezTo>
                    <a:pt x="47408" y="61717"/>
                    <a:pt x="47538" y="61717"/>
                    <a:pt x="47973" y="61369"/>
                  </a:cubicBezTo>
                  <a:cubicBezTo>
                    <a:pt x="47190" y="60543"/>
                    <a:pt x="46408" y="59717"/>
                    <a:pt x="45668" y="58934"/>
                  </a:cubicBezTo>
                  <a:cubicBezTo>
                    <a:pt x="45233" y="58455"/>
                    <a:pt x="44798" y="57977"/>
                    <a:pt x="44450" y="57455"/>
                  </a:cubicBezTo>
                  <a:cubicBezTo>
                    <a:pt x="44276" y="57150"/>
                    <a:pt x="44015" y="56933"/>
                    <a:pt x="43754" y="56803"/>
                  </a:cubicBezTo>
                  <a:cubicBezTo>
                    <a:pt x="42928" y="56324"/>
                    <a:pt x="42145" y="55846"/>
                    <a:pt x="41362" y="55411"/>
                  </a:cubicBezTo>
                  <a:cubicBezTo>
                    <a:pt x="41275" y="55367"/>
                    <a:pt x="41101" y="55150"/>
                    <a:pt x="41014" y="55411"/>
                  </a:cubicBezTo>
                  <a:cubicBezTo>
                    <a:pt x="41058" y="55498"/>
                    <a:pt x="41101" y="55541"/>
                    <a:pt x="41145" y="55628"/>
                  </a:cubicBezTo>
                  <a:cubicBezTo>
                    <a:pt x="41710" y="55976"/>
                    <a:pt x="42189" y="56455"/>
                    <a:pt x="42624" y="56976"/>
                  </a:cubicBezTo>
                  <a:close/>
                  <a:moveTo>
                    <a:pt x="55237" y="60021"/>
                  </a:moveTo>
                  <a:cubicBezTo>
                    <a:pt x="55411" y="60151"/>
                    <a:pt x="55628" y="60325"/>
                    <a:pt x="55889" y="60065"/>
                  </a:cubicBezTo>
                  <a:lnTo>
                    <a:pt x="55454" y="59543"/>
                  </a:lnTo>
                  <a:cubicBezTo>
                    <a:pt x="55063" y="59021"/>
                    <a:pt x="54758" y="58455"/>
                    <a:pt x="54584" y="57846"/>
                  </a:cubicBezTo>
                  <a:cubicBezTo>
                    <a:pt x="54410" y="57411"/>
                    <a:pt x="54236" y="57020"/>
                    <a:pt x="54019" y="56629"/>
                  </a:cubicBezTo>
                  <a:cubicBezTo>
                    <a:pt x="53801" y="56237"/>
                    <a:pt x="53801" y="56237"/>
                    <a:pt x="53105" y="55846"/>
                  </a:cubicBezTo>
                  <a:cubicBezTo>
                    <a:pt x="53192" y="56107"/>
                    <a:pt x="53236" y="56368"/>
                    <a:pt x="53323" y="56629"/>
                  </a:cubicBezTo>
                  <a:cubicBezTo>
                    <a:pt x="52931" y="56498"/>
                    <a:pt x="52844" y="56107"/>
                    <a:pt x="52714" y="55802"/>
                  </a:cubicBezTo>
                  <a:cubicBezTo>
                    <a:pt x="52192" y="54802"/>
                    <a:pt x="51496" y="53888"/>
                    <a:pt x="50626" y="53193"/>
                  </a:cubicBezTo>
                  <a:cubicBezTo>
                    <a:pt x="50539" y="53062"/>
                    <a:pt x="50409" y="52888"/>
                    <a:pt x="50191" y="53106"/>
                  </a:cubicBezTo>
                  <a:cubicBezTo>
                    <a:pt x="50452" y="53497"/>
                    <a:pt x="50757" y="53888"/>
                    <a:pt x="50974" y="54323"/>
                  </a:cubicBezTo>
                  <a:cubicBezTo>
                    <a:pt x="51583" y="55367"/>
                    <a:pt x="52149" y="56411"/>
                    <a:pt x="52714" y="57455"/>
                  </a:cubicBezTo>
                  <a:cubicBezTo>
                    <a:pt x="53192" y="58281"/>
                    <a:pt x="53801" y="59021"/>
                    <a:pt x="54497" y="59630"/>
                  </a:cubicBezTo>
                  <a:cubicBezTo>
                    <a:pt x="54236" y="58934"/>
                    <a:pt x="54019" y="58455"/>
                    <a:pt x="53845" y="57977"/>
                  </a:cubicBezTo>
                  <a:cubicBezTo>
                    <a:pt x="53714" y="57672"/>
                    <a:pt x="53627" y="57368"/>
                    <a:pt x="53497" y="57063"/>
                  </a:cubicBezTo>
                  <a:cubicBezTo>
                    <a:pt x="53584" y="57150"/>
                    <a:pt x="53714" y="57194"/>
                    <a:pt x="53801" y="57281"/>
                  </a:cubicBezTo>
                  <a:cubicBezTo>
                    <a:pt x="54236" y="57890"/>
                    <a:pt x="54541" y="58542"/>
                    <a:pt x="54758" y="59282"/>
                  </a:cubicBezTo>
                  <a:cubicBezTo>
                    <a:pt x="54802" y="59586"/>
                    <a:pt x="54845" y="59934"/>
                    <a:pt x="55237" y="60065"/>
                  </a:cubicBezTo>
                  <a:close/>
                  <a:moveTo>
                    <a:pt x="71112" y="96207"/>
                  </a:moveTo>
                  <a:lnTo>
                    <a:pt x="71633" y="96860"/>
                  </a:lnTo>
                  <a:cubicBezTo>
                    <a:pt x="71851" y="95946"/>
                    <a:pt x="72025" y="95163"/>
                    <a:pt x="72242" y="94337"/>
                  </a:cubicBezTo>
                  <a:cubicBezTo>
                    <a:pt x="72242" y="94120"/>
                    <a:pt x="72242" y="93946"/>
                    <a:pt x="72242" y="93728"/>
                  </a:cubicBezTo>
                  <a:cubicBezTo>
                    <a:pt x="72242" y="93598"/>
                    <a:pt x="72199" y="93424"/>
                    <a:pt x="71894" y="93467"/>
                  </a:cubicBezTo>
                  <a:cubicBezTo>
                    <a:pt x="71459" y="94163"/>
                    <a:pt x="71242" y="94946"/>
                    <a:pt x="71242" y="95772"/>
                  </a:cubicBezTo>
                  <a:cubicBezTo>
                    <a:pt x="71199" y="95903"/>
                    <a:pt x="71155" y="96077"/>
                    <a:pt x="71068" y="96207"/>
                  </a:cubicBezTo>
                  <a:lnTo>
                    <a:pt x="71068" y="96729"/>
                  </a:lnTo>
                  <a:lnTo>
                    <a:pt x="71199" y="96729"/>
                  </a:lnTo>
                  <a:cubicBezTo>
                    <a:pt x="71155" y="96512"/>
                    <a:pt x="71112" y="96381"/>
                    <a:pt x="71112" y="96207"/>
                  </a:cubicBezTo>
                  <a:close/>
                  <a:moveTo>
                    <a:pt x="96294" y="67197"/>
                  </a:moveTo>
                  <a:cubicBezTo>
                    <a:pt x="96729" y="67328"/>
                    <a:pt x="97164" y="67328"/>
                    <a:pt x="97599" y="67197"/>
                  </a:cubicBezTo>
                  <a:cubicBezTo>
                    <a:pt x="96729" y="67937"/>
                    <a:pt x="95685" y="67850"/>
                    <a:pt x="94641" y="67850"/>
                  </a:cubicBezTo>
                  <a:cubicBezTo>
                    <a:pt x="94250" y="67676"/>
                    <a:pt x="93771" y="67676"/>
                    <a:pt x="93380" y="67806"/>
                  </a:cubicBezTo>
                  <a:cubicBezTo>
                    <a:pt x="92771" y="67893"/>
                    <a:pt x="92162" y="68024"/>
                    <a:pt x="91597" y="68154"/>
                  </a:cubicBezTo>
                  <a:cubicBezTo>
                    <a:pt x="91336" y="68241"/>
                    <a:pt x="91075" y="68372"/>
                    <a:pt x="90814" y="68546"/>
                  </a:cubicBezTo>
                  <a:lnTo>
                    <a:pt x="100861" y="68111"/>
                  </a:lnTo>
                  <a:cubicBezTo>
                    <a:pt x="100904" y="68111"/>
                    <a:pt x="100948" y="68024"/>
                    <a:pt x="100991" y="67980"/>
                  </a:cubicBezTo>
                  <a:cubicBezTo>
                    <a:pt x="101035" y="67937"/>
                    <a:pt x="100991" y="67850"/>
                    <a:pt x="100991" y="67850"/>
                  </a:cubicBezTo>
                  <a:cubicBezTo>
                    <a:pt x="100034" y="67458"/>
                    <a:pt x="99034" y="67284"/>
                    <a:pt x="98034" y="67284"/>
                  </a:cubicBezTo>
                  <a:cubicBezTo>
                    <a:pt x="97860" y="67284"/>
                    <a:pt x="97729" y="67241"/>
                    <a:pt x="97599" y="67197"/>
                  </a:cubicBezTo>
                  <a:cubicBezTo>
                    <a:pt x="97164" y="67197"/>
                    <a:pt x="96685" y="67023"/>
                    <a:pt x="96250" y="67241"/>
                  </a:cubicBezTo>
                  <a:cubicBezTo>
                    <a:pt x="96250" y="67110"/>
                    <a:pt x="96294" y="66936"/>
                    <a:pt x="96337" y="66762"/>
                  </a:cubicBezTo>
                  <a:cubicBezTo>
                    <a:pt x="95511" y="66545"/>
                    <a:pt x="94728" y="66371"/>
                    <a:pt x="93989" y="66197"/>
                  </a:cubicBezTo>
                  <a:cubicBezTo>
                    <a:pt x="93815" y="66154"/>
                    <a:pt x="93641" y="66154"/>
                    <a:pt x="93510" y="66197"/>
                  </a:cubicBezTo>
                  <a:cubicBezTo>
                    <a:pt x="93293" y="66284"/>
                    <a:pt x="93119" y="66371"/>
                    <a:pt x="92945" y="66501"/>
                  </a:cubicBezTo>
                  <a:cubicBezTo>
                    <a:pt x="93945" y="66980"/>
                    <a:pt x="94815" y="67371"/>
                    <a:pt x="95816" y="67154"/>
                  </a:cubicBezTo>
                  <a:cubicBezTo>
                    <a:pt x="95990" y="67154"/>
                    <a:pt x="96120" y="67154"/>
                    <a:pt x="96294" y="67197"/>
                  </a:cubicBezTo>
                  <a:close/>
                  <a:moveTo>
                    <a:pt x="87291" y="56759"/>
                  </a:moveTo>
                  <a:lnTo>
                    <a:pt x="87291" y="56759"/>
                  </a:lnTo>
                  <a:cubicBezTo>
                    <a:pt x="88204" y="57324"/>
                    <a:pt x="88378" y="57324"/>
                    <a:pt x="89118" y="56629"/>
                  </a:cubicBezTo>
                  <a:cubicBezTo>
                    <a:pt x="89640" y="56672"/>
                    <a:pt x="90161" y="56455"/>
                    <a:pt x="90466" y="56020"/>
                  </a:cubicBezTo>
                  <a:cubicBezTo>
                    <a:pt x="89814" y="55672"/>
                    <a:pt x="89553" y="56194"/>
                    <a:pt x="89161" y="56411"/>
                  </a:cubicBezTo>
                  <a:cubicBezTo>
                    <a:pt x="89074" y="56107"/>
                    <a:pt x="88813" y="56107"/>
                    <a:pt x="88596" y="56150"/>
                  </a:cubicBezTo>
                  <a:cubicBezTo>
                    <a:pt x="87508" y="56368"/>
                    <a:pt x="86421" y="56542"/>
                    <a:pt x="85334" y="56759"/>
                  </a:cubicBezTo>
                  <a:cubicBezTo>
                    <a:pt x="85247" y="56759"/>
                    <a:pt x="85203" y="56933"/>
                    <a:pt x="85073" y="57107"/>
                  </a:cubicBezTo>
                  <a:cubicBezTo>
                    <a:pt x="85812" y="57281"/>
                    <a:pt x="86595" y="57150"/>
                    <a:pt x="87247" y="56759"/>
                  </a:cubicBezTo>
                  <a:close/>
                  <a:moveTo>
                    <a:pt x="49930" y="70981"/>
                  </a:moveTo>
                  <a:cubicBezTo>
                    <a:pt x="48930" y="70416"/>
                    <a:pt x="47799" y="70285"/>
                    <a:pt x="46668" y="70503"/>
                  </a:cubicBezTo>
                  <a:cubicBezTo>
                    <a:pt x="46581" y="70503"/>
                    <a:pt x="46451" y="70503"/>
                    <a:pt x="46321" y="70459"/>
                  </a:cubicBezTo>
                  <a:cubicBezTo>
                    <a:pt x="46234" y="70546"/>
                    <a:pt x="46103" y="70633"/>
                    <a:pt x="45973" y="70677"/>
                  </a:cubicBezTo>
                  <a:cubicBezTo>
                    <a:pt x="45407" y="70807"/>
                    <a:pt x="44842" y="70894"/>
                    <a:pt x="44276" y="71025"/>
                  </a:cubicBezTo>
                  <a:lnTo>
                    <a:pt x="44276" y="71373"/>
                  </a:lnTo>
                  <a:cubicBezTo>
                    <a:pt x="44189" y="71373"/>
                    <a:pt x="44102" y="71460"/>
                    <a:pt x="44059" y="71416"/>
                  </a:cubicBezTo>
                  <a:cubicBezTo>
                    <a:pt x="43450" y="71242"/>
                    <a:pt x="42798" y="71199"/>
                    <a:pt x="42189" y="71373"/>
                  </a:cubicBezTo>
                  <a:cubicBezTo>
                    <a:pt x="41971" y="71416"/>
                    <a:pt x="41710" y="71416"/>
                    <a:pt x="41493" y="71416"/>
                  </a:cubicBezTo>
                  <a:cubicBezTo>
                    <a:pt x="41101" y="71068"/>
                    <a:pt x="40666" y="71242"/>
                    <a:pt x="40275" y="71329"/>
                  </a:cubicBezTo>
                  <a:cubicBezTo>
                    <a:pt x="40579" y="70851"/>
                    <a:pt x="41275" y="71112"/>
                    <a:pt x="41623" y="70633"/>
                  </a:cubicBezTo>
                  <a:cubicBezTo>
                    <a:pt x="41623" y="70590"/>
                    <a:pt x="41754" y="70633"/>
                    <a:pt x="41841" y="70633"/>
                  </a:cubicBezTo>
                  <a:cubicBezTo>
                    <a:pt x="42624" y="70764"/>
                    <a:pt x="43407" y="70285"/>
                    <a:pt x="44189" y="70720"/>
                  </a:cubicBezTo>
                  <a:cubicBezTo>
                    <a:pt x="44363" y="70807"/>
                    <a:pt x="44668" y="70720"/>
                    <a:pt x="44885" y="70677"/>
                  </a:cubicBezTo>
                  <a:cubicBezTo>
                    <a:pt x="45538" y="70546"/>
                    <a:pt x="46147" y="70416"/>
                    <a:pt x="46799" y="70242"/>
                  </a:cubicBezTo>
                  <a:cubicBezTo>
                    <a:pt x="46973" y="70242"/>
                    <a:pt x="47147" y="70155"/>
                    <a:pt x="47321" y="70111"/>
                  </a:cubicBezTo>
                  <a:cubicBezTo>
                    <a:pt x="43928" y="70068"/>
                    <a:pt x="40579" y="70242"/>
                    <a:pt x="37231" y="70416"/>
                  </a:cubicBezTo>
                  <a:cubicBezTo>
                    <a:pt x="37231" y="70416"/>
                    <a:pt x="37187" y="70503"/>
                    <a:pt x="37187" y="70590"/>
                  </a:cubicBezTo>
                  <a:cubicBezTo>
                    <a:pt x="37274" y="70633"/>
                    <a:pt x="37448" y="70720"/>
                    <a:pt x="37578" y="70764"/>
                  </a:cubicBezTo>
                  <a:cubicBezTo>
                    <a:pt x="38448" y="70938"/>
                    <a:pt x="39362" y="71155"/>
                    <a:pt x="40232" y="71329"/>
                  </a:cubicBezTo>
                  <a:lnTo>
                    <a:pt x="41493" y="71373"/>
                  </a:lnTo>
                  <a:cubicBezTo>
                    <a:pt x="41580" y="71460"/>
                    <a:pt x="41623" y="71634"/>
                    <a:pt x="41754" y="71634"/>
                  </a:cubicBezTo>
                  <a:cubicBezTo>
                    <a:pt x="42624" y="71895"/>
                    <a:pt x="43493" y="72112"/>
                    <a:pt x="44407" y="72286"/>
                  </a:cubicBezTo>
                  <a:cubicBezTo>
                    <a:pt x="44711" y="72286"/>
                    <a:pt x="45016" y="72243"/>
                    <a:pt x="45320" y="72112"/>
                  </a:cubicBezTo>
                  <a:cubicBezTo>
                    <a:pt x="45016" y="71721"/>
                    <a:pt x="44407" y="71808"/>
                    <a:pt x="44233" y="71373"/>
                  </a:cubicBezTo>
                  <a:cubicBezTo>
                    <a:pt x="44798" y="71503"/>
                    <a:pt x="45320" y="71634"/>
                    <a:pt x="45842" y="71808"/>
                  </a:cubicBezTo>
                  <a:cubicBezTo>
                    <a:pt x="46364" y="72025"/>
                    <a:pt x="46973" y="71938"/>
                    <a:pt x="47408" y="71590"/>
                  </a:cubicBezTo>
                  <a:cubicBezTo>
                    <a:pt x="46973" y="71242"/>
                    <a:pt x="46451" y="71025"/>
                    <a:pt x="46321" y="70503"/>
                  </a:cubicBezTo>
                  <a:cubicBezTo>
                    <a:pt x="46886" y="70938"/>
                    <a:pt x="47582" y="71286"/>
                    <a:pt x="48278" y="71416"/>
                  </a:cubicBezTo>
                  <a:cubicBezTo>
                    <a:pt x="48843" y="71634"/>
                    <a:pt x="49539" y="71460"/>
                    <a:pt x="49930" y="70981"/>
                  </a:cubicBezTo>
                  <a:lnTo>
                    <a:pt x="50496" y="70981"/>
                  </a:lnTo>
                  <a:cubicBezTo>
                    <a:pt x="50539" y="70981"/>
                    <a:pt x="50583" y="70851"/>
                    <a:pt x="50626" y="70764"/>
                  </a:cubicBezTo>
                  <a:lnTo>
                    <a:pt x="49843" y="70546"/>
                  </a:lnTo>
                  <a:cubicBezTo>
                    <a:pt x="49887" y="70764"/>
                    <a:pt x="49887" y="70894"/>
                    <a:pt x="49930" y="70981"/>
                  </a:cubicBezTo>
                  <a:close/>
                  <a:moveTo>
                    <a:pt x="85290" y="82855"/>
                  </a:moveTo>
                  <a:lnTo>
                    <a:pt x="85377" y="82898"/>
                  </a:lnTo>
                  <a:lnTo>
                    <a:pt x="85464" y="82855"/>
                  </a:lnTo>
                  <a:cubicBezTo>
                    <a:pt x="85595" y="82942"/>
                    <a:pt x="85725" y="82985"/>
                    <a:pt x="85769" y="83072"/>
                  </a:cubicBezTo>
                  <a:cubicBezTo>
                    <a:pt x="86247" y="83899"/>
                    <a:pt x="86856" y="84638"/>
                    <a:pt x="87639" y="85247"/>
                  </a:cubicBezTo>
                  <a:cubicBezTo>
                    <a:pt x="87726" y="85334"/>
                    <a:pt x="87813" y="85508"/>
                    <a:pt x="88030" y="85334"/>
                  </a:cubicBezTo>
                  <a:cubicBezTo>
                    <a:pt x="87682" y="84769"/>
                    <a:pt x="87378" y="84160"/>
                    <a:pt x="87030" y="83551"/>
                  </a:cubicBezTo>
                  <a:cubicBezTo>
                    <a:pt x="86073" y="81985"/>
                    <a:pt x="85334" y="80202"/>
                    <a:pt x="83898" y="78854"/>
                  </a:cubicBezTo>
                  <a:cubicBezTo>
                    <a:pt x="83942" y="79462"/>
                    <a:pt x="84159" y="80071"/>
                    <a:pt x="84464" y="80593"/>
                  </a:cubicBezTo>
                  <a:cubicBezTo>
                    <a:pt x="84725" y="81159"/>
                    <a:pt x="85029" y="81768"/>
                    <a:pt x="85290" y="82333"/>
                  </a:cubicBezTo>
                  <a:cubicBezTo>
                    <a:pt x="85116" y="82159"/>
                    <a:pt x="84942" y="82029"/>
                    <a:pt x="84812" y="81811"/>
                  </a:cubicBezTo>
                  <a:cubicBezTo>
                    <a:pt x="84203" y="80898"/>
                    <a:pt x="83725" y="79897"/>
                    <a:pt x="83377" y="78810"/>
                  </a:cubicBezTo>
                  <a:cubicBezTo>
                    <a:pt x="83246" y="78288"/>
                    <a:pt x="82898" y="78158"/>
                    <a:pt x="82376" y="78288"/>
                  </a:cubicBezTo>
                  <a:cubicBezTo>
                    <a:pt x="82376" y="78375"/>
                    <a:pt x="82376" y="78462"/>
                    <a:pt x="82463" y="78549"/>
                  </a:cubicBezTo>
                  <a:cubicBezTo>
                    <a:pt x="82985" y="79158"/>
                    <a:pt x="83420" y="79854"/>
                    <a:pt x="83681" y="80680"/>
                  </a:cubicBezTo>
                  <a:cubicBezTo>
                    <a:pt x="83898" y="81594"/>
                    <a:pt x="84507" y="82376"/>
                    <a:pt x="85290" y="82855"/>
                  </a:cubicBezTo>
                  <a:close/>
                  <a:moveTo>
                    <a:pt x="78636" y="55889"/>
                  </a:moveTo>
                  <a:cubicBezTo>
                    <a:pt x="78853" y="55411"/>
                    <a:pt x="79288" y="55063"/>
                    <a:pt x="79767" y="54932"/>
                  </a:cubicBezTo>
                  <a:cubicBezTo>
                    <a:pt x="80332" y="54671"/>
                    <a:pt x="80854" y="54454"/>
                    <a:pt x="81419" y="54193"/>
                  </a:cubicBezTo>
                  <a:cubicBezTo>
                    <a:pt x="81941" y="53932"/>
                    <a:pt x="81854" y="53932"/>
                    <a:pt x="82115" y="53323"/>
                  </a:cubicBezTo>
                  <a:cubicBezTo>
                    <a:pt x="81680" y="53236"/>
                    <a:pt x="81419" y="53845"/>
                    <a:pt x="80941" y="53715"/>
                  </a:cubicBezTo>
                  <a:cubicBezTo>
                    <a:pt x="81071" y="53541"/>
                    <a:pt x="81202" y="53410"/>
                    <a:pt x="81376" y="53323"/>
                  </a:cubicBezTo>
                  <a:cubicBezTo>
                    <a:pt x="81941" y="53019"/>
                    <a:pt x="82507" y="52714"/>
                    <a:pt x="83072" y="52410"/>
                  </a:cubicBezTo>
                  <a:cubicBezTo>
                    <a:pt x="83855" y="51844"/>
                    <a:pt x="84594" y="51192"/>
                    <a:pt x="85160" y="50409"/>
                  </a:cubicBezTo>
                  <a:cubicBezTo>
                    <a:pt x="84899" y="50409"/>
                    <a:pt x="84681" y="50496"/>
                    <a:pt x="84464" y="50670"/>
                  </a:cubicBezTo>
                  <a:cubicBezTo>
                    <a:pt x="84203" y="50844"/>
                    <a:pt x="83942" y="51018"/>
                    <a:pt x="83681" y="51192"/>
                  </a:cubicBezTo>
                  <a:cubicBezTo>
                    <a:pt x="82594" y="51801"/>
                    <a:pt x="81506" y="52410"/>
                    <a:pt x="80419" y="52975"/>
                  </a:cubicBezTo>
                  <a:cubicBezTo>
                    <a:pt x="79723" y="53323"/>
                    <a:pt x="79158" y="53845"/>
                    <a:pt x="78723" y="54454"/>
                  </a:cubicBezTo>
                  <a:cubicBezTo>
                    <a:pt x="79114" y="54454"/>
                    <a:pt x="79506" y="54323"/>
                    <a:pt x="79897" y="54106"/>
                  </a:cubicBezTo>
                  <a:cubicBezTo>
                    <a:pt x="80245" y="53975"/>
                    <a:pt x="80637" y="53801"/>
                    <a:pt x="80984" y="53671"/>
                  </a:cubicBezTo>
                  <a:cubicBezTo>
                    <a:pt x="80897" y="53801"/>
                    <a:pt x="80810" y="53888"/>
                    <a:pt x="80680" y="54019"/>
                  </a:cubicBezTo>
                  <a:cubicBezTo>
                    <a:pt x="80028" y="54454"/>
                    <a:pt x="79332" y="54758"/>
                    <a:pt x="78592" y="54976"/>
                  </a:cubicBezTo>
                  <a:cubicBezTo>
                    <a:pt x="78418" y="55063"/>
                    <a:pt x="78244" y="55150"/>
                    <a:pt x="78114" y="55324"/>
                  </a:cubicBezTo>
                  <a:cubicBezTo>
                    <a:pt x="78331" y="55541"/>
                    <a:pt x="78462" y="55715"/>
                    <a:pt x="78636" y="55889"/>
                  </a:cubicBezTo>
                  <a:cubicBezTo>
                    <a:pt x="78549" y="55802"/>
                    <a:pt x="78462" y="55759"/>
                    <a:pt x="78375" y="55715"/>
                  </a:cubicBezTo>
                  <a:cubicBezTo>
                    <a:pt x="78331" y="55715"/>
                    <a:pt x="78288" y="55759"/>
                    <a:pt x="78201" y="55759"/>
                  </a:cubicBezTo>
                  <a:cubicBezTo>
                    <a:pt x="78244" y="55802"/>
                    <a:pt x="78288" y="55846"/>
                    <a:pt x="78331" y="55846"/>
                  </a:cubicBezTo>
                  <a:cubicBezTo>
                    <a:pt x="78418" y="55889"/>
                    <a:pt x="78549" y="55889"/>
                    <a:pt x="78636" y="55889"/>
                  </a:cubicBezTo>
                  <a:close/>
                  <a:moveTo>
                    <a:pt x="37491" y="72286"/>
                  </a:moveTo>
                  <a:cubicBezTo>
                    <a:pt x="37404" y="72243"/>
                    <a:pt x="37361" y="72243"/>
                    <a:pt x="37274" y="72286"/>
                  </a:cubicBezTo>
                  <a:cubicBezTo>
                    <a:pt x="37231" y="72286"/>
                    <a:pt x="37231" y="72286"/>
                    <a:pt x="37187" y="72330"/>
                  </a:cubicBezTo>
                  <a:lnTo>
                    <a:pt x="37274" y="72286"/>
                  </a:lnTo>
                  <a:lnTo>
                    <a:pt x="37491" y="72243"/>
                  </a:lnTo>
                  <a:cubicBezTo>
                    <a:pt x="37274" y="72721"/>
                    <a:pt x="36665" y="72417"/>
                    <a:pt x="36361" y="72721"/>
                  </a:cubicBezTo>
                  <a:cubicBezTo>
                    <a:pt x="36448" y="72851"/>
                    <a:pt x="36491" y="72938"/>
                    <a:pt x="36535" y="72938"/>
                  </a:cubicBezTo>
                  <a:cubicBezTo>
                    <a:pt x="37231" y="73330"/>
                    <a:pt x="38057" y="73460"/>
                    <a:pt x="38840" y="73373"/>
                  </a:cubicBezTo>
                  <a:cubicBezTo>
                    <a:pt x="39101" y="73330"/>
                    <a:pt x="39405" y="73330"/>
                    <a:pt x="39666" y="73373"/>
                  </a:cubicBezTo>
                  <a:cubicBezTo>
                    <a:pt x="39623" y="73504"/>
                    <a:pt x="39536" y="73591"/>
                    <a:pt x="39449" y="73721"/>
                  </a:cubicBezTo>
                  <a:cubicBezTo>
                    <a:pt x="42580" y="74417"/>
                    <a:pt x="43624" y="74504"/>
                    <a:pt x="44668" y="74156"/>
                  </a:cubicBezTo>
                  <a:cubicBezTo>
                    <a:pt x="44320" y="74026"/>
                    <a:pt x="44102" y="73939"/>
                    <a:pt x="43885" y="73895"/>
                  </a:cubicBezTo>
                  <a:cubicBezTo>
                    <a:pt x="43450" y="73808"/>
                    <a:pt x="42972" y="73721"/>
                    <a:pt x="42493" y="73591"/>
                  </a:cubicBezTo>
                  <a:cubicBezTo>
                    <a:pt x="41580" y="73330"/>
                    <a:pt x="40579" y="73243"/>
                    <a:pt x="39666" y="73417"/>
                  </a:cubicBezTo>
                  <a:cubicBezTo>
                    <a:pt x="39710" y="73243"/>
                    <a:pt x="39753" y="73112"/>
                    <a:pt x="39797" y="72982"/>
                  </a:cubicBezTo>
                  <a:lnTo>
                    <a:pt x="39144" y="72547"/>
                  </a:lnTo>
                  <a:cubicBezTo>
                    <a:pt x="39449" y="72547"/>
                    <a:pt x="39710" y="72591"/>
                    <a:pt x="39971" y="72678"/>
                  </a:cubicBezTo>
                  <a:cubicBezTo>
                    <a:pt x="40971" y="72982"/>
                    <a:pt x="42102" y="72895"/>
                    <a:pt x="43059" y="72460"/>
                  </a:cubicBezTo>
                  <a:cubicBezTo>
                    <a:pt x="41928" y="71982"/>
                    <a:pt x="40753" y="71764"/>
                    <a:pt x="39536" y="71851"/>
                  </a:cubicBezTo>
                  <a:cubicBezTo>
                    <a:pt x="38709" y="71373"/>
                    <a:pt x="37752" y="70981"/>
                    <a:pt x="36796" y="70764"/>
                  </a:cubicBezTo>
                  <a:cubicBezTo>
                    <a:pt x="36143" y="70590"/>
                    <a:pt x="35447" y="70546"/>
                    <a:pt x="34795" y="70677"/>
                  </a:cubicBezTo>
                  <a:cubicBezTo>
                    <a:pt x="34186" y="70807"/>
                    <a:pt x="33534" y="70851"/>
                    <a:pt x="32925" y="70938"/>
                  </a:cubicBezTo>
                  <a:lnTo>
                    <a:pt x="34447" y="70242"/>
                  </a:lnTo>
                  <a:cubicBezTo>
                    <a:pt x="31750" y="70024"/>
                    <a:pt x="29271" y="69937"/>
                    <a:pt x="26836" y="69937"/>
                  </a:cubicBezTo>
                  <a:cubicBezTo>
                    <a:pt x="24357" y="69981"/>
                    <a:pt x="21834" y="69937"/>
                    <a:pt x="19311" y="70068"/>
                  </a:cubicBezTo>
                  <a:cubicBezTo>
                    <a:pt x="20225" y="70416"/>
                    <a:pt x="21138" y="70590"/>
                    <a:pt x="22095" y="70633"/>
                  </a:cubicBezTo>
                  <a:cubicBezTo>
                    <a:pt x="22921" y="70633"/>
                    <a:pt x="23704" y="70720"/>
                    <a:pt x="24531" y="70764"/>
                  </a:cubicBezTo>
                  <a:lnTo>
                    <a:pt x="24052" y="71286"/>
                  </a:lnTo>
                  <a:cubicBezTo>
                    <a:pt x="24400" y="71416"/>
                    <a:pt x="24792" y="71416"/>
                    <a:pt x="25139" y="71242"/>
                  </a:cubicBezTo>
                  <a:lnTo>
                    <a:pt x="24487" y="70764"/>
                  </a:lnTo>
                  <a:cubicBezTo>
                    <a:pt x="25661" y="71155"/>
                    <a:pt x="26966" y="71155"/>
                    <a:pt x="28140" y="70764"/>
                  </a:cubicBezTo>
                  <a:cubicBezTo>
                    <a:pt x="28140" y="70546"/>
                    <a:pt x="28184" y="70372"/>
                    <a:pt x="28445" y="70416"/>
                  </a:cubicBezTo>
                  <a:cubicBezTo>
                    <a:pt x="29010" y="70546"/>
                    <a:pt x="29532" y="70677"/>
                    <a:pt x="30098" y="70894"/>
                  </a:cubicBezTo>
                  <a:cubicBezTo>
                    <a:pt x="30663" y="71112"/>
                    <a:pt x="31315" y="71199"/>
                    <a:pt x="31968" y="71068"/>
                  </a:cubicBezTo>
                  <a:cubicBezTo>
                    <a:pt x="31968" y="71199"/>
                    <a:pt x="32011" y="71329"/>
                    <a:pt x="32055" y="71503"/>
                  </a:cubicBezTo>
                  <a:cubicBezTo>
                    <a:pt x="32925" y="71764"/>
                    <a:pt x="33795" y="72025"/>
                    <a:pt x="34664" y="72286"/>
                  </a:cubicBezTo>
                  <a:cubicBezTo>
                    <a:pt x="35230" y="72417"/>
                    <a:pt x="35795" y="72330"/>
                    <a:pt x="36317" y="72112"/>
                  </a:cubicBezTo>
                  <a:cubicBezTo>
                    <a:pt x="36361" y="72112"/>
                    <a:pt x="36404" y="72025"/>
                    <a:pt x="36491" y="71938"/>
                  </a:cubicBezTo>
                  <a:lnTo>
                    <a:pt x="36491" y="71460"/>
                  </a:lnTo>
                  <a:cubicBezTo>
                    <a:pt x="37013" y="72025"/>
                    <a:pt x="37752" y="71808"/>
                    <a:pt x="38361" y="71982"/>
                  </a:cubicBezTo>
                  <a:cubicBezTo>
                    <a:pt x="38405" y="71982"/>
                    <a:pt x="38448" y="71895"/>
                    <a:pt x="38535" y="71808"/>
                  </a:cubicBezTo>
                  <a:lnTo>
                    <a:pt x="38492" y="71851"/>
                  </a:lnTo>
                  <a:lnTo>
                    <a:pt x="39536" y="71808"/>
                  </a:lnTo>
                  <a:lnTo>
                    <a:pt x="38840" y="72156"/>
                  </a:lnTo>
                  <a:lnTo>
                    <a:pt x="39188" y="72547"/>
                  </a:lnTo>
                  <a:cubicBezTo>
                    <a:pt x="38579" y="72591"/>
                    <a:pt x="38013" y="72504"/>
                    <a:pt x="37491" y="72286"/>
                  </a:cubicBezTo>
                  <a:close/>
                  <a:moveTo>
                    <a:pt x="92554" y="79158"/>
                  </a:moveTo>
                  <a:cubicBezTo>
                    <a:pt x="92989" y="79332"/>
                    <a:pt x="93119" y="79984"/>
                    <a:pt x="93728" y="80115"/>
                  </a:cubicBezTo>
                  <a:cubicBezTo>
                    <a:pt x="93380" y="79115"/>
                    <a:pt x="92858" y="78158"/>
                    <a:pt x="92162" y="77331"/>
                  </a:cubicBezTo>
                  <a:lnTo>
                    <a:pt x="90944" y="77592"/>
                  </a:lnTo>
                  <a:cubicBezTo>
                    <a:pt x="91118" y="78158"/>
                    <a:pt x="91510" y="78636"/>
                    <a:pt x="92075" y="78941"/>
                  </a:cubicBezTo>
                  <a:cubicBezTo>
                    <a:pt x="91988" y="79201"/>
                    <a:pt x="92162" y="79419"/>
                    <a:pt x="92423" y="79506"/>
                  </a:cubicBezTo>
                  <a:close/>
                  <a:moveTo>
                    <a:pt x="25879" y="72634"/>
                  </a:moveTo>
                  <a:cubicBezTo>
                    <a:pt x="26009" y="72895"/>
                    <a:pt x="26357" y="72895"/>
                    <a:pt x="26531" y="72678"/>
                  </a:cubicBezTo>
                  <a:lnTo>
                    <a:pt x="25835" y="72678"/>
                  </a:lnTo>
                  <a:cubicBezTo>
                    <a:pt x="25139" y="72069"/>
                    <a:pt x="24183" y="71808"/>
                    <a:pt x="23269" y="71982"/>
                  </a:cubicBezTo>
                  <a:cubicBezTo>
                    <a:pt x="22878" y="72025"/>
                    <a:pt x="22486" y="72112"/>
                    <a:pt x="22095" y="72199"/>
                  </a:cubicBezTo>
                  <a:cubicBezTo>
                    <a:pt x="21921" y="72243"/>
                    <a:pt x="21704" y="72286"/>
                    <a:pt x="21704" y="72547"/>
                  </a:cubicBezTo>
                  <a:cubicBezTo>
                    <a:pt x="22182" y="72634"/>
                    <a:pt x="22660" y="72634"/>
                    <a:pt x="23139" y="72721"/>
                  </a:cubicBezTo>
                  <a:cubicBezTo>
                    <a:pt x="23791" y="72895"/>
                    <a:pt x="24487" y="72895"/>
                    <a:pt x="25139" y="72721"/>
                  </a:cubicBezTo>
                  <a:cubicBezTo>
                    <a:pt x="25400" y="72678"/>
                    <a:pt x="25618" y="72678"/>
                    <a:pt x="25879" y="72634"/>
                  </a:cubicBezTo>
                  <a:close/>
                  <a:moveTo>
                    <a:pt x="66327" y="39449"/>
                  </a:moveTo>
                  <a:cubicBezTo>
                    <a:pt x="66719" y="39275"/>
                    <a:pt x="66545" y="38970"/>
                    <a:pt x="66588" y="38709"/>
                  </a:cubicBezTo>
                  <a:cubicBezTo>
                    <a:pt x="66762" y="38492"/>
                    <a:pt x="66936" y="38274"/>
                    <a:pt x="67067" y="38013"/>
                  </a:cubicBezTo>
                  <a:cubicBezTo>
                    <a:pt x="67197" y="37666"/>
                    <a:pt x="67284" y="37231"/>
                    <a:pt x="67415" y="36883"/>
                  </a:cubicBezTo>
                  <a:cubicBezTo>
                    <a:pt x="67632" y="36143"/>
                    <a:pt x="67676" y="35360"/>
                    <a:pt x="67502" y="34621"/>
                  </a:cubicBezTo>
                  <a:cubicBezTo>
                    <a:pt x="67328" y="33751"/>
                    <a:pt x="67241" y="32838"/>
                    <a:pt x="67067" y="31924"/>
                  </a:cubicBezTo>
                  <a:cubicBezTo>
                    <a:pt x="67284" y="32490"/>
                    <a:pt x="67415" y="33055"/>
                    <a:pt x="67632" y="33621"/>
                  </a:cubicBezTo>
                  <a:cubicBezTo>
                    <a:pt x="67676" y="33795"/>
                    <a:pt x="67719" y="34012"/>
                    <a:pt x="68067" y="33969"/>
                  </a:cubicBezTo>
                  <a:cubicBezTo>
                    <a:pt x="68154" y="31490"/>
                    <a:pt x="68198" y="29054"/>
                    <a:pt x="68241" y="26618"/>
                  </a:cubicBezTo>
                  <a:cubicBezTo>
                    <a:pt x="68284" y="24139"/>
                    <a:pt x="68284" y="21704"/>
                    <a:pt x="68198" y="19224"/>
                  </a:cubicBezTo>
                  <a:cubicBezTo>
                    <a:pt x="68067" y="19355"/>
                    <a:pt x="67980" y="19398"/>
                    <a:pt x="67980" y="19485"/>
                  </a:cubicBezTo>
                  <a:cubicBezTo>
                    <a:pt x="67850" y="20268"/>
                    <a:pt x="67676" y="21051"/>
                    <a:pt x="67589" y="21834"/>
                  </a:cubicBezTo>
                  <a:cubicBezTo>
                    <a:pt x="67545" y="22443"/>
                    <a:pt x="67589" y="23052"/>
                    <a:pt x="67545" y="23661"/>
                  </a:cubicBezTo>
                  <a:cubicBezTo>
                    <a:pt x="67545" y="24357"/>
                    <a:pt x="67328" y="25009"/>
                    <a:pt x="66936" y="25574"/>
                  </a:cubicBezTo>
                  <a:cubicBezTo>
                    <a:pt x="67197" y="25053"/>
                    <a:pt x="67197" y="24400"/>
                    <a:pt x="66980" y="23835"/>
                  </a:cubicBezTo>
                  <a:cubicBezTo>
                    <a:pt x="66893" y="24052"/>
                    <a:pt x="66849" y="24226"/>
                    <a:pt x="66849" y="24444"/>
                  </a:cubicBezTo>
                  <a:cubicBezTo>
                    <a:pt x="66849" y="24835"/>
                    <a:pt x="66893" y="25226"/>
                    <a:pt x="66936" y="25574"/>
                  </a:cubicBezTo>
                  <a:cubicBezTo>
                    <a:pt x="67023" y="25792"/>
                    <a:pt x="67067" y="25966"/>
                    <a:pt x="67110" y="26140"/>
                  </a:cubicBezTo>
                  <a:cubicBezTo>
                    <a:pt x="67197" y="26749"/>
                    <a:pt x="67284" y="27401"/>
                    <a:pt x="67371" y="28054"/>
                  </a:cubicBezTo>
                  <a:lnTo>
                    <a:pt x="67806" y="27967"/>
                  </a:lnTo>
                  <a:cubicBezTo>
                    <a:pt x="67719" y="28619"/>
                    <a:pt x="67589" y="29228"/>
                    <a:pt x="67328" y="29837"/>
                  </a:cubicBezTo>
                  <a:cubicBezTo>
                    <a:pt x="67023" y="30489"/>
                    <a:pt x="66980" y="31229"/>
                    <a:pt x="67154" y="31924"/>
                  </a:cubicBezTo>
                  <a:lnTo>
                    <a:pt x="66675" y="31924"/>
                  </a:lnTo>
                  <a:cubicBezTo>
                    <a:pt x="66414" y="32794"/>
                    <a:pt x="66110" y="33621"/>
                    <a:pt x="65936" y="34491"/>
                  </a:cubicBezTo>
                  <a:cubicBezTo>
                    <a:pt x="65762" y="35273"/>
                    <a:pt x="65718" y="36013"/>
                    <a:pt x="66414" y="36578"/>
                  </a:cubicBezTo>
                  <a:lnTo>
                    <a:pt x="66371" y="36578"/>
                  </a:lnTo>
                  <a:cubicBezTo>
                    <a:pt x="66327" y="37318"/>
                    <a:pt x="66240" y="38057"/>
                    <a:pt x="66153" y="38753"/>
                  </a:cubicBezTo>
                  <a:lnTo>
                    <a:pt x="65675" y="38927"/>
                  </a:lnTo>
                  <a:cubicBezTo>
                    <a:pt x="65675" y="38709"/>
                    <a:pt x="65675" y="38448"/>
                    <a:pt x="65718" y="38231"/>
                  </a:cubicBezTo>
                  <a:cubicBezTo>
                    <a:pt x="65805" y="37535"/>
                    <a:pt x="65805" y="36883"/>
                    <a:pt x="65718" y="36187"/>
                  </a:cubicBezTo>
                  <a:cubicBezTo>
                    <a:pt x="65457" y="36361"/>
                    <a:pt x="65283" y="36404"/>
                    <a:pt x="65240" y="36491"/>
                  </a:cubicBezTo>
                  <a:cubicBezTo>
                    <a:pt x="64892" y="37535"/>
                    <a:pt x="64588" y="38535"/>
                    <a:pt x="65153" y="39666"/>
                  </a:cubicBezTo>
                  <a:lnTo>
                    <a:pt x="65762" y="38883"/>
                  </a:lnTo>
                  <a:cubicBezTo>
                    <a:pt x="65631" y="39318"/>
                    <a:pt x="65544" y="39753"/>
                    <a:pt x="65457" y="40188"/>
                  </a:cubicBezTo>
                  <a:cubicBezTo>
                    <a:pt x="65283" y="41145"/>
                    <a:pt x="65370" y="42102"/>
                    <a:pt x="65805" y="42972"/>
                  </a:cubicBezTo>
                  <a:cubicBezTo>
                    <a:pt x="66153" y="41710"/>
                    <a:pt x="66501" y="40623"/>
                    <a:pt x="66327" y="39449"/>
                  </a:cubicBezTo>
                  <a:close/>
                  <a:moveTo>
                    <a:pt x="71851" y="99208"/>
                  </a:moveTo>
                  <a:lnTo>
                    <a:pt x="72286" y="99687"/>
                  </a:lnTo>
                  <a:cubicBezTo>
                    <a:pt x="72895" y="98295"/>
                    <a:pt x="73112" y="97034"/>
                    <a:pt x="72503" y="95642"/>
                  </a:cubicBezTo>
                  <a:cubicBezTo>
                    <a:pt x="72416" y="95772"/>
                    <a:pt x="72286" y="95816"/>
                    <a:pt x="72286" y="95903"/>
                  </a:cubicBezTo>
                  <a:cubicBezTo>
                    <a:pt x="71981" y="96990"/>
                    <a:pt x="71677" y="98078"/>
                    <a:pt x="71894" y="99252"/>
                  </a:cubicBezTo>
                  <a:cubicBezTo>
                    <a:pt x="71677" y="99469"/>
                    <a:pt x="71633" y="99774"/>
                    <a:pt x="71764" y="100078"/>
                  </a:cubicBezTo>
                  <a:lnTo>
                    <a:pt x="71329" y="99948"/>
                  </a:lnTo>
                  <a:cubicBezTo>
                    <a:pt x="71199" y="100209"/>
                    <a:pt x="71112" y="100426"/>
                    <a:pt x="71068" y="100687"/>
                  </a:cubicBezTo>
                  <a:cubicBezTo>
                    <a:pt x="70590" y="101818"/>
                    <a:pt x="70503" y="103079"/>
                    <a:pt x="70807" y="104297"/>
                  </a:cubicBezTo>
                  <a:cubicBezTo>
                    <a:pt x="70894" y="104819"/>
                    <a:pt x="70938" y="105341"/>
                    <a:pt x="70981" y="105819"/>
                  </a:cubicBezTo>
                  <a:cubicBezTo>
                    <a:pt x="70546" y="105471"/>
                    <a:pt x="70851" y="104732"/>
                    <a:pt x="70242" y="104384"/>
                  </a:cubicBezTo>
                  <a:cubicBezTo>
                    <a:pt x="69807" y="109125"/>
                    <a:pt x="70068" y="113822"/>
                    <a:pt x="69981" y="118476"/>
                  </a:cubicBezTo>
                  <a:cubicBezTo>
                    <a:pt x="69981" y="118693"/>
                    <a:pt x="70024" y="118954"/>
                    <a:pt x="70068" y="119302"/>
                  </a:cubicBezTo>
                  <a:cubicBezTo>
                    <a:pt x="70807" y="117519"/>
                    <a:pt x="70503" y="115692"/>
                    <a:pt x="70807" y="113822"/>
                  </a:cubicBezTo>
                  <a:cubicBezTo>
                    <a:pt x="71068" y="114083"/>
                    <a:pt x="70981" y="114518"/>
                    <a:pt x="71416" y="114387"/>
                  </a:cubicBezTo>
                  <a:cubicBezTo>
                    <a:pt x="71416" y="114213"/>
                    <a:pt x="71459" y="114040"/>
                    <a:pt x="71416" y="113909"/>
                  </a:cubicBezTo>
                  <a:cubicBezTo>
                    <a:pt x="71155" y="113300"/>
                    <a:pt x="71025" y="112604"/>
                    <a:pt x="71068" y="111908"/>
                  </a:cubicBezTo>
                  <a:cubicBezTo>
                    <a:pt x="70981" y="111343"/>
                    <a:pt x="71068" y="110691"/>
                    <a:pt x="70633" y="110212"/>
                  </a:cubicBezTo>
                  <a:cubicBezTo>
                    <a:pt x="70503" y="110038"/>
                    <a:pt x="70503" y="109821"/>
                    <a:pt x="70590" y="109647"/>
                  </a:cubicBezTo>
                  <a:cubicBezTo>
                    <a:pt x="70677" y="109168"/>
                    <a:pt x="70807" y="108690"/>
                    <a:pt x="71025" y="108255"/>
                  </a:cubicBezTo>
                  <a:cubicBezTo>
                    <a:pt x="71199" y="107777"/>
                    <a:pt x="71242" y="107298"/>
                    <a:pt x="71199" y="106820"/>
                  </a:cubicBezTo>
                  <a:cubicBezTo>
                    <a:pt x="71329" y="106646"/>
                    <a:pt x="71590" y="106472"/>
                    <a:pt x="71633" y="106298"/>
                  </a:cubicBezTo>
                  <a:cubicBezTo>
                    <a:pt x="71981" y="104906"/>
                    <a:pt x="72677" y="103558"/>
                    <a:pt x="72242" y="102079"/>
                  </a:cubicBezTo>
                  <a:lnTo>
                    <a:pt x="72460" y="101818"/>
                  </a:lnTo>
                  <a:lnTo>
                    <a:pt x="72808" y="102296"/>
                  </a:lnTo>
                  <a:cubicBezTo>
                    <a:pt x="73373" y="101079"/>
                    <a:pt x="73678" y="99948"/>
                    <a:pt x="73025" y="98643"/>
                  </a:cubicBezTo>
                  <a:cubicBezTo>
                    <a:pt x="72547" y="99774"/>
                    <a:pt x="72329" y="100905"/>
                    <a:pt x="72242" y="102079"/>
                  </a:cubicBezTo>
                  <a:lnTo>
                    <a:pt x="71720" y="102166"/>
                  </a:lnTo>
                  <a:lnTo>
                    <a:pt x="71764" y="102209"/>
                  </a:lnTo>
                  <a:cubicBezTo>
                    <a:pt x="71938" y="101513"/>
                    <a:pt x="71938" y="100774"/>
                    <a:pt x="71764" y="100078"/>
                  </a:cubicBezTo>
                  <a:cubicBezTo>
                    <a:pt x="72025" y="99861"/>
                    <a:pt x="72068" y="99469"/>
                    <a:pt x="71851" y="99208"/>
                  </a:cubicBezTo>
                  <a:close/>
                  <a:moveTo>
                    <a:pt x="95946" y="81594"/>
                  </a:moveTo>
                  <a:cubicBezTo>
                    <a:pt x="95990" y="81724"/>
                    <a:pt x="96033" y="81855"/>
                    <a:pt x="96077" y="81985"/>
                  </a:cubicBezTo>
                  <a:cubicBezTo>
                    <a:pt x="96077" y="81985"/>
                    <a:pt x="96163" y="81985"/>
                    <a:pt x="96207" y="82029"/>
                  </a:cubicBezTo>
                  <a:cubicBezTo>
                    <a:pt x="96207" y="82029"/>
                    <a:pt x="96250" y="81898"/>
                    <a:pt x="96207" y="81855"/>
                  </a:cubicBezTo>
                  <a:cubicBezTo>
                    <a:pt x="96120" y="81768"/>
                    <a:pt x="96033" y="81681"/>
                    <a:pt x="95946" y="81594"/>
                  </a:cubicBezTo>
                  <a:cubicBezTo>
                    <a:pt x="95642" y="80419"/>
                    <a:pt x="95076" y="79332"/>
                    <a:pt x="94293" y="78419"/>
                  </a:cubicBezTo>
                  <a:cubicBezTo>
                    <a:pt x="93815" y="77984"/>
                    <a:pt x="93467" y="77462"/>
                    <a:pt x="93206" y="76853"/>
                  </a:cubicBezTo>
                  <a:cubicBezTo>
                    <a:pt x="93119" y="76592"/>
                    <a:pt x="92858" y="76461"/>
                    <a:pt x="92597" y="76592"/>
                  </a:cubicBezTo>
                  <a:cubicBezTo>
                    <a:pt x="92641" y="76679"/>
                    <a:pt x="92641" y="76809"/>
                    <a:pt x="92684" y="76896"/>
                  </a:cubicBezTo>
                  <a:cubicBezTo>
                    <a:pt x="93554" y="78288"/>
                    <a:pt x="94467" y="79680"/>
                    <a:pt x="95337" y="81072"/>
                  </a:cubicBezTo>
                  <a:cubicBezTo>
                    <a:pt x="95468" y="81289"/>
                    <a:pt x="95598" y="81594"/>
                    <a:pt x="95946" y="81594"/>
                  </a:cubicBezTo>
                  <a:close/>
                  <a:moveTo>
                    <a:pt x="93206" y="65153"/>
                  </a:moveTo>
                  <a:cubicBezTo>
                    <a:pt x="93336" y="65458"/>
                    <a:pt x="93641" y="65675"/>
                    <a:pt x="93989" y="65632"/>
                  </a:cubicBezTo>
                  <a:cubicBezTo>
                    <a:pt x="94641" y="65675"/>
                    <a:pt x="95294" y="65501"/>
                    <a:pt x="95946" y="65240"/>
                  </a:cubicBezTo>
                  <a:cubicBezTo>
                    <a:pt x="94685" y="64849"/>
                    <a:pt x="94685" y="64849"/>
                    <a:pt x="93162" y="65197"/>
                  </a:cubicBezTo>
                  <a:lnTo>
                    <a:pt x="93684" y="64718"/>
                  </a:lnTo>
                  <a:lnTo>
                    <a:pt x="92075" y="64109"/>
                  </a:lnTo>
                  <a:cubicBezTo>
                    <a:pt x="91988" y="64066"/>
                    <a:pt x="91901" y="64066"/>
                    <a:pt x="91814" y="64066"/>
                  </a:cubicBezTo>
                  <a:lnTo>
                    <a:pt x="89292" y="64109"/>
                  </a:lnTo>
                  <a:cubicBezTo>
                    <a:pt x="89248" y="64109"/>
                    <a:pt x="89205" y="64153"/>
                    <a:pt x="89205" y="64196"/>
                  </a:cubicBezTo>
                  <a:lnTo>
                    <a:pt x="89205" y="64370"/>
                  </a:lnTo>
                  <a:cubicBezTo>
                    <a:pt x="90466" y="64892"/>
                    <a:pt x="91814" y="65153"/>
                    <a:pt x="93206" y="65153"/>
                  </a:cubicBezTo>
                  <a:close/>
                  <a:moveTo>
                    <a:pt x="66632" y="51235"/>
                  </a:moveTo>
                  <a:cubicBezTo>
                    <a:pt x="66893" y="50713"/>
                    <a:pt x="66849" y="50061"/>
                    <a:pt x="66501" y="49583"/>
                  </a:cubicBezTo>
                  <a:cubicBezTo>
                    <a:pt x="65849" y="50670"/>
                    <a:pt x="65762" y="51235"/>
                    <a:pt x="66153" y="52062"/>
                  </a:cubicBezTo>
                  <a:lnTo>
                    <a:pt x="66632" y="51192"/>
                  </a:lnTo>
                  <a:cubicBezTo>
                    <a:pt x="66545" y="51496"/>
                    <a:pt x="66501" y="51757"/>
                    <a:pt x="66414" y="52018"/>
                  </a:cubicBezTo>
                  <a:cubicBezTo>
                    <a:pt x="66023" y="53019"/>
                    <a:pt x="65501" y="54019"/>
                    <a:pt x="64936" y="54976"/>
                  </a:cubicBezTo>
                  <a:cubicBezTo>
                    <a:pt x="64805" y="55193"/>
                    <a:pt x="64544" y="55367"/>
                    <a:pt x="64718" y="55715"/>
                  </a:cubicBezTo>
                  <a:cubicBezTo>
                    <a:pt x="64544" y="55672"/>
                    <a:pt x="64370" y="55628"/>
                    <a:pt x="64283" y="55541"/>
                  </a:cubicBezTo>
                  <a:cubicBezTo>
                    <a:pt x="64153" y="55411"/>
                    <a:pt x="64066" y="55193"/>
                    <a:pt x="64109" y="55019"/>
                  </a:cubicBezTo>
                  <a:cubicBezTo>
                    <a:pt x="64153" y="54628"/>
                    <a:pt x="64240" y="54280"/>
                    <a:pt x="64370" y="53975"/>
                  </a:cubicBezTo>
                  <a:cubicBezTo>
                    <a:pt x="64762" y="52975"/>
                    <a:pt x="65110" y="51931"/>
                    <a:pt x="65370" y="50887"/>
                  </a:cubicBezTo>
                  <a:cubicBezTo>
                    <a:pt x="65501" y="50322"/>
                    <a:pt x="65457" y="49800"/>
                    <a:pt x="65327" y="49235"/>
                  </a:cubicBezTo>
                  <a:cubicBezTo>
                    <a:pt x="65196" y="49452"/>
                    <a:pt x="65066" y="49626"/>
                    <a:pt x="64979" y="49844"/>
                  </a:cubicBezTo>
                  <a:cubicBezTo>
                    <a:pt x="64631" y="50583"/>
                    <a:pt x="64327" y="51279"/>
                    <a:pt x="64066" y="52062"/>
                  </a:cubicBezTo>
                  <a:cubicBezTo>
                    <a:pt x="63631" y="53323"/>
                    <a:pt x="63587" y="54715"/>
                    <a:pt x="63979" y="55976"/>
                  </a:cubicBezTo>
                  <a:lnTo>
                    <a:pt x="64675" y="55672"/>
                  </a:lnTo>
                  <a:cubicBezTo>
                    <a:pt x="65153" y="55715"/>
                    <a:pt x="65588" y="55585"/>
                    <a:pt x="65979" y="55367"/>
                  </a:cubicBezTo>
                  <a:cubicBezTo>
                    <a:pt x="66762" y="53062"/>
                    <a:pt x="66980" y="52018"/>
                    <a:pt x="66936" y="51322"/>
                  </a:cubicBezTo>
                  <a:close/>
                  <a:moveTo>
                    <a:pt x="44450" y="73417"/>
                  </a:moveTo>
                  <a:lnTo>
                    <a:pt x="45016" y="72982"/>
                  </a:lnTo>
                  <a:cubicBezTo>
                    <a:pt x="44755" y="72895"/>
                    <a:pt x="44494" y="72808"/>
                    <a:pt x="44233" y="72765"/>
                  </a:cubicBezTo>
                  <a:cubicBezTo>
                    <a:pt x="43711" y="72808"/>
                    <a:pt x="43189" y="72895"/>
                    <a:pt x="42711" y="72982"/>
                  </a:cubicBezTo>
                  <a:cubicBezTo>
                    <a:pt x="42624" y="72982"/>
                    <a:pt x="42537" y="73112"/>
                    <a:pt x="42363" y="73243"/>
                  </a:cubicBezTo>
                  <a:cubicBezTo>
                    <a:pt x="43015" y="73504"/>
                    <a:pt x="43754" y="73547"/>
                    <a:pt x="44494" y="73373"/>
                  </a:cubicBezTo>
                  <a:cubicBezTo>
                    <a:pt x="44537" y="73504"/>
                    <a:pt x="44581" y="73634"/>
                    <a:pt x="44624" y="73765"/>
                  </a:cubicBezTo>
                  <a:cubicBezTo>
                    <a:pt x="44842" y="73808"/>
                    <a:pt x="45059" y="73895"/>
                    <a:pt x="45277" y="73982"/>
                  </a:cubicBezTo>
                  <a:cubicBezTo>
                    <a:pt x="45929" y="74287"/>
                    <a:pt x="46668" y="74417"/>
                    <a:pt x="47364" y="74374"/>
                  </a:cubicBezTo>
                  <a:cubicBezTo>
                    <a:pt x="48495" y="74330"/>
                    <a:pt x="49626" y="74374"/>
                    <a:pt x="50757" y="74374"/>
                  </a:cubicBezTo>
                  <a:cubicBezTo>
                    <a:pt x="50800" y="74374"/>
                    <a:pt x="50844" y="74243"/>
                    <a:pt x="50887" y="74200"/>
                  </a:cubicBezTo>
                  <a:cubicBezTo>
                    <a:pt x="50800" y="74156"/>
                    <a:pt x="50757" y="74069"/>
                    <a:pt x="50670" y="74069"/>
                  </a:cubicBezTo>
                  <a:cubicBezTo>
                    <a:pt x="49756" y="74330"/>
                    <a:pt x="48887" y="73982"/>
                    <a:pt x="47973" y="73721"/>
                  </a:cubicBezTo>
                  <a:cubicBezTo>
                    <a:pt x="46842" y="73417"/>
                    <a:pt x="45668" y="73069"/>
                    <a:pt x="44450" y="73417"/>
                  </a:cubicBezTo>
                  <a:close/>
                  <a:moveTo>
                    <a:pt x="53975" y="44581"/>
                  </a:moveTo>
                  <a:cubicBezTo>
                    <a:pt x="53975" y="44494"/>
                    <a:pt x="53975" y="44363"/>
                    <a:pt x="53932" y="44276"/>
                  </a:cubicBezTo>
                  <a:cubicBezTo>
                    <a:pt x="53932" y="44233"/>
                    <a:pt x="53845" y="44233"/>
                    <a:pt x="53801" y="44190"/>
                  </a:cubicBezTo>
                  <a:cubicBezTo>
                    <a:pt x="53758" y="44190"/>
                    <a:pt x="53801" y="44276"/>
                    <a:pt x="53801" y="44320"/>
                  </a:cubicBezTo>
                  <a:cubicBezTo>
                    <a:pt x="53801" y="44320"/>
                    <a:pt x="53932" y="44494"/>
                    <a:pt x="54019" y="44581"/>
                  </a:cubicBezTo>
                  <a:cubicBezTo>
                    <a:pt x="53975" y="44972"/>
                    <a:pt x="53975" y="45364"/>
                    <a:pt x="53888" y="45755"/>
                  </a:cubicBezTo>
                  <a:cubicBezTo>
                    <a:pt x="53801" y="46538"/>
                    <a:pt x="53627" y="47278"/>
                    <a:pt x="53975" y="48017"/>
                  </a:cubicBezTo>
                  <a:cubicBezTo>
                    <a:pt x="54062" y="48191"/>
                    <a:pt x="53975" y="48408"/>
                    <a:pt x="53975" y="48626"/>
                  </a:cubicBezTo>
                  <a:lnTo>
                    <a:pt x="53975" y="50887"/>
                  </a:lnTo>
                  <a:cubicBezTo>
                    <a:pt x="53932" y="51192"/>
                    <a:pt x="54193" y="51453"/>
                    <a:pt x="54497" y="51409"/>
                  </a:cubicBezTo>
                  <a:cubicBezTo>
                    <a:pt x="54584" y="51322"/>
                    <a:pt x="54671" y="51235"/>
                    <a:pt x="54671" y="51192"/>
                  </a:cubicBezTo>
                  <a:cubicBezTo>
                    <a:pt x="54671" y="50148"/>
                    <a:pt x="54671" y="49104"/>
                    <a:pt x="54584" y="48060"/>
                  </a:cubicBezTo>
                  <a:cubicBezTo>
                    <a:pt x="54454" y="47278"/>
                    <a:pt x="54410" y="46495"/>
                    <a:pt x="54454" y="45668"/>
                  </a:cubicBezTo>
                  <a:cubicBezTo>
                    <a:pt x="54454" y="45407"/>
                    <a:pt x="54410" y="45146"/>
                    <a:pt x="54323" y="44885"/>
                  </a:cubicBezTo>
                  <a:cubicBezTo>
                    <a:pt x="54280" y="44798"/>
                    <a:pt x="54106" y="44668"/>
                    <a:pt x="53975" y="44581"/>
                  </a:cubicBezTo>
                  <a:close/>
                  <a:moveTo>
                    <a:pt x="88422" y="67589"/>
                  </a:moveTo>
                  <a:cubicBezTo>
                    <a:pt x="88639" y="67589"/>
                    <a:pt x="88900" y="67589"/>
                    <a:pt x="89031" y="67676"/>
                  </a:cubicBezTo>
                  <a:cubicBezTo>
                    <a:pt x="89509" y="68067"/>
                    <a:pt x="90161" y="68154"/>
                    <a:pt x="90727" y="67980"/>
                  </a:cubicBezTo>
                  <a:cubicBezTo>
                    <a:pt x="91640" y="67850"/>
                    <a:pt x="92554" y="67676"/>
                    <a:pt x="93467" y="67502"/>
                  </a:cubicBezTo>
                  <a:cubicBezTo>
                    <a:pt x="93641" y="67458"/>
                    <a:pt x="93815" y="67371"/>
                    <a:pt x="93989" y="67241"/>
                  </a:cubicBezTo>
                  <a:cubicBezTo>
                    <a:pt x="93032" y="66806"/>
                    <a:pt x="92206" y="66371"/>
                    <a:pt x="91292" y="66588"/>
                  </a:cubicBezTo>
                  <a:cubicBezTo>
                    <a:pt x="91118" y="66632"/>
                    <a:pt x="90988" y="66719"/>
                    <a:pt x="90901" y="66806"/>
                  </a:cubicBezTo>
                  <a:lnTo>
                    <a:pt x="91597" y="67458"/>
                  </a:lnTo>
                  <a:cubicBezTo>
                    <a:pt x="91162" y="67415"/>
                    <a:pt x="90770" y="67328"/>
                    <a:pt x="90379" y="67154"/>
                  </a:cubicBezTo>
                  <a:cubicBezTo>
                    <a:pt x="89857" y="66980"/>
                    <a:pt x="89292" y="66936"/>
                    <a:pt x="88770" y="67110"/>
                  </a:cubicBezTo>
                  <a:cubicBezTo>
                    <a:pt x="88509" y="67197"/>
                    <a:pt x="88509" y="67415"/>
                    <a:pt x="88509" y="67589"/>
                  </a:cubicBezTo>
                  <a:cubicBezTo>
                    <a:pt x="88248" y="67545"/>
                    <a:pt x="87987" y="67371"/>
                    <a:pt x="87639" y="67502"/>
                  </a:cubicBezTo>
                  <a:cubicBezTo>
                    <a:pt x="88074" y="67806"/>
                    <a:pt x="88074" y="67806"/>
                    <a:pt x="88422" y="67589"/>
                  </a:cubicBezTo>
                  <a:close/>
                  <a:moveTo>
                    <a:pt x="84377" y="67937"/>
                  </a:moveTo>
                  <a:cubicBezTo>
                    <a:pt x="83985" y="67502"/>
                    <a:pt x="83420" y="67284"/>
                    <a:pt x="82855" y="67284"/>
                  </a:cubicBezTo>
                  <a:cubicBezTo>
                    <a:pt x="82811" y="67676"/>
                    <a:pt x="82855" y="68111"/>
                    <a:pt x="82985" y="68502"/>
                  </a:cubicBezTo>
                  <a:cubicBezTo>
                    <a:pt x="84290" y="68720"/>
                    <a:pt x="85595" y="68415"/>
                    <a:pt x="86856" y="68502"/>
                  </a:cubicBezTo>
                  <a:cubicBezTo>
                    <a:pt x="87030" y="68502"/>
                    <a:pt x="87247" y="68502"/>
                    <a:pt x="87421" y="68415"/>
                  </a:cubicBezTo>
                  <a:cubicBezTo>
                    <a:pt x="87508" y="68415"/>
                    <a:pt x="87552" y="68328"/>
                    <a:pt x="87595" y="68285"/>
                  </a:cubicBezTo>
                  <a:cubicBezTo>
                    <a:pt x="87595" y="68067"/>
                    <a:pt x="87421" y="68024"/>
                    <a:pt x="87291" y="67980"/>
                  </a:cubicBezTo>
                  <a:cubicBezTo>
                    <a:pt x="86204" y="67589"/>
                    <a:pt x="85073" y="67284"/>
                    <a:pt x="83942" y="67067"/>
                  </a:cubicBezTo>
                  <a:cubicBezTo>
                    <a:pt x="83985" y="67415"/>
                    <a:pt x="84551" y="67502"/>
                    <a:pt x="84377" y="67893"/>
                  </a:cubicBezTo>
                  <a:close/>
                  <a:moveTo>
                    <a:pt x="56802" y="93902"/>
                  </a:moveTo>
                  <a:cubicBezTo>
                    <a:pt x="56889" y="93685"/>
                    <a:pt x="57020" y="93511"/>
                    <a:pt x="57194" y="93293"/>
                  </a:cubicBezTo>
                  <a:cubicBezTo>
                    <a:pt x="58151" y="92380"/>
                    <a:pt x="59151" y="91423"/>
                    <a:pt x="60151" y="90510"/>
                  </a:cubicBezTo>
                  <a:cubicBezTo>
                    <a:pt x="60412" y="90292"/>
                    <a:pt x="60630" y="90075"/>
                    <a:pt x="60847" y="89814"/>
                  </a:cubicBezTo>
                  <a:cubicBezTo>
                    <a:pt x="60934" y="89553"/>
                    <a:pt x="61021" y="89292"/>
                    <a:pt x="61021" y="89031"/>
                  </a:cubicBezTo>
                  <a:cubicBezTo>
                    <a:pt x="60804" y="89118"/>
                    <a:pt x="60586" y="89248"/>
                    <a:pt x="60369" y="89379"/>
                  </a:cubicBezTo>
                  <a:cubicBezTo>
                    <a:pt x="59716" y="89901"/>
                    <a:pt x="59064" y="90423"/>
                    <a:pt x="58368" y="90901"/>
                  </a:cubicBezTo>
                  <a:cubicBezTo>
                    <a:pt x="57498" y="91684"/>
                    <a:pt x="56933" y="92728"/>
                    <a:pt x="56802" y="93902"/>
                  </a:cubicBezTo>
                  <a:cubicBezTo>
                    <a:pt x="55715" y="95294"/>
                    <a:pt x="55715" y="95294"/>
                    <a:pt x="55715" y="96033"/>
                  </a:cubicBezTo>
                  <a:lnTo>
                    <a:pt x="56237" y="95859"/>
                  </a:lnTo>
                  <a:cubicBezTo>
                    <a:pt x="56106" y="96338"/>
                    <a:pt x="55672" y="96468"/>
                    <a:pt x="55324" y="96773"/>
                  </a:cubicBezTo>
                  <a:cubicBezTo>
                    <a:pt x="54889" y="97164"/>
                    <a:pt x="54584" y="97730"/>
                    <a:pt x="54584" y="98295"/>
                  </a:cubicBezTo>
                  <a:cubicBezTo>
                    <a:pt x="55932" y="97164"/>
                    <a:pt x="57150" y="95859"/>
                    <a:pt x="58238" y="94424"/>
                  </a:cubicBezTo>
                  <a:cubicBezTo>
                    <a:pt x="57672" y="94859"/>
                    <a:pt x="57324" y="95163"/>
                    <a:pt x="56889" y="95511"/>
                  </a:cubicBezTo>
                  <a:cubicBezTo>
                    <a:pt x="56672" y="95642"/>
                    <a:pt x="56454" y="95772"/>
                    <a:pt x="56193" y="95903"/>
                  </a:cubicBezTo>
                  <a:cubicBezTo>
                    <a:pt x="56889" y="95120"/>
                    <a:pt x="57498" y="94294"/>
                    <a:pt x="58107" y="93467"/>
                  </a:cubicBezTo>
                  <a:cubicBezTo>
                    <a:pt x="58325" y="93206"/>
                    <a:pt x="58586" y="92945"/>
                    <a:pt x="58890" y="92728"/>
                  </a:cubicBezTo>
                  <a:cubicBezTo>
                    <a:pt x="59455" y="92162"/>
                    <a:pt x="60195" y="91728"/>
                    <a:pt x="60978" y="91467"/>
                  </a:cubicBezTo>
                  <a:cubicBezTo>
                    <a:pt x="61108" y="91162"/>
                    <a:pt x="61065" y="90771"/>
                    <a:pt x="60891" y="90466"/>
                  </a:cubicBezTo>
                  <a:cubicBezTo>
                    <a:pt x="60717" y="90597"/>
                    <a:pt x="60543" y="90727"/>
                    <a:pt x="60369" y="90858"/>
                  </a:cubicBezTo>
                  <a:cubicBezTo>
                    <a:pt x="59455" y="91641"/>
                    <a:pt x="58629" y="92423"/>
                    <a:pt x="57716" y="93163"/>
                  </a:cubicBezTo>
                  <a:cubicBezTo>
                    <a:pt x="57411" y="93424"/>
                    <a:pt x="57107" y="93685"/>
                    <a:pt x="56802" y="93902"/>
                  </a:cubicBezTo>
                  <a:close/>
                  <a:moveTo>
                    <a:pt x="67458" y="49496"/>
                  </a:moveTo>
                  <a:cubicBezTo>
                    <a:pt x="67241" y="49844"/>
                    <a:pt x="67241" y="50235"/>
                    <a:pt x="67371" y="50540"/>
                  </a:cubicBezTo>
                  <a:cubicBezTo>
                    <a:pt x="67676" y="50279"/>
                    <a:pt x="67719" y="49844"/>
                    <a:pt x="67415" y="49539"/>
                  </a:cubicBezTo>
                  <a:cubicBezTo>
                    <a:pt x="67415" y="49409"/>
                    <a:pt x="67415" y="49278"/>
                    <a:pt x="67502" y="49191"/>
                  </a:cubicBezTo>
                  <a:cubicBezTo>
                    <a:pt x="67893" y="48539"/>
                    <a:pt x="68024" y="47756"/>
                    <a:pt x="67763" y="47017"/>
                  </a:cubicBezTo>
                  <a:cubicBezTo>
                    <a:pt x="67632" y="46451"/>
                    <a:pt x="67545" y="45842"/>
                    <a:pt x="67545" y="45233"/>
                  </a:cubicBezTo>
                  <a:cubicBezTo>
                    <a:pt x="67980" y="45842"/>
                    <a:pt x="67850" y="46669"/>
                    <a:pt x="68328" y="47538"/>
                  </a:cubicBezTo>
                  <a:cubicBezTo>
                    <a:pt x="68198" y="43885"/>
                    <a:pt x="68024" y="40536"/>
                    <a:pt x="67850" y="37187"/>
                  </a:cubicBezTo>
                  <a:cubicBezTo>
                    <a:pt x="67850" y="37144"/>
                    <a:pt x="67850" y="37100"/>
                    <a:pt x="67806" y="37100"/>
                  </a:cubicBezTo>
                  <a:lnTo>
                    <a:pt x="67632" y="37100"/>
                  </a:lnTo>
                  <a:cubicBezTo>
                    <a:pt x="67197" y="38187"/>
                    <a:pt x="67023" y="39405"/>
                    <a:pt x="67067" y="40580"/>
                  </a:cubicBezTo>
                  <a:cubicBezTo>
                    <a:pt x="67023" y="40667"/>
                    <a:pt x="66936" y="40797"/>
                    <a:pt x="66893" y="40884"/>
                  </a:cubicBezTo>
                  <a:cubicBezTo>
                    <a:pt x="66893" y="40928"/>
                    <a:pt x="66936" y="40971"/>
                    <a:pt x="66936" y="41015"/>
                  </a:cubicBezTo>
                  <a:cubicBezTo>
                    <a:pt x="66980" y="40971"/>
                    <a:pt x="67067" y="40928"/>
                    <a:pt x="67067" y="40884"/>
                  </a:cubicBezTo>
                  <a:cubicBezTo>
                    <a:pt x="67067" y="40797"/>
                    <a:pt x="67067" y="40667"/>
                    <a:pt x="67023" y="40536"/>
                  </a:cubicBezTo>
                  <a:cubicBezTo>
                    <a:pt x="67589" y="41145"/>
                    <a:pt x="67545" y="41928"/>
                    <a:pt x="67676" y="42667"/>
                  </a:cubicBezTo>
                  <a:cubicBezTo>
                    <a:pt x="67763" y="43146"/>
                    <a:pt x="67632" y="43624"/>
                    <a:pt x="67371" y="44016"/>
                  </a:cubicBezTo>
                  <a:cubicBezTo>
                    <a:pt x="67241" y="44103"/>
                    <a:pt x="67023" y="44146"/>
                    <a:pt x="66980" y="44276"/>
                  </a:cubicBezTo>
                  <a:cubicBezTo>
                    <a:pt x="66719" y="44842"/>
                    <a:pt x="66545" y="45451"/>
                    <a:pt x="66371" y="46060"/>
                  </a:cubicBezTo>
                  <a:cubicBezTo>
                    <a:pt x="66240" y="46495"/>
                    <a:pt x="66371" y="46973"/>
                    <a:pt x="66762" y="47191"/>
                  </a:cubicBezTo>
                  <a:lnTo>
                    <a:pt x="67241" y="46321"/>
                  </a:lnTo>
                  <a:cubicBezTo>
                    <a:pt x="67328" y="46799"/>
                    <a:pt x="67241" y="47321"/>
                    <a:pt x="66980" y="47712"/>
                  </a:cubicBezTo>
                  <a:cubicBezTo>
                    <a:pt x="66762" y="48234"/>
                    <a:pt x="66762" y="48843"/>
                    <a:pt x="66980" y="49365"/>
                  </a:cubicBezTo>
                  <a:cubicBezTo>
                    <a:pt x="67067" y="49583"/>
                    <a:pt x="67241" y="49626"/>
                    <a:pt x="67458" y="49539"/>
                  </a:cubicBezTo>
                  <a:close/>
                  <a:moveTo>
                    <a:pt x="123347" y="68067"/>
                  </a:moveTo>
                  <a:cubicBezTo>
                    <a:pt x="123695" y="68067"/>
                    <a:pt x="124086" y="67937"/>
                    <a:pt x="124303" y="68111"/>
                  </a:cubicBezTo>
                  <a:cubicBezTo>
                    <a:pt x="124912" y="68502"/>
                    <a:pt x="125521" y="68372"/>
                    <a:pt x="126174" y="68372"/>
                  </a:cubicBezTo>
                  <a:cubicBezTo>
                    <a:pt x="127174" y="68328"/>
                    <a:pt x="128218" y="68285"/>
                    <a:pt x="129262" y="68241"/>
                  </a:cubicBezTo>
                  <a:cubicBezTo>
                    <a:pt x="129697" y="68285"/>
                    <a:pt x="130175" y="68154"/>
                    <a:pt x="130523" y="67893"/>
                  </a:cubicBezTo>
                  <a:cubicBezTo>
                    <a:pt x="130001" y="67763"/>
                    <a:pt x="129566" y="67589"/>
                    <a:pt x="129088" y="67502"/>
                  </a:cubicBezTo>
                  <a:cubicBezTo>
                    <a:pt x="128609" y="67371"/>
                    <a:pt x="128000" y="67023"/>
                    <a:pt x="127522" y="67589"/>
                  </a:cubicBezTo>
                  <a:cubicBezTo>
                    <a:pt x="127478" y="67676"/>
                    <a:pt x="127304" y="67632"/>
                    <a:pt x="127217" y="67632"/>
                  </a:cubicBezTo>
                  <a:cubicBezTo>
                    <a:pt x="126739" y="67632"/>
                    <a:pt x="126261" y="67632"/>
                    <a:pt x="125782" y="67676"/>
                  </a:cubicBezTo>
                  <a:cubicBezTo>
                    <a:pt x="125434" y="67719"/>
                    <a:pt x="125130" y="67719"/>
                    <a:pt x="124825" y="67589"/>
                  </a:cubicBezTo>
                  <a:cubicBezTo>
                    <a:pt x="124129" y="67415"/>
                    <a:pt x="123390" y="67458"/>
                    <a:pt x="122694" y="67676"/>
                  </a:cubicBezTo>
                  <a:lnTo>
                    <a:pt x="123390" y="68111"/>
                  </a:lnTo>
                  <a:lnTo>
                    <a:pt x="120650" y="67632"/>
                  </a:lnTo>
                  <a:cubicBezTo>
                    <a:pt x="120215" y="67545"/>
                    <a:pt x="119780" y="67589"/>
                    <a:pt x="119345" y="67763"/>
                  </a:cubicBezTo>
                  <a:cubicBezTo>
                    <a:pt x="119345" y="67763"/>
                    <a:pt x="119389" y="67850"/>
                    <a:pt x="119432" y="67850"/>
                  </a:cubicBezTo>
                  <a:cubicBezTo>
                    <a:pt x="120476" y="68154"/>
                    <a:pt x="121520" y="68328"/>
                    <a:pt x="122607" y="68372"/>
                  </a:cubicBezTo>
                  <a:cubicBezTo>
                    <a:pt x="122868" y="68415"/>
                    <a:pt x="123173" y="68285"/>
                    <a:pt x="123347" y="68067"/>
                  </a:cubicBezTo>
                  <a:close/>
                  <a:moveTo>
                    <a:pt x="70764" y="88727"/>
                  </a:moveTo>
                  <a:cubicBezTo>
                    <a:pt x="70981" y="88466"/>
                    <a:pt x="70981" y="88074"/>
                    <a:pt x="70807" y="87813"/>
                  </a:cubicBezTo>
                  <a:cubicBezTo>
                    <a:pt x="70677" y="88161"/>
                    <a:pt x="70590" y="88335"/>
                    <a:pt x="70546" y="88596"/>
                  </a:cubicBezTo>
                  <a:cubicBezTo>
                    <a:pt x="70546" y="88596"/>
                    <a:pt x="70720" y="88640"/>
                    <a:pt x="70807" y="88683"/>
                  </a:cubicBezTo>
                  <a:cubicBezTo>
                    <a:pt x="70764" y="88944"/>
                    <a:pt x="70807" y="89248"/>
                    <a:pt x="70677" y="89379"/>
                  </a:cubicBezTo>
                  <a:cubicBezTo>
                    <a:pt x="70155" y="89944"/>
                    <a:pt x="70372" y="90553"/>
                    <a:pt x="70459" y="91162"/>
                  </a:cubicBezTo>
                  <a:cubicBezTo>
                    <a:pt x="70546" y="91988"/>
                    <a:pt x="70633" y="92815"/>
                    <a:pt x="70677" y="93641"/>
                  </a:cubicBezTo>
                  <a:cubicBezTo>
                    <a:pt x="70590" y="93206"/>
                    <a:pt x="70459" y="92815"/>
                    <a:pt x="70329" y="92380"/>
                  </a:cubicBezTo>
                  <a:cubicBezTo>
                    <a:pt x="70198" y="91988"/>
                    <a:pt x="70329" y="91554"/>
                    <a:pt x="69981" y="91206"/>
                  </a:cubicBezTo>
                  <a:cubicBezTo>
                    <a:pt x="70024" y="94555"/>
                    <a:pt x="70155" y="97860"/>
                    <a:pt x="70285" y="101166"/>
                  </a:cubicBezTo>
                  <a:cubicBezTo>
                    <a:pt x="70285" y="101253"/>
                    <a:pt x="70372" y="101253"/>
                    <a:pt x="70503" y="101340"/>
                  </a:cubicBezTo>
                  <a:cubicBezTo>
                    <a:pt x="70590" y="101253"/>
                    <a:pt x="70677" y="101122"/>
                    <a:pt x="70720" y="100992"/>
                  </a:cubicBezTo>
                  <a:cubicBezTo>
                    <a:pt x="70807" y="100557"/>
                    <a:pt x="70894" y="100122"/>
                    <a:pt x="71025" y="99687"/>
                  </a:cubicBezTo>
                  <a:cubicBezTo>
                    <a:pt x="71242" y="98817"/>
                    <a:pt x="71155" y="97904"/>
                    <a:pt x="70720" y="97121"/>
                  </a:cubicBezTo>
                  <a:cubicBezTo>
                    <a:pt x="70633" y="96990"/>
                    <a:pt x="70590" y="96860"/>
                    <a:pt x="70590" y="96686"/>
                  </a:cubicBezTo>
                  <a:cubicBezTo>
                    <a:pt x="70677" y="95946"/>
                    <a:pt x="70242" y="95163"/>
                    <a:pt x="70720" y="94424"/>
                  </a:cubicBezTo>
                  <a:cubicBezTo>
                    <a:pt x="70851" y="94250"/>
                    <a:pt x="70720" y="93902"/>
                    <a:pt x="70677" y="93598"/>
                  </a:cubicBezTo>
                  <a:cubicBezTo>
                    <a:pt x="70807" y="93815"/>
                    <a:pt x="70981" y="94033"/>
                    <a:pt x="71155" y="94381"/>
                  </a:cubicBezTo>
                  <a:cubicBezTo>
                    <a:pt x="71372" y="93772"/>
                    <a:pt x="71546" y="93293"/>
                    <a:pt x="71720" y="92815"/>
                  </a:cubicBezTo>
                  <a:cubicBezTo>
                    <a:pt x="71938" y="92293"/>
                    <a:pt x="71894" y="91684"/>
                    <a:pt x="71590" y="91206"/>
                  </a:cubicBezTo>
                  <a:lnTo>
                    <a:pt x="70894" y="91902"/>
                  </a:lnTo>
                  <a:cubicBezTo>
                    <a:pt x="70938" y="91467"/>
                    <a:pt x="71025" y="91032"/>
                    <a:pt x="71242" y="90597"/>
                  </a:cubicBezTo>
                  <a:cubicBezTo>
                    <a:pt x="71459" y="90031"/>
                    <a:pt x="71416" y="89422"/>
                    <a:pt x="71155" y="88857"/>
                  </a:cubicBezTo>
                  <a:cubicBezTo>
                    <a:pt x="71112" y="88770"/>
                    <a:pt x="70894" y="88770"/>
                    <a:pt x="70764" y="88727"/>
                  </a:cubicBezTo>
                  <a:close/>
                  <a:moveTo>
                    <a:pt x="71938" y="109690"/>
                  </a:moveTo>
                  <a:cubicBezTo>
                    <a:pt x="72416" y="109908"/>
                    <a:pt x="72329" y="110430"/>
                    <a:pt x="72503" y="110952"/>
                  </a:cubicBezTo>
                  <a:cubicBezTo>
                    <a:pt x="72677" y="110691"/>
                    <a:pt x="72851" y="110517"/>
                    <a:pt x="72851" y="110386"/>
                  </a:cubicBezTo>
                  <a:cubicBezTo>
                    <a:pt x="72851" y="110038"/>
                    <a:pt x="73069" y="109647"/>
                    <a:pt x="72677" y="109429"/>
                  </a:cubicBezTo>
                  <a:cubicBezTo>
                    <a:pt x="72460" y="109299"/>
                    <a:pt x="72547" y="109168"/>
                    <a:pt x="72590" y="109081"/>
                  </a:cubicBezTo>
                  <a:cubicBezTo>
                    <a:pt x="72808" y="108168"/>
                    <a:pt x="72938" y="107255"/>
                    <a:pt x="72982" y="106341"/>
                  </a:cubicBezTo>
                  <a:cubicBezTo>
                    <a:pt x="73069" y="105689"/>
                    <a:pt x="72895" y="105080"/>
                    <a:pt x="72547" y="104515"/>
                  </a:cubicBezTo>
                  <a:cubicBezTo>
                    <a:pt x="72068" y="105993"/>
                    <a:pt x="71372" y="107255"/>
                    <a:pt x="71720" y="108777"/>
                  </a:cubicBezTo>
                  <a:lnTo>
                    <a:pt x="71286" y="108298"/>
                  </a:lnTo>
                  <a:cubicBezTo>
                    <a:pt x="71199" y="108472"/>
                    <a:pt x="71112" y="108690"/>
                    <a:pt x="71112" y="108951"/>
                  </a:cubicBezTo>
                  <a:cubicBezTo>
                    <a:pt x="71242" y="110082"/>
                    <a:pt x="71416" y="111212"/>
                    <a:pt x="71633" y="112343"/>
                  </a:cubicBezTo>
                  <a:cubicBezTo>
                    <a:pt x="71633" y="112517"/>
                    <a:pt x="71590" y="112778"/>
                    <a:pt x="71894" y="112822"/>
                  </a:cubicBezTo>
                  <a:cubicBezTo>
                    <a:pt x="72286" y="112169"/>
                    <a:pt x="72416" y="111430"/>
                    <a:pt x="72155" y="110734"/>
                  </a:cubicBezTo>
                  <a:close/>
                  <a:moveTo>
                    <a:pt x="33708" y="73025"/>
                  </a:moveTo>
                  <a:cubicBezTo>
                    <a:pt x="34403" y="73025"/>
                    <a:pt x="35056" y="73504"/>
                    <a:pt x="35795" y="73243"/>
                  </a:cubicBezTo>
                  <a:cubicBezTo>
                    <a:pt x="35534" y="72982"/>
                    <a:pt x="35143" y="72851"/>
                    <a:pt x="34751" y="72895"/>
                  </a:cubicBezTo>
                  <a:cubicBezTo>
                    <a:pt x="34403" y="72938"/>
                    <a:pt x="34056" y="72982"/>
                    <a:pt x="33664" y="73025"/>
                  </a:cubicBezTo>
                  <a:cubicBezTo>
                    <a:pt x="33751" y="72895"/>
                    <a:pt x="33838" y="72721"/>
                    <a:pt x="33969" y="72547"/>
                  </a:cubicBezTo>
                  <a:cubicBezTo>
                    <a:pt x="33316" y="72330"/>
                    <a:pt x="32707" y="72112"/>
                    <a:pt x="32098" y="71938"/>
                  </a:cubicBezTo>
                  <a:cubicBezTo>
                    <a:pt x="31446" y="71677"/>
                    <a:pt x="30707" y="71590"/>
                    <a:pt x="30011" y="71677"/>
                  </a:cubicBezTo>
                  <a:cubicBezTo>
                    <a:pt x="30098" y="71329"/>
                    <a:pt x="30054" y="71155"/>
                    <a:pt x="29837" y="71155"/>
                  </a:cubicBezTo>
                  <a:cubicBezTo>
                    <a:pt x="29750" y="71155"/>
                    <a:pt x="29663" y="71155"/>
                    <a:pt x="29619" y="71155"/>
                  </a:cubicBezTo>
                  <a:cubicBezTo>
                    <a:pt x="28445" y="71329"/>
                    <a:pt x="27271" y="71503"/>
                    <a:pt x="26053" y="71677"/>
                  </a:cubicBezTo>
                  <a:cubicBezTo>
                    <a:pt x="25922" y="71677"/>
                    <a:pt x="25748" y="71677"/>
                    <a:pt x="25748" y="71895"/>
                  </a:cubicBezTo>
                  <a:cubicBezTo>
                    <a:pt x="26662" y="72373"/>
                    <a:pt x="26662" y="72373"/>
                    <a:pt x="27445" y="72243"/>
                  </a:cubicBezTo>
                  <a:lnTo>
                    <a:pt x="29054" y="71895"/>
                  </a:lnTo>
                  <a:lnTo>
                    <a:pt x="27532" y="72591"/>
                  </a:lnTo>
                  <a:cubicBezTo>
                    <a:pt x="27749" y="72721"/>
                    <a:pt x="28010" y="72808"/>
                    <a:pt x="28271" y="72895"/>
                  </a:cubicBezTo>
                  <a:cubicBezTo>
                    <a:pt x="28706" y="73025"/>
                    <a:pt x="29184" y="72895"/>
                    <a:pt x="29489" y="72547"/>
                  </a:cubicBezTo>
                  <a:lnTo>
                    <a:pt x="29489" y="72547"/>
                  </a:lnTo>
                  <a:cubicBezTo>
                    <a:pt x="30707" y="73025"/>
                    <a:pt x="32055" y="73156"/>
                    <a:pt x="33360" y="72938"/>
                  </a:cubicBezTo>
                  <a:cubicBezTo>
                    <a:pt x="33447" y="72895"/>
                    <a:pt x="33577" y="72982"/>
                    <a:pt x="33708" y="73025"/>
                  </a:cubicBezTo>
                  <a:close/>
                  <a:moveTo>
                    <a:pt x="67850" y="15049"/>
                  </a:moveTo>
                  <a:cubicBezTo>
                    <a:pt x="67719" y="15832"/>
                    <a:pt x="67632" y="16615"/>
                    <a:pt x="67502" y="17398"/>
                  </a:cubicBezTo>
                  <a:cubicBezTo>
                    <a:pt x="67371" y="17833"/>
                    <a:pt x="67458" y="18311"/>
                    <a:pt x="67719" y="18703"/>
                  </a:cubicBezTo>
                  <a:cubicBezTo>
                    <a:pt x="67850" y="17398"/>
                    <a:pt x="68328" y="16310"/>
                    <a:pt x="68241" y="15093"/>
                  </a:cubicBezTo>
                  <a:cubicBezTo>
                    <a:pt x="68241" y="15006"/>
                    <a:pt x="68154" y="14919"/>
                    <a:pt x="68111" y="14788"/>
                  </a:cubicBezTo>
                  <a:lnTo>
                    <a:pt x="67763" y="15049"/>
                  </a:lnTo>
                  <a:cubicBezTo>
                    <a:pt x="67806" y="14614"/>
                    <a:pt x="67850" y="14179"/>
                    <a:pt x="67893" y="13744"/>
                  </a:cubicBezTo>
                  <a:cubicBezTo>
                    <a:pt x="68458" y="13266"/>
                    <a:pt x="68198" y="12657"/>
                    <a:pt x="68198" y="12048"/>
                  </a:cubicBezTo>
                  <a:cubicBezTo>
                    <a:pt x="68198" y="11396"/>
                    <a:pt x="68154" y="10700"/>
                    <a:pt x="68111" y="10004"/>
                  </a:cubicBezTo>
                  <a:cubicBezTo>
                    <a:pt x="68067" y="9351"/>
                    <a:pt x="68024" y="8743"/>
                    <a:pt x="67980" y="8090"/>
                  </a:cubicBezTo>
                  <a:cubicBezTo>
                    <a:pt x="67980" y="7960"/>
                    <a:pt x="67893" y="7829"/>
                    <a:pt x="67719" y="7568"/>
                  </a:cubicBezTo>
                  <a:cubicBezTo>
                    <a:pt x="67632" y="7916"/>
                    <a:pt x="67589" y="8047"/>
                    <a:pt x="67545" y="8177"/>
                  </a:cubicBezTo>
                  <a:cubicBezTo>
                    <a:pt x="67328" y="9004"/>
                    <a:pt x="66806" y="9830"/>
                    <a:pt x="67458" y="10700"/>
                  </a:cubicBezTo>
                  <a:cubicBezTo>
                    <a:pt x="67502" y="10787"/>
                    <a:pt x="67458" y="10917"/>
                    <a:pt x="67458" y="11048"/>
                  </a:cubicBezTo>
                  <a:cubicBezTo>
                    <a:pt x="67458" y="11439"/>
                    <a:pt x="67458" y="11787"/>
                    <a:pt x="67502" y="12135"/>
                  </a:cubicBezTo>
                  <a:cubicBezTo>
                    <a:pt x="67545" y="12526"/>
                    <a:pt x="67545" y="12874"/>
                    <a:pt x="67415" y="13222"/>
                  </a:cubicBezTo>
                  <a:cubicBezTo>
                    <a:pt x="67241" y="14005"/>
                    <a:pt x="67284" y="14788"/>
                    <a:pt x="67502" y="15528"/>
                  </a:cubicBezTo>
                  <a:cubicBezTo>
                    <a:pt x="67589" y="15354"/>
                    <a:pt x="67719" y="15223"/>
                    <a:pt x="67850" y="15049"/>
                  </a:cubicBezTo>
                  <a:close/>
                  <a:moveTo>
                    <a:pt x="68328" y="118650"/>
                  </a:moveTo>
                  <a:cubicBezTo>
                    <a:pt x="68415" y="118954"/>
                    <a:pt x="68502" y="119259"/>
                    <a:pt x="68545" y="119563"/>
                  </a:cubicBezTo>
                  <a:cubicBezTo>
                    <a:pt x="68632" y="120303"/>
                    <a:pt x="68719" y="120998"/>
                    <a:pt x="68806" y="121738"/>
                  </a:cubicBezTo>
                  <a:cubicBezTo>
                    <a:pt x="68806" y="122129"/>
                    <a:pt x="69024" y="122434"/>
                    <a:pt x="69372" y="122608"/>
                  </a:cubicBezTo>
                  <a:cubicBezTo>
                    <a:pt x="69633" y="120955"/>
                    <a:pt x="69546" y="120129"/>
                    <a:pt x="69024" y="118954"/>
                  </a:cubicBezTo>
                  <a:lnTo>
                    <a:pt x="69459" y="118911"/>
                  </a:lnTo>
                  <a:cubicBezTo>
                    <a:pt x="69459" y="118345"/>
                    <a:pt x="69502" y="117867"/>
                    <a:pt x="69459" y="117388"/>
                  </a:cubicBezTo>
                  <a:cubicBezTo>
                    <a:pt x="69415" y="116954"/>
                    <a:pt x="69415" y="116519"/>
                    <a:pt x="69459" y="116084"/>
                  </a:cubicBezTo>
                  <a:cubicBezTo>
                    <a:pt x="69546" y="115518"/>
                    <a:pt x="69546" y="114909"/>
                    <a:pt x="69459" y="114300"/>
                  </a:cubicBezTo>
                  <a:cubicBezTo>
                    <a:pt x="69502" y="113866"/>
                    <a:pt x="69285" y="113474"/>
                    <a:pt x="68937" y="113300"/>
                  </a:cubicBezTo>
                  <a:lnTo>
                    <a:pt x="68937" y="113300"/>
                  </a:lnTo>
                  <a:lnTo>
                    <a:pt x="69459" y="112996"/>
                  </a:lnTo>
                  <a:lnTo>
                    <a:pt x="69459" y="111647"/>
                  </a:lnTo>
                  <a:cubicBezTo>
                    <a:pt x="69502" y="109734"/>
                    <a:pt x="69546" y="107777"/>
                    <a:pt x="69589" y="105863"/>
                  </a:cubicBezTo>
                  <a:cubicBezTo>
                    <a:pt x="69633" y="103906"/>
                    <a:pt x="69720" y="101818"/>
                    <a:pt x="69720" y="99817"/>
                  </a:cubicBezTo>
                  <a:cubicBezTo>
                    <a:pt x="69720" y="98817"/>
                    <a:pt x="69589" y="97817"/>
                    <a:pt x="69546" y="96816"/>
                  </a:cubicBezTo>
                  <a:cubicBezTo>
                    <a:pt x="69459" y="94642"/>
                    <a:pt x="69372" y="92510"/>
                    <a:pt x="69285" y="90379"/>
                  </a:cubicBezTo>
                  <a:cubicBezTo>
                    <a:pt x="69241" y="89509"/>
                    <a:pt x="69067" y="88640"/>
                    <a:pt x="68980" y="87770"/>
                  </a:cubicBezTo>
                  <a:cubicBezTo>
                    <a:pt x="68545" y="87770"/>
                    <a:pt x="68850" y="88422"/>
                    <a:pt x="68328" y="88422"/>
                  </a:cubicBezTo>
                  <a:cubicBezTo>
                    <a:pt x="68284" y="87552"/>
                    <a:pt x="68719" y="86813"/>
                    <a:pt x="68806" y="85986"/>
                  </a:cubicBezTo>
                  <a:cubicBezTo>
                    <a:pt x="68893" y="85073"/>
                    <a:pt x="68850" y="84160"/>
                    <a:pt x="68719" y="83246"/>
                  </a:cubicBezTo>
                  <a:cubicBezTo>
                    <a:pt x="68328" y="83159"/>
                    <a:pt x="67893" y="83072"/>
                    <a:pt x="67502" y="83072"/>
                  </a:cubicBezTo>
                  <a:cubicBezTo>
                    <a:pt x="66849" y="83029"/>
                    <a:pt x="66240" y="82898"/>
                    <a:pt x="65631" y="82637"/>
                  </a:cubicBezTo>
                  <a:cubicBezTo>
                    <a:pt x="65283" y="82507"/>
                    <a:pt x="64892" y="82376"/>
                    <a:pt x="64501" y="82203"/>
                  </a:cubicBezTo>
                  <a:cubicBezTo>
                    <a:pt x="64153" y="82072"/>
                    <a:pt x="63718" y="81855"/>
                    <a:pt x="63413" y="81681"/>
                  </a:cubicBezTo>
                  <a:lnTo>
                    <a:pt x="62413" y="82681"/>
                  </a:lnTo>
                  <a:cubicBezTo>
                    <a:pt x="62456" y="82855"/>
                    <a:pt x="62543" y="83029"/>
                    <a:pt x="62630" y="83203"/>
                  </a:cubicBezTo>
                  <a:cubicBezTo>
                    <a:pt x="62500" y="83420"/>
                    <a:pt x="62369" y="83638"/>
                    <a:pt x="62195" y="83855"/>
                  </a:cubicBezTo>
                  <a:lnTo>
                    <a:pt x="63370" y="85204"/>
                  </a:lnTo>
                  <a:cubicBezTo>
                    <a:pt x="63718" y="85638"/>
                    <a:pt x="64109" y="86073"/>
                    <a:pt x="64457" y="86465"/>
                  </a:cubicBezTo>
                  <a:cubicBezTo>
                    <a:pt x="64849" y="86900"/>
                    <a:pt x="65240" y="87335"/>
                    <a:pt x="65631" y="87726"/>
                  </a:cubicBezTo>
                  <a:cubicBezTo>
                    <a:pt x="66066" y="88118"/>
                    <a:pt x="66458" y="88466"/>
                    <a:pt x="66893" y="88857"/>
                  </a:cubicBezTo>
                  <a:cubicBezTo>
                    <a:pt x="67371" y="89161"/>
                    <a:pt x="67763" y="89640"/>
                    <a:pt x="67937" y="90205"/>
                  </a:cubicBezTo>
                  <a:lnTo>
                    <a:pt x="66719" y="89118"/>
                  </a:lnTo>
                  <a:cubicBezTo>
                    <a:pt x="66327" y="88770"/>
                    <a:pt x="65936" y="88422"/>
                    <a:pt x="65544" y="88074"/>
                  </a:cubicBezTo>
                  <a:cubicBezTo>
                    <a:pt x="65153" y="87683"/>
                    <a:pt x="64805" y="87335"/>
                    <a:pt x="64457" y="86987"/>
                  </a:cubicBezTo>
                  <a:cubicBezTo>
                    <a:pt x="64109" y="86595"/>
                    <a:pt x="63805" y="86160"/>
                    <a:pt x="63413" y="85812"/>
                  </a:cubicBezTo>
                  <a:cubicBezTo>
                    <a:pt x="63065" y="85421"/>
                    <a:pt x="62891" y="84943"/>
                    <a:pt x="62326" y="84769"/>
                  </a:cubicBezTo>
                  <a:lnTo>
                    <a:pt x="62326" y="87857"/>
                  </a:lnTo>
                  <a:lnTo>
                    <a:pt x="62326" y="88074"/>
                  </a:lnTo>
                  <a:cubicBezTo>
                    <a:pt x="62326" y="88466"/>
                    <a:pt x="62500" y="88813"/>
                    <a:pt x="62761" y="89074"/>
                  </a:cubicBezTo>
                  <a:cubicBezTo>
                    <a:pt x="62978" y="89335"/>
                    <a:pt x="63196" y="89596"/>
                    <a:pt x="63413" y="89901"/>
                  </a:cubicBezTo>
                  <a:cubicBezTo>
                    <a:pt x="63022" y="89988"/>
                    <a:pt x="62935" y="89379"/>
                    <a:pt x="62587" y="89596"/>
                  </a:cubicBezTo>
                  <a:cubicBezTo>
                    <a:pt x="62587" y="91423"/>
                    <a:pt x="62587" y="91423"/>
                    <a:pt x="63674" y="92554"/>
                  </a:cubicBezTo>
                  <a:lnTo>
                    <a:pt x="62935" y="92249"/>
                  </a:lnTo>
                  <a:cubicBezTo>
                    <a:pt x="62630" y="92902"/>
                    <a:pt x="62630" y="93685"/>
                    <a:pt x="62935" y="94381"/>
                  </a:cubicBezTo>
                  <a:cubicBezTo>
                    <a:pt x="63022" y="94555"/>
                    <a:pt x="63152" y="94772"/>
                    <a:pt x="63109" y="94903"/>
                  </a:cubicBezTo>
                  <a:cubicBezTo>
                    <a:pt x="63022" y="95294"/>
                    <a:pt x="63022" y="95729"/>
                    <a:pt x="63152" y="96120"/>
                  </a:cubicBezTo>
                  <a:cubicBezTo>
                    <a:pt x="63544" y="98208"/>
                    <a:pt x="63544" y="98208"/>
                    <a:pt x="64936" y="99817"/>
                  </a:cubicBezTo>
                  <a:cubicBezTo>
                    <a:pt x="65196" y="100122"/>
                    <a:pt x="65588" y="100296"/>
                    <a:pt x="65588" y="100774"/>
                  </a:cubicBezTo>
                  <a:lnTo>
                    <a:pt x="65588" y="100774"/>
                  </a:lnTo>
                  <a:cubicBezTo>
                    <a:pt x="65023" y="100644"/>
                    <a:pt x="64805" y="100035"/>
                    <a:pt x="64370" y="99687"/>
                  </a:cubicBezTo>
                  <a:cubicBezTo>
                    <a:pt x="64196" y="99556"/>
                    <a:pt x="64022" y="99469"/>
                    <a:pt x="63848" y="99339"/>
                  </a:cubicBezTo>
                  <a:cubicBezTo>
                    <a:pt x="64066" y="100644"/>
                    <a:pt x="64240" y="101774"/>
                    <a:pt x="64805" y="102775"/>
                  </a:cubicBezTo>
                  <a:lnTo>
                    <a:pt x="64849" y="102775"/>
                  </a:lnTo>
                  <a:cubicBezTo>
                    <a:pt x="64501" y="103036"/>
                    <a:pt x="64675" y="103340"/>
                    <a:pt x="64762" y="103645"/>
                  </a:cubicBezTo>
                  <a:cubicBezTo>
                    <a:pt x="65327" y="107081"/>
                    <a:pt x="65892" y="110517"/>
                    <a:pt x="66284" y="113996"/>
                  </a:cubicBezTo>
                  <a:cubicBezTo>
                    <a:pt x="66414" y="115257"/>
                    <a:pt x="66458" y="115257"/>
                    <a:pt x="67110" y="116127"/>
                  </a:cubicBezTo>
                  <a:cubicBezTo>
                    <a:pt x="66719" y="116040"/>
                    <a:pt x="66545" y="116258"/>
                    <a:pt x="66632" y="116606"/>
                  </a:cubicBezTo>
                  <a:cubicBezTo>
                    <a:pt x="66719" y="117432"/>
                    <a:pt x="66936" y="118215"/>
                    <a:pt x="66980" y="119085"/>
                  </a:cubicBezTo>
                  <a:cubicBezTo>
                    <a:pt x="66980" y="119911"/>
                    <a:pt x="67328" y="120737"/>
                    <a:pt x="68024" y="121259"/>
                  </a:cubicBezTo>
                  <a:lnTo>
                    <a:pt x="67589" y="121172"/>
                  </a:lnTo>
                  <a:cubicBezTo>
                    <a:pt x="67371" y="121520"/>
                    <a:pt x="67328" y="121912"/>
                    <a:pt x="67458" y="122260"/>
                  </a:cubicBezTo>
                  <a:cubicBezTo>
                    <a:pt x="67676" y="123695"/>
                    <a:pt x="67850" y="125130"/>
                    <a:pt x="68111" y="126566"/>
                  </a:cubicBezTo>
                  <a:cubicBezTo>
                    <a:pt x="68371" y="128479"/>
                    <a:pt x="68763" y="130349"/>
                    <a:pt x="69285" y="132220"/>
                  </a:cubicBezTo>
                  <a:cubicBezTo>
                    <a:pt x="69372" y="132437"/>
                    <a:pt x="69502" y="132655"/>
                    <a:pt x="69589" y="132872"/>
                  </a:cubicBezTo>
                  <a:cubicBezTo>
                    <a:pt x="69589" y="130697"/>
                    <a:pt x="69372" y="128479"/>
                    <a:pt x="68937" y="126348"/>
                  </a:cubicBezTo>
                  <a:cubicBezTo>
                    <a:pt x="68806" y="125826"/>
                    <a:pt x="68502" y="125391"/>
                    <a:pt x="68763" y="124826"/>
                  </a:cubicBezTo>
                  <a:cubicBezTo>
                    <a:pt x="68850" y="124695"/>
                    <a:pt x="68763" y="124434"/>
                    <a:pt x="68719" y="124260"/>
                  </a:cubicBezTo>
                  <a:cubicBezTo>
                    <a:pt x="68719" y="123738"/>
                    <a:pt x="68676" y="123217"/>
                    <a:pt x="68589" y="122695"/>
                  </a:cubicBezTo>
                  <a:cubicBezTo>
                    <a:pt x="68415" y="122173"/>
                    <a:pt x="68241" y="121651"/>
                    <a:pt x="68024" y="121129"/>
                  </a:cubicBezTo>
                  <a:cubicBezTo>
                    <a:pt x="68154" y="121216"/>
                    <a:pt x="68284" y="121303"/>
                    <a:pt x="68415" y="121129"/>
                  </a:cubicBezTo>
                  <a:cubicBezTo>
                    <a:pt x="68371" y="120303"/>
                    <a:pt x="68328" y="119476"/>
                    <a:pt x="68284" y="118650"/>
                  </a:cubicBezTo>
                  <a:close/>
                  <a:moveTo>
                    <a:pt x="88074" y="78419"/>
                  </a:moveTo>
                  <a:cubicBezTo>
                    <a:pt x="88639" y="78941"/>
                    <a:pt x="89248" y="79375"/>
                    <a:pt x="89901" y="79767"/>
                  </a:cubicBezTo>
                  <a:cubicBezTo>
                    <a:pt x="90379" y="79984"/>
                    <a:pt x="90814" y="80289"/>
                    <a:pt x="91249" y="80550"/>
                  </a:cubicBezTo>
                  <a:cubicBezTo>
                    <a:pt x="92032" y="81028"/>
                    <a:pt x="92815" y="81463"/>
                    <a:pt x="93641" y="81855"/>
                  </a:cubicBezTo>
                  <a:cubicBezTo>
                    <a:pt x="93293" y="81159"/>
                    <a:pt x="92771" y="80637"/>
                    <a:pt x="92119" y="80245"/>
                  </a:cubicBezTo>
                  <a:cubicBezTo>
                    <a:pt x="91727" y="80071"/>
                    <a:pt x="91423" y="79767"/>
                    <a:pt x="91162" y="79375"/>
                  </a:cubicBezTo>
                  <a:cubicBezTo>
                    <a:pt x="90727" y="78854"/>
                    <a:pt x="90292" y="78332"/>
                    <a:pt x="89814" y="77853"/>
                  </a:cubicBezTo>
                  <a:cubicBezTo>
                    <a:pt x="89683" y="77723"/>
                    <a:pt x="89466" y="77766"/>
                    <a:pt x="89205" y="77679"/>
                  </a:cubicBezTo>
                  <a:lnTo>
                    <a:pt x="89509" y="78419"/>
                  </a:lnTo>
                  <a:lnTo>
                    <a:pt x="89379" y="78462"/>
                  </a:lnTo>
                  <a:cubicBezTo>
                    <a:pt x="88987" y="78201"/>
                    <a:pt x="88813" y="77505"/>
                    <a:pt x="88117" y="77853"/>
                  </a:cubicBezTo>
                  <a:cubicBezTo>
                    <a:pt x="88117" y="78071"/>
                    <a:pt x="88117" y="78245"/>
                    <a:pt x="88074" y="78419"/>
                  </a:cubicBezTo>
                  <a:cubicBezTo>
                    <a:pt x="87813" y="78071"/>
                    <a:pt x="87595" y="77592"/>
                    <a:pt x="86899" y="77897"/>
                  </a:cubicBezTo>
                  <a:cubicBezTo>
                    <a:pt x="87160" y="78288"/>
                    <a:pt x="87595" y="78462"/>
                    <a:pt x="88030" y="78419"/>
                  </a:cubicBezTo>
                  <a:close/>
                  <a:moveTo>
                    <a:pt x="81724" y="45364"/>
                  </a:moveTo>
                  <a:cubicBezTo>
                    <a:pt x="81898" y="45364"/>
                    <a:pt x="82072" y="45451"/>
                    <a:pt x="82159" y="45364"/>
                  </a:cubicBezTo>
                  <a:cubicBezTo>
                    <a:pt x="82376" y="45233"/>
                    <a:pt x="82550" y="45059"/>
                    <a:pt x="82768" y="44885"/>
                  </a:cubicBezTo>
                  <a:lnTo>
                    <a:pt x="82985" y="45277"/>
                  </a:lnTo>
                  <a:lnTo>
                    <a:pt x="84333" y="44537"/>
                  </a:lnTo>
                  <a:cubicBezTo>
                    <a:pt x="84290" y="44624"/>
                    <a:pt x="84246" y="44755"/>
                    <a:pt x="84159" y="44842"/>
                  </a:cubicBezTo>
                  <a:cubicBezTo>
                    <a:pt x="83290" y="45581"/>
                    <a:pt x="82420" y="46408"/>
                    <a:pt x="81506" y="47147"/>
                  </a:cubicBezTo>
                  <a:cubicBezTo>
                    <a:pt x="80723" y="47756"/>
                    <a:pt x="80115" y="48626"/>
                    <a:pt x="79767" y="49539"/>
                  </a:cubicBezTo>
                  <a:cubicBezTo>
                    <a:pt x="79723" y="49713"/>
                    <a:pt x="79636" y="49844"/>
                    <a:pt x="79897" y="49974"/>
                  </a:cubicBezTo>
                  <a:cubicBezTo>
                    <a:pt x="80071" y="49800"/>
                    <a:pt x="80289" y="49626"/>
                    <a:pt x="80506" y="49452"/>
                  </a:cubicBezTo>
                  <a:lnTo>
                    <a:pt x="81115" y="48843"/>
                  </a:lnTo>
                  <a:lnTo>
                    <a:pt x="81724" y="48278"/>
                  </a:lnTo>
                  <a:cubicBezTo>
                    <a:pt x="81941" y="48104"/>
                    <a:pt x="82115" y="47886"/>
                    <a:pt x="82333" y="47669"/>
                  </a:cubicBezTo>
                  <a:lnTo>
                    <a:pt x="82942" y="47104"/>
                  </a:lnTo>
                  <a:cubicBezTo>
                    <a:pt x="83159" y="46886"/>
                    <a:pt x="83333" y="46712"/>
                    <a:pt x="83551" y="46495"/>
                  </a:cubicBezTo>
                  <a:cubicBezTo>
                    <a:pt x="83768" y="46321"/>
                    <a:pt x="83898" y="46060"/>
                    <a:pt x="84377" y="46103"/>
                  </a:cubicBezTo>
                  <a:cubicBezTo>
                    <a:pt x="84029" y="46451"/>
                    <a:pt x="83811" y="46712"/>
                    <a:pt x="83551" y="46973"/>
                  </a:cubicBezTo>
                  <a:cubicBezTo>
                    <a:pt x="82246" y="48234"/>
                    <a:pt x="80941" y="49452"/>
                    <a:pt x="79636" y="50713"/>
                  </a:cubicBezTo>
                  <a:cubicBezTo>
                    <a:pt x="79245" y="51105"/>
                    <a:pt x="78897" y="51496"/>
                    <a:pt x="78592" y="51888"/>
                  </a:cubicBezTo>
                  <a:cubicBezTo>
                    <a:pt x="78418" y="52018"/>
                    <a:pt x="78418" y="52236"/>
                    <a:pt x="78549" y="52366"/>
                  </a:cubicBezTo>
                  <a:cubicBezTo>
                    <a:pt x="79767" y="51496"/>
                    <a:pt x="80897" y="50496"/>
                    <a:pt x="81985" y="49409"/>
                  </a:cubicBezTo>
                  <a:cubicBezTo>
                    <a:pt x="83072" y="48321"/>
                    <a:pt x="84203" y="47321"/>
                    <a:pt x="85334" y="46234"/>
                  </a:cubicBezTo>
                  <a:cubicBezTo>
                    <a:pt x="85290" y="45712"/>
                    <a:pt x="85247" y="45190"/>
                    <a:pt x="85203" y="44668"/>
                  </a:cubicBezTo>
                  <a:cubicBezTo>
                    <a:pt x="85203" y="44450"/>
                    <a:pt x="84986" y="44276"/>
                    <a:pt x="84812" y="44320"/>
                  </a:cubicBezTo>
                  <a:cubicBezTo>
                    <a:pt x="84986" y="44103"/>
                    <a:pt x="85116" y="43798"/>
                    <a:pt x="85116" y="43450"/>
                  </a:cubicBezTo>
                  <a:cubicBezTo>
                    <a:pt x="85073" y="42841"/>
                    <a:pt x="85073" y="42232"/>
                    <a:pt x="85029" y="41667"/>
                  </a:cubicBezTo>
                  <a:cubicBezTo>
                    <a:pt x="84986" y="41493"/>
                    <a:pt x="84942" y="41362"/>
                    <a:pt x="84855" y="41188"/>
                  </a:cubicBezTo>
                  <a:cubicBezTo>
                    <a:pt x="84638" y="41362"/>
                    <a:pt x="84551" y="41493"/>
                    <a:pt x="84420" y="41580"/>
                  </a:cubicBezTo>
                  <a:cubicBezTo>
                    <a:pt x="83725" y="42319"/>
                    <a:pt x="83159" y="43146"/>
                    <a:pt x="82681" y="44016"/>
                  </a:cubicBezTo>
                  <a:cubicBezTo>
                    <a:pt x="82376" y="44494"/>
                    <a:pt x="82246" y="45059"/>
                    <a:pt x="81724" y="45364"/>
                  </a:cubicBezTo>
                  <a:cubicBezTo>
                    <a:pt x="81724" y="45451"/>
                    <a:pt x="81767" y="45494"/>
                    <a:pt x="81767" y="45581"/>
                  </a:cubicBezTo>
                  <a:cubicBezTo>
                    <a:pt x="81767" y="45581"/>
                    <a:pt x="81854" y="45625"/>
                    <a:pt x="81854" y="45668"/>
                  </a:cubicBezTo>
                  <a:cubicBezTo>
                    <a:pt x="81854" y="45625"/>
                    <a:pt x="81854" y="45581"/>
                    <a:pt x="81811" y="45538"/>
                  </a:cubicBezTo>
                  <a:close/>
                  <a:moveTo>
                    <a:pt x="67371" y="54019"/>
                  </a:moveTo>
                  <a:lnTo>
                    <a:pt x="67328" y="53975"/>
                  </a:lnTo>
                  <a:cubicBezTo>
                    <a:pt x="67241" y="54367"/>
                    <a:pt x="67197" y="54758"/>
                    <a:pt x="67110" y="55193"/>
                  </a:cubicBezTo>
                  <a:cubicBezTo>
                    <a:pt x="67676" y="55280"/>
                    <a:pt x="68284" y="55237"/>
                    <a:pt x="68850" y="55019"/>
                  </a:cubicBezTo>
                  <a:cubicBezTo>
                    <a:pt x="68545" y="54497"/>
                    <a:pt x="68502" y="53888"/>
                    <a:pt x="68719" y="53323"/>
                  </a:cubicBezTo>
                  <a:cubicBezTo>
                    <a:pt x="68763" y="53019"/>
                    <a:pt x="68806" y="52714"/>
                    <a:pt x="68763" y="52366"/>
                  </a:cubicBezTo>
                  <a:cubicBezTo>
                    <a:pt x="68676" y="51670"/>
                    <a:pt x="68632" y="50931"/>
                    <a:pt x="68545" y="50192"/>
                  </a:cubicBezTo>
                  <a:cubicBezTo>
                    <a:pt x="68545" y="50018"/>
                    <a:pt x="68632" y="49757"/>
                    <a:pt x="68371" y="49583"/>
                  </a:cubicBezTo>
                  <a:cubicBezTo>
                    <a:pt x="67676" y="51061"/>
                    <a:pt x="67197" y="52584"/>
                    <a:pt x="66936" y="54193"/>
                  </a:cubicBezTo>
                  <a:close/>
                  <a:moveTo>
                    <a:pt x="71199" y="84290"/>
                  </a:moveTo>
                  <a:lnTo>
                    <a:pt x="70503" y="85073"/>
                  </a:lnTo>
                  <a:cubicBezTo>
                    <a:pt x="70720" y="84334"/>
                    <a:pt x="71112" y="83855"/>
                    <a:pt x="71112" y="83203"/>
                  </a:cubicBezTo>
                  <a:cubicBezTo>
                    <a:pt x="70546" y="83159"/>
                    <a:pt x="69981" y="83246"/>
                    <a:pt x="69459" y="83420"/>
                  </a:cubicBezTo>
                  <a:cubicBezTo>
                    <a:pt x="69546" y="83725"/>
                    <a:pt x="69589" y="84029"/>
                    <a:pt x="69589" y="84334"/>
                  </a:cubicBezTo>
                  <a:cubicBezTo>
                    <a:pt x="69328" y="85334"/>
                    <a:pt x="69589" y="86334"/>
                    <a:pt x="69589" y="87335"/>
                  </a:cubicBezTo>
                  <a:cubicBezTo>
                    <a:pt x="69546" y="87813"/>
                    <a:pt x="69676" y="88292"/>
                    <a:pt x="69937" y="88727"/>
                  </a:cubicBezTo>
                  <a:cubicBezTo>
                    <a:pt x="70503" y="87509"/>
                    <a:pt x="70938" y="86204"/>
                    <a:pt x="71242" y="84856"/>
                  </a:cubicBezTo>
                  <a:cubicBezTo>
                    <a:pt x="71242" y="84638"/>
                    <a:pt x="71242" y="84464"/>
                    <a:pt x="71199" y="84247"/>
                  </a:cubicBezTo>
                  <a:cubicBezTo>
                    <a:pt x="71286" y="84247"/>
                    <a:pt x="71416" y="84247"/>
                    <a:pt x="71329" y="84116"/>
                  </a:cubicBezTo>
                  <a:close/>
                  <a:moveTo>
                    <a:pt x="54715" y="71199"/>
                  </a:moveTo>
                  <a:lnTo>
                    <a:pt x="55454" y="71068"/>
                  </a:lnTo>
                  <a:cubicBezTo>
                    <a:pt x="55367" y="70764"/>
                    <a:pt x="55280" y="70503"/>
                    <a:pt x="55237" y="70285"/>
                  </a:cubicBezTo>
                  <a:cubicBezTo>
                    <a:pt x="55193" y="70111"/>
                    <a:pt x="55150" y="69807"/>
                    <a:pt x="55063" y="69459"/>
                  </a:cubicBezTo>
                  <a:cubicBezTo>
                    <a:pt x="54541" y="69676"/>
                    <a:pt x="53975" y="69720"/>
                    <a:pt x="53453" y="69546"/>
                  </a:cubicBezTo>
                  <a:cubicBezTo>
                    <a:pt x="53149" y="69459"/>
                    <a:pt x="52888" y="69459"/>
                    <a:pt x="52584" y="69503"/>
                  </a:cubicBezTo>
                  <a:cubicBezTo>
                    <a:pt x="51496" y="69590"/>
                    <a:pt x="50365" y="69720"/>
                    <a:pt x="49235" y="69807"/>
                  </a:cubicBezTo>
                  <a:cubicBezTo>
                    <a:pt x="49756" y="69981"/>
                    <a:pt x="50235" y="70198"/>
                    <a:pt x="50757" y="70372"/>
                  </a:cubicBezTo>
                  <a:cubicBezTo>
                    <a:pt x="51844" y="70677"/>
                    <a:pt x="52975" y="71025"/>
                    <a:pt x="54062" y="71373"/>
                  </a:cubicBezTo>
                  <a:cubicBezTo>
                    <a:pt x="54367" y="71416"/>
                    <a:pt x="54541" y="71286"/>
                    <a:pt x="54758" y="71155"/>
                  </a:cubicBezTo>
                  <a:close/>
                  <a:moveTo>
                    <a:pt x="91423" y="54671"/>
                  </a:moveTo>
                  <a:cubicBezTo>
                    <a:pt x="90596" y="54976"/>
                    <a:pt x="89727" y="55150"/>
                    <a:pt x="88813" y="55150"/>
                  </a:cubicBezTo>
                  <a:cubicBezTo>
                    <a:pt x="87987" y="55193"/>
                    <a:pt x="87117" y="55150"/>
                    <a:pt x="86291" y="55150"/>
                  </a:cubicBezTo>
                  <a:cubicBezTo>
                    <a:pt x="85986" y="55454"/>
                    <a:pt x="85725" y="55672"/>
                    <a:pt x="85769" y="56107"/>
                  </a:cubicBezTo>
                  <a:cubicBezTo>
                    <a:pt x="87378" y="55976"/>
                    <a:pt x="88944" y="55802"/>
                    <a:pt x="90509" y="55715"/>
                  </a:cubicBezTo>
                  <a:cubicBezTo>
                    <a:pt x="91075" y="55672"/>
                    <a:pt x="91597" y="55498"/>
                    <a:pt x="92075" y="55150"/>
                  </a:cubicBezTo>
                  <a:cubicBezTo>
                    <a:pt x="92162" y="55106"/>
                    <a:pt x="92206" y="54932"/>
                    <a:pt x="92380" y="54715"/>
                  </a:cubicBezTo>
                  <a:lnTo>
                    <a:pt x="91379" y="54715"/>
                  </a:lnTo>
                  <a:cubicBezTo>
                    <a:pt x="91814" y="54410"/>
                    <a:pt x="92249" y="54584"/>
                    <a:pt x="92684" y="54584"/>
                  </a:cubicBezTo>
                  <a:cubicBezTo>
                    <a:pt x="92945" y="54584"/>
                    <a:pt x="93206" y="54584"/>
                    <a:pt x="93423" y="54323"/>
                  </a:cubicBezTo>
                  <a:lnTo>
                    <a:pt x="93075" y="54062"/>
                  </a:lnTo>
                  <a:cubicBezTo>
                    <a:pt x="93989" y="54149"/>
                    <a:pt x="94815" y="54062"/>
                    <a:pt x="95598" y="53280"/>
                  </a:cubicBezTo>
                  <a:lnTo>
                    <a:pt x="94250" y="53280"/>
                  </a:lnTo>
                  <a:cubicBezTo>
                    <a:pt x="93815" y="53280"/>
                    <a:pt x="93423" y="53367"/>
                    <a:pt x="93032" y="53410"/>
                  </a:cubicBezTo>
                  <a:cubicBezTo>
                    <a:pt x="92641" y="53454"/>
                    <a:pt x="92293" y="53454"/>
                    <a:pt x="91945" y="53497"/>
                  </a:cubicBezTo>
                  <a:lnTo>
                    <a:pt x="90727" y="53541"/>
                  </a:lnTo>
                  <a:lnTo>
                    <a:pt x="89683" y="53584"/>
                  </a:lnTo>
                  <a:cubicBezTo>
                    <a:pt x="89683" y="53628"/>
                    <a:pt x="89683" y="53671"/>
                    <a:pt x="89683" y="53715"/>
                  </a:cubicBezTo>
                  <a:lnTo>
                    <a:pt x="91336" y="53801"/>
                  </a:lnTo>
                  <a:cubicBezTo>
                    <a:pt x="90205" y="53932"/>
                    <a:pt x="89074" y="54019"/>
                    <a:pt x="87987" y="54062"/>
                  </a:cubicBezTo>
                  <a:cubicBezTo>
                    <a:pt x="87639" y="54062"/>
                    <a:pt x="87334" y="54106"/>
                    <a:pt x="87030" y="54149"/>
                  </a:cubicBezTo>
                  <a:cubicBezTo>
                    <a:pt x="86769" y="54193"/>
                    <a:pt x="86595" y="54367"/>
                    <a:pt x="86726" y="54758"/>
                  </a:cubicBezTo>
                  <a:cubicBezTo>
                    <a:pt x="88291" y="54845"/>
                    <a:pt x="89857" y="54802"/>
                    <a:pt x="91423" y="54671"/>
                  </a:cubicBezTo>
                  <a:close/>
                  <a:moveTo>
                    <a:pt x="66588" y="30054"/>
                  </a:moveTo>
                  <a:cubicBezTo>
                    <a:pt x="66936" y="30054"/>
                    <a:pt x="67110" y="29880"/>
                    <a:pt x="67110" y="29532"/>
                  </a:cubicBezTo>
                  <a:cubicBezTo>
                    <a:pt x="66936" y="28315"/>
                    <a:pt x="66719" y="27140"/>
                    <a:pt x="66545" y="25922"/>
                  </a:cubicBezTo>
                  <a:cubicBezTo>
                    <a:pt x="66545" y="25792"/>
                    <a:pt x="66414" y="25748"/>
                    <a:pt x="66284" y="25574"/>
                  </a:cubicBezTo>
                  <a:cubicBezTo>
                    <a:pt x="66066" y="26096"/>
                    <a:pt x="65762" y="26618"/>
                    <a:pt x="65979" y="27184"/>
                  </a:cubicBezTo>
                  <a:lnTo>
                    <a:pt x="65979" y="27184"/>
                  </a:lnTo>
                  <a:cubicBezTo>
                    <a:pt x="65544" y="27575"/>
                    <a:pt x="65153" y="28054"/>
                    <a:pt x="65370" y="28619"/>
                  </a:cubicBezTo>
                  <a:cubicBezTo>
                    <a:pt x="65544" y="29271"/>
                    <a:pt x="65544" y="29967"/>
                    <a:pt x="65370" y="30620"/>
                  </a:cubicBezTo>
                  <a:cubicBezTo>
                    <a:pt x="65283" y="31142"/>
                    <a:pt x="65240" y="31663"/>
                    <a:pt x="65196" y="32185"/>
                  </a:cubicBezTo>
                  <a:cubicBezTo>
                    <a:pt x="65196" y="32751"/>
                    <a:pt x="65283" y="33316"/>
                    <a:pt x="65544" y="33838"/>
                  </a:cubicBezTo>
                  <a:cubicBezTo>
                    <a:pt x="66240" y="32664"/>
                    <a:pt x="66588" y="31359"/>
                    <a:pt x="66632" y="30011"/>
                  </a:cubicBezTo>
                  <a:close/>
                  <a:moveTo>
                    <a:pt x="71459" y="87161"/>
                  </a:moveTo>
                  <a:cubicBezTo>
                    <a:pt x="71459" y="87552"/>
                    <a:pt x="71459" y="87944"/>
                    <a:pt x="71459" y="88335"/>
                  </a:cubicBezTo>
                  <a:cubicBezTo>
                    <a:pt x="71459" y="88509"/>
                    <a:pt x="71633" y="88640"/>
                    <a:pt x="71764" y="88813"/>
                  </a:cubicBezTo>
                  <a:cubicBezTo>
                    <a:pt x="72155" y="88248"/>
                    <a:pt x="72329" y="87509"/>
                    <a:pt x="72242" y="86813"/>
                  </a:cubicBezTo>
                  <a:cubicBezTo>
                    <a:pt x="72155" y="86595"/>
                    <a:pt x="72068" y="86378"/>
                    <a:pt x="71938" y="86204"/>
                  </a:cubicBezTo>
                  <a:cubicBezTo>
                    <a:pt x="72286" y="85160"/>
                    <a:pt x="72764" y="84203"/>
                    <a:pt x="73373" y="83290"/>
                  </a:cubicBezTo>
                  <a:cubicBezTo>
                    <a:pt x="73460" y="83116"/>
                    <a:pt x="73591" y="82855"/>
                    <a:pt x="73852" y="82855"/>
                  </a:cubicBezTo>
                  <a:cubicBezTo>
                    <a:pt x="74069" y="82855"/>
                    <a:pt x="74200" y="83203"/>
                    <a:pt x="74113" y="83594"/>
                  </a:cubicBezTo>
                  <a:cubicBezTo>
                    <a:pt x="74069" y="83812"/>
                    <a:pt x="74026" y="84029"/>
                    <a:pt x="73895" y="84247"/>
                  </a:cubicBezTo>
                  <a:cubicBezTo>
                    <a:pt x="73721" y="84812"/>
                    <a:pt x="73504" y="85291"/>
                    <a:pt x="73330" y="85812"/>
                  </a:cubicBezTo>
                  <a:cubicBezTo>
                    <a:pt x="72938" y="86900"/>
                    <a:pt x="72547" y="87987"/>
                    <a:pt x="72764" y="89205"/>
                  </a:cubicBezTo>
                  <a:lnTo>
                    <a:pt x="72329" y="89031"/>
                  </a:lnTo>
                  <a:cubicBezTo>
                    <a:pt x="71894" y="89640"/>
                    <a:pt x="71851" y="90423"/>
                    <a:pt x="72112" y="91075"/>
                  </a:cubicBezTo>
                  <a:cubicBezTo>
                    <a:pt x="72634" y="90336"/>
                    <a:pt x="72634" y="90336"/>
                    <a:pt x="72721" y="89161"/>
                  </a:cubicBezTo>
                  <a:cubicBezTo>
                    <a:pt x="72895" y="89074"/>
                    <a:pt x="73112" y="88944"/>
                    <a:pt x="73156" y="88813"/>
                  </a:cubicBezTo>
                  <a:cubicBezTo>
                    <a:pt x="73460" y="88161"/>
                    <a:pt x="73721" y="87465"/>
                    <a:pt x="73982" y="86813"/>
                  </a:cubicBezTo>
                  <a:cubicBezTo>
                    <a:pt x="74634" y="85378"/>
                    <a:pt x="74547" y="83942"/>
                    <a:pt x="74287" y="82463"/>
                  </a:cubicBezTo>
                  <a:lnTo>
                    <a:pt x="72503" y="82942"/>
                  </a:lnTo>
                  <a:cubicBezTo>
                    <a:pt x="72416" y="82942"/>
                    <a:pt x="72329" y="82985"/>
                    <a:pt x="72286" y="83029"/>
                  </a:cubicBezTo>
                  <a:cubicBezTo>
                    <a:pt x="71851" y="84247"/>
                    <a:pt x="71503" y="85465"/>
                    <a:pt x="71199" y="86726"/>
                  </a:cubicBezTo>
                  <a:cubicBezTo>
                    <a:pt x="71199" y="86856"/>
                    <a:pt x="71242" y="86943"/>
                    <a:pt x="71286" y="87074"/>
                  </a:cubicBezTo>
                  <a:cubicBezTo>
                    <a:pt x="71286" y="87117"/>
                    <a:pt x="71416" y="87117"/>
                    <a:pt x="71459" y="87204"/>
                  </a:cubicBezTo>
                  <a:close/>
                  <a:moveTo>
                    <a:pt x="54671" y="73243"/>
                  </a:moveTo>
                  <a:cubicBezTo>
                    <a:pt x="55193" y="73199"/>
                    <a:pt x="55454" y="73504"/>
                    <a:pt x="55802" y="73895"/>
                  </a:cubicBezTo>
                  <a:cubicBezTo>
                    <a:pt x="55672" y="73982"/>
                    <a:pt x="55498" y="74069"/>
                    <a:pt x="55324" y="74113"/>
                  </a:cubicBezTo>
                  <a:cubicBezTo>
                    <a:pt x="54932" y="74156"/>
                    <a:pt x="54541" y="74069"/>
                    <a:pt x="54193" y="73895"/>
                  </a:cubicBezTo>
                  <a:cubicBezTo>
                    <a:pt x="53105" y="73460"/>
                    <a:pt x="51975" y="73069"/>
                    <a:pt x="50844" y="72808"/>
                  </a:cubicBezTo>
                  <a:cubicBezTo>
                    <a:pt x="50365" y="72678"/>
                    <a:pt x="49800" y="72765"/>
                    <a:pt x="49365" y="73069"/>
                  </a:cubicBezTo>
                  <a:cubicBezTo>
                    <a:pt x="50104" y="73373"/>
                    <a:pt x="50713" y="73591"/>
                    <a:pt x="51366" y="73895"/>
                  </a:cubicBezTo>
                  <a:cubicBezTo>
                    <a:pt x="52801" y="74591"/>
                    <a:pt x="54497" y="74722"/>
                    <a:pt x="56063" y="74287"/>
                  </a:cubicBezTo>
                  <a:cubicBezTo>
                    <a:pt x="55889" y="73634"/>
                    <a:pt x="55715" y="72982"/>
                    <a:pt x="55541" y="72286"/>
                  </a:cubicBezTo>
                  <a:cubicBezTo>
                    <a:pt x="54149" y="71808"/>
                    <a:pt x="52801" y="71460"/>
                    <a:pt x="51409" y="71199"/>
                  </a:cubicBezTo>
                  <a:cubicBezTo>
                    <a:pt x="51453" y="71416"/>
                    <a:pt x="51540" y="71590"/>
                    <a:pt x="51583" y="71721"/>
                  </a:cubicBezTo>
                  <a:cubicBezTo>
                    <a:pt x="50365" y="71373"/>
                    <a:pt x="50365" y="71373"/>
                    <a:pt x="49669" y="71895"/>
                  </a:cubicBezTo>
                  <a:cubicBezTo>
                    <a:pt x="49974" y="72025"/>
                    <a:pt x="50322" y="72156"/>
                    <a:pt x="50670" y="72243"/>
                  </a:cubicBezTo>
                  <a:cubicBezTo>
                    <a:pt x="51322" y="72373"/>
                    <a:pt x="51931" y="72547"/>
                    <a:pt x="52540" y="72156"/>
                  </a:cubicBezTo>
                  <a:cubicBezTo>
                    <a:pt x="53366" y="72286"/>
                    <a:pt x="54106" y="72678"/>
                    <a:pt x="54671" y="73243"/>
                  </a:cubicBezTo>
                  <a:cubicBezTo>
                    <a:pt x="54280" y="73112"/>
                    <a:pt x="53932" y="72982"/>
                    <a:pt x="53584" y="72851"/>
                  </a:cubicBezTo>
                  <a:cubicBezTo>
                    <a:pt x="53410" y="72808"/>
                    <a:pt x="53236" y="72765"/>
                    <a:pt x="53236" y="73025"/>
                  </a:cubicBezTo>
                  <a:cubicBezTo>
                    <a:pt x="53627" y="73330"/>
                    <a:pt x="54193" y="73417"/>
                    <a:pt x="54671" y="73243"/>
                  </a:cubicBezTo>
                  <a:close/>
                  <a:moveTo>
                    <a:pt x="45016" y="54932"/>
                  </a:moveTo>
                  <a:cubicBezTo>
                    <a:pt x="45494" y="55367"/>
                    <a:pt x="45973" y="55846"/>
                    <a:pt x="46451" y="56324"/>
                  </a:cubicBezTo>
                  <a:cubicBezTo>
                    <a:pt x="47408" y="57498"/>
                    <a:pt x="48800" y="57977"/>
                    <a:pt x="50104" y="58499"/>
                  </a:cubicBezTo>
                  <a:cubicBezTo>
                    <a:pt x="50148" y="58499"/>
                    <a:pt x="50278" y="58412"/>
                    <a:pt x="50365" y="58368"/>
                  </a:cubicBezTo>
                  <a:cubicBezTo>
                    <a:pt x="51105" y="58629"/>
                    <a:pt x="51670" y="59195"/>
                    <a:pt x="52671" y="59456"/>
                  </a:cubicBezTo>
                  <a:cubicBezTo>
                    <a:pt x="51192" y="57237"/>
                    <a:pt x="49843" y="55193"/>
                    <a:pt x="48278" y="53280"/>
                  </a:cubicBezTo>
                  <a:cubicBezTo>
                    <a:pt x="47973" y="53410"/>
                    <a:pt x="47712" y="53541"/>
                    <a:pt x="47451" y="53628"/>
                  </a:cubicBezTo>
                  <a:cubicBezTo>
                    <a:pt x="47190" y="53715"/>
                    <a:pt x="46842" y="53715"/>
                    <a:pt x="46581" y="53888"/>
                  </a:cubicBezTo>
                  <a:cubicBezTo>
                    <a:pt x="46581" y="54106"/>
                    <a:pt x="46581" y="54280"/>
                    <a:pt x="46581" y="54454"/>
                  </a:cubicBezTo>
                  <a:cubicBezTo>
                    <a:pt x="45886" y="53628"/>
                    <a:pt x="45016" y="53584"/>
                    <a:pt x="44102" y="54019"/>
                  </a:cubicBezTo>
                  <a:cubicBezTo>
                    <a:pt x="43928" y="53932"/>
                    <a:pt x="43798" y="53888"/>
                    <a:pt x="43624" y="53888"/>
                  </a:cubicBezTo>
                  <a:cubicBezTo>
                    <a:pt x="42798" y="53932"/>
                    <a:pt x="41971" y="54019"/>
                    <a:pt x="41101" y="54106"/>
                  </a:cubicBezTo>
                  <a:cubicBezTo>
                    <a:pt x="41014" y="54149"/>
                    <a:pt x="40884" y="54193"/>
                    <a:pt x="40753" y="54236"/>
                  </a:cubicBezTo>
                  <a:cubicBezTo>
                    <a:pt x="41580" y="54845"/>
                    <a:pt x="42537" y="55280"/>
                    <a:pt x="43493" y="55541"/>
                  </a:cubicBezTo>
                  <a:cubicBezTo>
                    <a:pt x="44363" y="55976"/>
                    <a:pt x="45233" y="56324"/>
                    <a:pt x="46190" y="56542"/>
                  </a:cubicBezTo>
                  <a:close/>
                  <a:moveTo>
                    <a:pt x="70198" y="16963"/>
                  </a:moveTo>
                  <a:lnTo>
                    <a:pt x="70590" y="17267"/>
                  </a:lnTo>
                  <a:cubicBezTo>
                    <a:pt x="70764" y="16745"/>
                    <a:pt x="70807" y="16180"/>
                    <a:pt x="70677" y="15701"/>
                  </a:cubicBezTo>
                  <a:cubicBezTo>
                    <a:pt x="70503" y="14745"/>
                    <a:pt x="70372" y="13788"/>
                    <a:pt x="70198" y="12831"/>
                  </a:cubicBezTo>
                  <a:cubicBezTo>
                    <a:pt x="69937" y="10613"/>
                    <a:pt x="69502" y="8438"/>
                    <a:pt x="68893" y="6307"/>
                  </a:cubicBezTo>
                  <a:cubicBezTo>
                    <a:pt x="68806" y="6176"/>
                    <a:pt x="68719" y="6003"/>
                    <a:pt x="68676" y="5829"/>
                  </a:cubicBezTo>
                  <a:cubicBezTo>
                    <a:pt x="68545" y="6046"/>
                    <a:pt x="68502" y="6307"/>
                    <a:pt x="68545" y="6568"/>
                  </a:cubicBezTo>
                  <a:cubicBezTo>
                    <a:pt x="68632" y="7568"/>
                    <a:pt x="68719" y="8569"/>
                    <a:pt x="68893" y="9569"/>
                  </a:cubicBezTo>
                  <a:cubicBezTo>
                    <a:pt x="69067" y="10656"/>
                    <a:pt x="69067" y="11831"/>
                    <a:pt x="69589" y="12874"/>
                  </a:cubicBezTo>
                  <a:cubicBezTo>
                    <a:pt x="69633" y="12961"/>
                    <a:pt x="69633" y="13092"/>
                    <a:pt x="69589" y="13222"/>
                  </a:cubicBezTo>
                  <a:cubicBezTo>
                    <a:pt x="69328" y="13875"/>
                    <a:pt x="69546" y="14571"/>
                    <a:pt x="69546" y="15223"/>
                  </a:cubicBezTo>
                  <a:cubicBezTo>
                    <a:pt x="69546" y="15875"/>
                    <a:pt x="69763" y="16528"/>
                    <a:pt x="70198" y="17006"/>
                  </a:cubicBezTo>
                  <a:cubicBezTo>
                    <a:pt x="69937" y="17006"/>
                    <a:pt x="69720" y="17137"/>
                    <a:pt x="69763" y="17441"/>
                  </a:cubicBezTo>
                  <a:cubicBezTo>
                    <a:pt x="69807" y="18050"/>
                    <a:pt x="69937" y="18616"/>
                    <a:pt x="69937" y="19224"/>
                  </a:cubicBezTo>
                  <a:cubicBezTo>
                    <a:pt x="69894" y="20138"/>
                    <a:pt x="70111" y="21008"/>
                    <a:pt x="70503" y="21791"/>
                  </a:cubicBezTo>
                  <a:lnTo>
                    <a:pt x="69937" y="21399"/>
                  </a:lnTo>
                  <a:lnTo>
                    <a:pt x="69937" y="21399"/>
                  </a:lnTo>
                  <a:cubicBezTo>
                    <a:pt x="69763" y="20921"/>
                    <a:pt x="69633" y="20486"/>
                    <a:pt x="69502" y="20051"/>
                  </a:cubicBezTo>
                  <a:cubicBezTo>
                    <a:pt x="69763" y="19964"/>
                    <a:pt x="69807" y="19703"/>
                    <a:pt x="69763" y="19442"/>
                  </a:cubicBezTo>
                  <a:cubicBezTo>
                    <a:pt x="69676" y="18529"/>
                    <a:pt x="69546" y="17615"/>
                    <a:pt x="69415" y="16745"/>
                  </a:cubicBezTo>
                  <a:cubicBezTo>
                    <a:pt x="69372" y="16484"/>
                    <a:pt x="69285" y="16267"/>
                    <a:pt x="69154" y="16093"/>
                  </a:cubicBezTo>
                  <a:cubicBezTo>
                    <a:pt x="69111" y="16006"/>
                    <a:pt x="68980" y="15962"/>
                    <a:pt x="68806" y="15875"/>
                  </a:cubicBezTo>
                  <a:cubicBezTo>
                    <a:pt x="68763" y="17093"/>
                    <a:pt x="68589" y="18268"/>
                    <a:pt x="69067" y="19355"/>
                  </a:cubicBezTo>
                  <a:cubicBezTo>
                    <a:pt x="68980" y="19485"/>
                    <a:pt x="68806" y="19616"/>
                    <a:pt x="68806" y="19703"/>
                  </a:cubicBezTo>
                  <a:cubicBezTo>
                    <a:pt x="68763" y="20094"/>
                    <a:pt x="68763" y="20442"/>
                    <a:pt x="68806" y="20790"/>
                  </a:cubicBezTo>
                  <a:cubicBezTo>
                    <a:pt x="68850" y="21486"/>
                    <a:pt x="68850" y="22138"/>
                    <a:pt x="68806" y="22791"/>
                  </a:cubicBezTo>
                  <a:cubicBezTo>
                    <a:pt x="68676" y="23617"/>
                    <a:pt x="68763" y="24400"/>
                    <a:pt x="69024" y="25183"/>
                  </a:cubicBezTo>
                  <a:lnTo>
                    <a:pt x="69067" y="25140"/>
                  </a:lnTo>
                  <a:cubicBezTo>
                    <a:pt x="68763" y="25313"/>
                    <a:pt x="68806" y="25618"/>
                    <a:pt x="68806" y="25879"/>
                  </a:cubicBezTo>
                  <a:cubicBezTo>
                    <a:pt x="68806" y="28619"/>
                    <a:pt x="68719" y="31272"/>
                    <a:pt x="68589" y="33969"/>
                  </a:cubicBezTo>
                  <a:cubicBezTo>
                    <a:pt x="68458" y="36926"/>
                    <a:pt x="68502" y="39840"/>
                    <a:pt x="68719" y="42798"/>
                  </a:cubicBezTo>
                  <a:cubicBezTo>
                    <a:pt x="68806" y="44842"/>
                    <a:pt x="68937" y="46886"/>
                    <a:pt x="69067" y="48930"/>
                  </a:cubicBezTo>
                  <a:cubicBezTo>
                    <a:pt x="69111" y="49452"/>
                    <a:pt x="69198" y="49974"/>
                    <a:pt x="69285" y="50496"/>
                  </a:cubicBezTo>
                  <a:cubicBezTo>
                    <a:pt x="69285" y="50540"/>
                    <a:pt x="69372" y="50583"/>
                    <a:pt x="69415" y="50583"/>
                  </a:cubicBezTo>
                  <a:cubicBezTo>
                    <a:pt x="69589" y="50409"/>
                    <a:pt x="69502" y="49974"/>
                    <a:pt x="69937" y="50018"/>
                  </a:cubicBezTo>
                  <a:cubicBezTo>
                    <a:pt x="69937" y="50496"/>
                    <a:pt x="69850" y="51018"/>
                    <a:pt x="69633" y="51540"/>
                  </a:cubicBezTo>
                  <a:cubicBezTo>
                    <a:pt x="69328" y="52671"/>
                    <a:pt x="69285" y="53932"/>
                    <a:pt x="69546" y="55106"/>
                  </a:cubicBezTo>
                  <a:cubicBezTo>
                    <a:pt x="69981" y="55324"/>
                    <a:pt x="70459" y="55454"/>
                    <a:pt x="70938" y="55454"/>
                  </a:cubicBezTo>
                  <a:cubicBezTo>
                    <a:pt x="71503" y="55411"/>
                    <a:pt x="72068" y="55541"/>
                    <a:pt x="72547" y="55802"/>
                  </a:cubicBezTo>
                  <a:cubicBezTo>
                    <a:pt x="73330" y="56107"/>
                    <a:pt x="74113" y="56411"/>
                    <a:pt x="74895" y="56759"/>
                  </a:cubicBezTo>
                  <a:cubicBezTo>
                    <a:pt x="75026" y="56542"/>
                    <a:pt x="75113" y="56281"/>
                    <a:pt x="75287" y="56150"/>
                  </a:cubicBezTo>
                  <a:cubicBezTo>
                    <a:pt x="75591" y="55976"/>
                    <a:pt x="75591" y="55802"/>
                    <a:pt x="75591" y="55454"/>
                  </a:cubicBezTo>
                  <a:cubicBezTo>
                    <a:pt x="75635" y="55150"/>
                    <a:pt x="75722" y="54845"/>
                    <a:pt x="75809" y="54584"/>
                  </a:cubicBezTo>
                  <a:cubicBezTo>
                    <a:pt x="75809" y="54454"/>
                    <a:pt x="75765" y="54323"/>
                    <a:pt x="75678" y="54236"/>
                  </a:cubicBezTo>
                  <a:cubicBezTo>
                    <a:pt x="75417" y="53975"/>
                    <a:pt x="75200" y="53715"/>
                    <a:pt x="74982" y="53410"/>
                  </a:cubicBezTo>
                  <a:lnTo>
                    <a:pt x="72634" y="50670"/>
                  </a:lnTo>
                  <a:lnTo>
                    <a:pt x="72677" y="50583"/>
                  </a:lnTo>
                  <a:cubicBezTo>
                    <a:pt x="72938" y="50757"/>
                    <a:pt x="73199" y="50974"/>
                    <a:pt x="73417" y="51192"/>
                  </a:cubicBezTo>
                  <a:cubicBezTo>
                    <a:pt x="74026" y="51844"/>
                    <a:pt x="74591" y="52497"/>
                    <a:pt x="75200" y="53149"/>
                  </a:cubicBezTo>
                  <a:cubicBezTo>
                    <a:pt x="75374" y="53323"/>
                    <a:pt x="75548" y="53454"/>
                    <a:pt x="75852" y="53758"/>
                  </a:cubicBezTo>
                  <a:cubicBezTo>
                    <a:pt x="75809" y="53193"/>
                    <a:pt x="75765" y="52845"/>
                    <a:pt x="75722" y="52497"/>
                  </a:cubicBezTo>
                  <a:cubicBezTo>
                    <a:pt x="75591" y="51757"/>
                    <a:pt x="75417" y="51061"/>
                    <a:pt x="75374" y="50366"/>
                  </a:cubicBezTo>
                  <a:cubicBezTo>
                    <a:pt x="75417" y="49670"/>
                    <a:pt x="75156" y="48974"/>
                    <a:pt x="74634" y="48495"/>
                  </a:cubicBezTo>
                  <a:cubicBezTo>
                    <a:pt x="74852" y="48321"/>
                    <a:pt x="75200" y="48365"/>
                    <a:pt x="75113" y="48017"/>
                  </a:cubicBezTo>
                  <a:cubicBezTo>
                    <a:pt x="75113" y="47712"/>
                    <a:pt x="75113" y="47365"/>
                    <a:pt x="75113" y="47060"/>
                  </a:cubicBezTo>
                  <a:cubicBezTo>
                    <a:pt x="75156" y="46756"/>
                    <a:pt x="75026" y="46495"/>
                    <a:pt x="74765" y="46321"/>
                  </a:cubicBezTo>
                  <a:cubicBezTo>
                    <a:pt x="74678" y="46234"/>
                    <a:pt x="74591" y="46103"/>
                    <a:pt x="74504" y="45929"/>
                  </a:cubicBezTo>
                  <a:cubicBezTo>
                    <a:pt x="74765" y="45712"/>
                    <a:pt x="75113" y="45625"/>
                    <a:pt x="75069" y="45190"/>
                  </a:cubicBezTo>
                  <a:cubicBezTo>
                    <a:pt x="74895" y="44407"/>
                    <a:pt x="74895" y="43624"/>
                    <a:pt x="75069" y="42841"/>
                  </a:cubicBezTo>
                  <a:cubicBezTo>
                    <a:pt x="75113" y="42711"/>
                    <a:pt x="75113" y="42624"/>
                    <a:pt x="75026" y="42493"/>
                  </a:cubicBezTo>
                  <a:cubicBezTo>
                    <a:pt x="74939" y="41971"/>
                    <a:pt x="74808" y="41406"/>
                    <a:pt x="74721" y="40884"/>
                  </a:cubicBezTo>
                  <a:cubicBezTo>
                    <a:pt x="74634" y="40362"/>
                    <a:pt x="74417" y="39927"/>
                    <a:pt x="74069" y="39579"/>
                  </a:cubicBezTo>
                  <a:cubicBezTo>
                    <a:pt x="73591" y="39101"/>
                    <a:pt x="73112" y="38579"/>
                    <a:pt x="72677" y="38057"/>
                  </a:cubicBezTo>
                  <a:cubicBezTo>
                    <a:pt x="72590" y="37926"/>
                    <a:pt x="72503" y="37753"/>
                    <a:pt x="72460" y="37535"/>
                  </a:cubicBezTo>
                  <a:lnTo>
                    <a:pt x="72460" y="37535"/>
                  </a:lnTo>
                  <a:cubicBezTo>
                    <a:pt x="72938" y="37622"/>
                    <a:pt x="73069" y="38100"/>
                    <a:pt x="73417" y="38405"/>
                  </a:cubicBezTo>
                  <a:cubicBezTo>
                    <a:pt x="73721" y="38666"/>
                    <a:pt x="73852" y="39057"/>
                    <a:pt x="74330" y="39144"/>
                  </a:cubicBezTo>
                  <a:cubicBezTo>
                    <a:pt x="74243" y="38100"/>
                    <a:pt x="73982" y="37100"/>
                    <a:pt x="73634" y="36143"/>
                  </a:cubicBezTo>
                  <a:cubicBezTo>
                    <a:pt x="73634" y="36056"/>
                    <a:pt x="73460" y="35969"/>
                    <a:pt x="73373" y="35882"/>
                  </a:cubicBezTo>
                  <a:lnTo>
                    <a:pt x="73373" y="35926"/>
                  </a:lnTo>
                  <a:cubicBezTo>
                    <a:pt x="73547" y="35665"/>
                    <a:pt x="73591" y="35317"/>
                    <a:pt x="73504" y="35012"/>
                  </a:cubicBezTo>
                  <a:cubicBezTo>
                    <a:pt x="73199" y="33316"/>
                    <a:pt x="72895" y="31620"/>
                    <a:pt x="72677" y="29924"/>
                  </a:cubicBezTo>
                  <a:cubicBezTo>
                    <a:pt x="72373" y="27967"/>
                    <a:pt x="72112" y="26053"/>
                    <a:pt x="71894" y="24096"/>
                  </a:cubicBezTo>
                  <a:cubicBezTo>
                    <a:pt x="71894" y="23487"/>
                    <a:pt x="71633" y="22921"/>
                    <a:pt x="71199" y="22486"/>
                  </a:cubicBezTo>
                  <a:cubicBezTo>
                    <a:pt x="71546" y="22399"/>
                    <a:pt x="71590" y="22138"/>
                    <a:pt x="71546" y="21834"/>
                  </a:cubicBezTo>
                  <a:cubicBezTo>
                    <a:pt x="71416" y="20834"/>
                    <a:pt x="71286" y="19833"/>
                    <a:pt x="71155" y="18876"/>
                  </a:cubicBezTo>
                  <a:cubicBezTo>
                    <a:pt x="71068" y="18398"/>
                    <a:pt x="71025" y="17920"/>
                    <a:pt x="70503" y="17615"/>
                  </a:cubicBezTo>
                  <a:cubicBezTo>
                    <a:pt x="70329" y="17528"/>
                    <a:pt x="70285" y="17180"/>
                    <a:pt x="70198" y="16963"/>
                  </a:cubicBezTo>
                  <a:close/>
                  <a:moveTo>
                    <a:pt x="120998" y="70416"/>
                  </a:moveTo>
                  <a:cubicBezTo>
                    <a:pt x="120954" y="70546"/>
                    <a:pt x="120911" y="70677"/>
                    <a:pt x="120824" y="70981"/>
                  </a:cubicBezTo>
                  <a:cubicBezTo>
                    <a:pt x="121389" y="70938"/>
                    <a:pt x="121911" y="70938"/>
                    <a:pt x="122346" y="70851"/>
                  </a:cubicBezTo>
                  <a:cubicBezTo>
                    <a:pt x="123216" y="70764"/>
                    <a:pt x="124086" y="70590"/>
                    <a:pt x="124956" y="70459"/>
                  </a:cubicBezTo>
                  <a:cubicBezTo>
                    <a:pt x="127348" y="70155"/>
                    <a:pt x="129697" y="69676"/>
                    <a:pt x="132002" y="69024"/>
                  </a:cubicBezTo>
                  <a:cubicBezTo>
                    <a:pt x="132219" y="68937"/>
                    <a:pt x="132437" y="68807"/>
                    <a:pt x="132611" y="68720"/>
                  </a:cubicBezTo>
                  <a:cubicBezTo>
                    <a:pt x="130697" y="68807"/>
                    <a:pt x="128827" y="69024"/>
                    <a:pt x="126957" y="69285"/>
                  </a:cubicBezTo>
                  <a:cubicBezTo>
                    <a:pt x="126435" y="69416"/>
                    <a:pt x="125913" y="69546"/>
                    <a:pt x="125434" y="69720"/>
                  </a:cubicBezTo>
                  <a:cubicBezTo>
                    <a:pt x="125260" y="69763"/>
                    <a:pt x="124999" y="69850"/>
                    <a:pt x="124912" y="69807"/>
                  </a:cubicBezTo>
                  <a:cubicBezTo>
                    <a:pt x="124303" y="69546"/>
                    <a:pt x="123695" y="69807"/>
                    <a:pt x="123086" y="69763"/>
                  </a:cubicBezTo>
                  <a:cubicBezTo>
                    <a:pt x="122346" y="69676"/>
                    <a:pt x="121650" y="69937"/>
                    <a:pt x="121085" y="70416"/>
                  </a:cubicBezTo>
                  <a:cubicBezTo>
                    <a:pt x="121085" y="70111"/>
                    <a:pt x="120954" y="69937"/>
                    <a:pt x="120650" y="69981"/>
                  </a:cubicBezTo>
                  <a:cubicBezTo>
                    <a:pt x="119998" y="70024"/>
                    <a:pt x="119389" y="70155"/>
                    <a:pt x="118736" y="70155"/>
                  </a:cubicBezTo>
                  <a:cubicBezTo>
                    <a:pt x="117866" y="70155"/>
                    <a:pt x="117040" y="70329"/>
                    <a:pt x="116301" y="70720"/>
                  </a:cubicBezTo>
                  <a:cubicBezTo>
                    <a:pt x="116388" y="70503"/>
                    <a:pt x="116475" y="70329"/>
                    <a:pt x="116562" y="70155"/>
                  </a:cubicBezTo>
                  <a:lnTo>
                    <a:pt x="118301" y="69633"/>
                  </a:lnTo>
                  <a:cubicBezTo>
                    <a:pt x="118084" y="69894"/>
                    <a:pt x="118301" y="69981"/>
                    <a:pt x="118519" y="69981"/>
                  </a:cubicBezTo>
                  <a:cubicBezTo>
                    <a:pt x="119519" y="69850"/>
                    <a:pt x="120476" y="69720"/>
                    <a:pt x="121476" y="69590"/>
                  </a:cubicBezTo>
                  <a:cubicBezTo>
                    <a:pt x="121694" y="69546"/>
                    <a:pt x="121868" y="69459"/>
                    <a:pt x="122042" y="69372"/>
                  </a:cubicBezTo>
                  <a:cubicBezTo>
                    <a:pt x="122129" y="69329"/>
                    <a:pt x="122129" y="69155"/>
                    <a:pt x="122216" y="69024"/>
                  </a:cubicBezTo>
                  <a:cubicBezTo>
                    <a:pt x="120998" y="68981"/>
                    <a:pt x="119867" y="68807"/>
                    <a:pt x="118736" y="69285"/>
                  </a:cubicBezTo>
                  <a:cubicBezTo>
                    <a:pt x="118606" y="68937"/>
                    <a:pt x="118301" y="68981"/>
                    <a:pt x="118040" y="68981"/>
                  </a:cubicBezTo>
                  <a:cubicBezTo>
                    <a:pt x="117475" y="68981"/>
                    <a:pt x="116953" y="69111"/>
                    <a:pt x="116344" y="69111"/>
                  </a:cubicBezTo>
                  <a:cubicBezTo>
                    <a:pt x="115779" y="69111"/>
                    <a:pt x="115170" y="69024"/>
                    <a:pt x="114561" y="68981"/>
                  </a:cubicBezTo>
                  <a:cubicBezTo>
                    <a:pt x="114039" y="68937"/>
                    <a:pt x="113474" y="69024"/>
                    <a:pt x="112952" y="69242"/>
                  </a:cubicBezTo>
                  <a:lnTo>
                    <a:pt x="112995" y="69285"/>
                  </a:lnTo>
                  <a:cubicBezTo>
                    <a:pt x="112734" y="68894"/>
                    <a:pt x="112343" y="68981"/>
                    <a:pt x="111995" y="68981"/>
                  </a:cubicBezTo>
                  <a:cubicBezTo>
                    <a:pt x="109690" y="68981"/>
                    <a:pt x="107385" y="68937"/>
                    <a:pt x="105123" y="68807"/>
                  </a:cubicBezTo>
                  <a:cubicBezTo>
                    <a:pt x="102339" y="68633"/>
                    <a:pt x="99556" y="68633"/>
                    <a:pt x="96772" y="68807"/>
                  </a:cubicBezTo>
                  <a:cubicBezTo>
                    <a:pt x="95337" y="68894"/>
                    <a:pt x="93945" y="68937"/>
                    <a:pt x="92510" y="69024"/>
                  </a:cubicBezTo>
                  <a:cubicBezTo>
                    <a:pt x="91118" y="69111"/>
                    <a:pt x="89814" y="69198"/>
                    <a:pt x="88422" y="69285"/>
                  </a:cubicBezTo>
                  <a:cubicBezTo>
                    <a:pt x="88117" y="69329"/>
                    <a:pt x="87813" y="69416"/>
                    <a:pt x="87552" y="69503"/>
                  </a:cubicBezTo>
                  <a:cubicBezTo>
                    <a:pt x="87682" y="69807"/>
                    <a:pt x="88204" y="69590"/>
                    <a:pt x="88117" y="70111"/>
                  </a:cubicBezTo>
                  <a:cubicBezTo>
                    <a:pt x="87987" y="70111"/>
                    <a:pt x="87813" y="70068"/>
                    <a:pt x="87682" y="70068"/>
                  </a:cubicBezTo>
                  <a:cubicBezTo>
                    <a:pt x="87117" y="69937"/>
                    <a:pt x="86508" y="69807"/>
                    <a:pt x="85943" y="69633"/>
                  </a:cubicBezTo>
                  <a:cubicBezTo>
                    <a:pt x="85290" y="69459"/>
                    <a:pt x="84638" y="69503"/>
                    <a:pt x="84029" y="69807"/>
                  </a:cubicBezTo>
                  <a:cubicBezTo>
                    <a:pt x="83855" y="69894"/>
                    <a:pt x="83681" y="69937"/>
                    <a:pt x="83507" y="69981"/>
                  </a:cubicBezTo>
                  <a:cubicBezTo>
                    <a:pt x="83333" y="69981"/>
                    <a:pt x="83116" y="69937"/>
                    <a:pt x="82942" y="69894"/>
                  </a:cubicBezTo>
                  <a:cubicBezTo>
                    <a:pt x="82855" y="70285"/>
                    <a:pt x="82811" y="70633"/>
                    <a:pt x="82768" y="71025"/>
                  </a:cubicBezTo>
                  <a:cubicBezTo>
                    <a:pt x="82768" y="71677"/>
                    <a:pt x="82637" y="72330"/>
                    <a:pt x="82376" y="72895"/>
                  </a:cubicBezTo>
                  <a:cubicBezTo>
                    <a:pt x="81985" y="73765"/>
                    <a:pt x="81550" y="74591"/>
                    <a:pt x="81202" y="75418"/>
                  </a:cubicBezTo>
                  <a:cubicBezTo>
                    <a:pt x="81202" y="75461"/>
                    <a:pt x="81245" y="75548"/>
                    <a:pt x="81289" y="75679"/>
                  </a:cubicBezTo>
                  <a:lnTo>
                    <a:pt x="82072" y="75287"/>
                  </a:lnTo>
                  <a:cubicBezTo>
                    <a:pt x="82202" y="75766"/>
                    <a:pt x="82724" y="75983"/>
                    <a:pt x="83159" y="75722"/>
                  </a:cubicBezTo>
                  <a:cubicBezTo>
                    <a:pt x="83203" y="75505"/>
                    <a:pt x="83203" y="75331"/>
                    <a:pt x="83290" y="75026"/>
                  </a:cubicBezTo>
                  <a:lnTo>
                    <a:pt x="84116" y="75766"/>
                  </a:lnTo>
                  <a:lnTo>
                    <a:pt x="85203" y="74809"/>
                  </a:lnTo>
                  <a:lnTo>
                    <a:pt x="87508" y="72851"/>
                  </a:lnTo>
                  <a:lnTo>
                    <a:pt x="87595" y="72938"/>
                  </a:lnTo>
                  <a:cubicBezTo>
                    <a:pt x="87421" y="73199"/>
                    <a:pt x="87204" y="73417"/>
                    <a:pt x="87030" y="73678"/>
                  </a:cubicBezTo>
                  <a:cubicBezTo>
                    <a:pt x="86465" y="74200"/>
                    <a:pt x="85856" y="74678"/>
                    <a:pt x="85290" y="75200"/>
                  </a:cubicBezTo>
                  <a:cubicBezTo>
                    <a:pt x="85116" y="75331"/>
                    <a:pt x="84986" y="75505"/>
                    <a:pt x="84812" y="75679"/>
                  </a:cubicBezTo>
                  <a:cubicBezTo>
                    <a:pt x="85116" y="75940"/>
                    <a:pt x="85508" y="76026"/>
                    <a:pt x="85899" y="75940"/>
                  </a:cubicBezTo>
                  <a:cubicBezTo>
                    <a:pt x="86508" y="75896"/>
                    <a:pt x="87117" y="75809"/>
                    <a:pt x="87726" y="75766"/>
                  </a:cubicBezTo>
                  <a:cubicBezTo>
                    <a:pt x="88422" y="75766"/>
                    <a:pt x="89074" y="75461"/>
                    <a:pt x="89553" y="74983"/>
                  </a:cubicBezTo>
                  <a:cubicBezTo>
                    <a:pt x="89727" y="74852"/>
                    <a:pt x="89901" y="74722"/>
                    <a:pt x="90074" y="74591"/>
                  </a:cubicBezTo>
                  <a:lnTo>
                    <a:pt x="89814" y="75418"/>
                  </a:lnTo>
                  <a:cubicBezTo>
                    <a:pt x="90596" y="75244"/>
                    <a:pt x="91292" y="75418"/>
                    <a:pt x="91945" y="75026"/>
                  </a:cubicBezTo>
                  <a:cubicBezTo>
                    <a:pt x="91988" y="74983"/>
                    <a:pt x="92075" y="74939"/>
                    <a:pt x="92162" y="74983"/>
                  </a:cubicBezTo>
                  <a:cubicBezTo>
                    <a:pt x="92989" y="75287"/>
                    <a:pt x="93858" y="75331"/>
                    <a:pt x="94728" y="75070"/>
                  </a:cubicBezTo>
                  <a:cubicBezTo>
                    <a:pt x="95468" y="75374"/>
                    <a:pt x="96163" y="75070"/>
                    <a:pt x="96859" y="74983"/>
                  </a:cubicBezTo>
                  <a:cubicBezTo>
                    <a:pt x="97686" y="74896"/>
                    <a:pt x="98425" y="74548"/>
                    <a:pt x="98947" y="73939"/>
                  </a:cubicBezTo>
                  <a:cubicBezTo>
                    <a:pt x="99338" y="73547"/>
                    <a:pt x="99773" y="73156"/>
                    <a:pt x="100208" y="72808"/>
                  </a:cubicBezTo>
                  <a:cubicBezTo>
                    <a:pt x="100339" y="72721"/>
                    <a:pt x="100513" y="72678"/>
                    <a:pt x="100643" y="72634"/>
                  </a:cubicBezTo>
                  <a:lnTo>
                    <a:pt x="100643" y="72634"/>
                  </a:lnTo>
                  <a:cubicBezTo>
                    <a:pt x="100469" y="73286"/>
                    <a:pt x="99817" y="73504"/>
                    <a:pt x="99425" y="73939"/>
                  </a:cubicBezTo>
                  <a:cubicBezTo>
                    <a:pt x="99295" y="74113"/>
                    <a:pt x="99208" y="74287"/>
                    <a:pt x="98947" y="74591"/>
                  </a:cubicBezTo>
                  <a:cubicBezTo>
                    <a:pt x="100034" y="74417"/>
                    <a:pt x="101122" y="74156"/>
                    <a:pt x="102166" y="73765"/>
                  </a:cubicBezTo>
                  <a:cubicBezTo>
                    <a:pt x="102861" y="72678"/>
                    <a:pt x="103775" y="71677"/>
                    <a:pt x="104906" y="70981"/>
                  </a:cubicBezTo>
                  <a:lnTo>
                    <a:pt x="104993" y="70981"/>
                  </a:lnTo>
                  <a:lnTo>
                    <a:pt x="104993" y="70938"/>
                  </a:lnTo>
                  <a:cubicBezTo>
                    <a:pt x="104906" y="71112"/>
                    <a:pt x="104819" y="71286"/>
                    <a:pt x="104688" y="71416"/>
                  </a:cubicBezTo>
                  <a:cubicBezTo>
                    <a:pt x="104123" y="71982"/>
                    <a:pt x="103514" y="72504"/>
                    <a:pt x="102948" y="73112"/>
                  </a:cubicBezTo>
                  <a:cubicBezTo>
                    <a:pt x="102818" y="73286"/>
                    <a:pt x="102687" y="73504"/>
                    <a:pt x="102557" y="73721"/>
                  </a:cubicBezTo>
                  <a:cubicBezTo>
                    <a:pt x="103079" y="73634"/>
                    <a:pt x="103514" y="73634"/>
                    <a:pt x="103905" y="73547"/>
                  </a:cubicBezTo>
                  <a:cubicBezTo>
                    <a:pt x="105297" y="73330"/>
                    <a:pt x="106689" y="73069"/>
                    <a:pt x="108081" y="72895"/>
                  </a:cubicBezTo>
                  <a:cubicBezTo>
                    <a:pt x="110081" y="72591"/>
                    <a:pt x="112125" y="72330"/>
                    <a:pt x="114170" y="72069"/>
                  </a:cubicBezTo>
                  <a:cubicBezTo>
                    <a:pt x="114865" y="72069"/>
                    <a:pt x="115518" y="71721"/>
                    <a:pt x="115909" y="71199"/>
                  </a:cubicBezTo>
                  <a:cubicBezTo>
                    <a:pt x="115779" y="71460"/>
                    <a:pt x="115822" y="71677"/>
                    <a:pt x="116127" y="71721"/>
                  </a:cubicBezTo>
                  <a:cubicBezTo>
                    <a:pt x="116388" y="71764"/>
                    <a:pt x="116605" y="71764"/>
                    <a:pt x="116823" y="71721"/>
                  </a:cubicBezTo>
                  <a:cubicBezTo>
                    <a:pt x="117997" y="71547"/>
                    <a:pt x="119128" y="71373"/>
                    <a:pt x="120215" y="71199"/>
                  </a:cubicBezTo>
                  <a:cubicBezTo>
                    <a:pt x="120346" y="70807"/>
                    <a:pt x="120563" y="70459"/>
                    <a:pt x="120998" y="70416"/>
                  </a:cubicBezTo>
                  <a:close/>
                  <a:moveTo>
                    <a:pt x="90379" y="84073"/>
                  </a:moveTo>
                  <a:cubicBezTo>
                    <a:pt x="90640" y="84377"/>
                    <a:pt x="91031" y="84508"/>
                    <a:pt x="91466" y="84377"/>
                  </a:cubicBezTo>
                  <a:cubicBezTo>
                    <a:pt x="92032" y="84247"/>
                    <a:pt x="92641" y="84203"/>
                    <a:pt x="93249" y="84290"/>
                  </a:cubicBezTo>
                  <a:cubicBezTo>
                    <a:pt x="93380" y="84247"/>
                    <a:pt x="93554" y="84203"/>
                    <a:pt x="93684" y="84116"/>
                  </a:cubicBezTo>
                  <a:lnTo>
                    <a:pt x="92597" y="83029"/>
                  </a:lnTo>
                  <a:cubicBezTo>
                    <a:pt x="93075" y="83203"/>
                    <a:pt x="93467" y="83464"/>
                    <a:pt x="93771" y="83855"/>
                  </a:cubicBezTo>
                  <a:cubicBezTo>
                    <a:pt x="94032" y="84290"/>
                    <a:pt x="94511" y="84508"/>
                    <a:pt x="95033" y="84464"/>
                  </a:cubicBezTo>
                  <a:cubicBezTo>
                    <a:pt x="95424" y="84464"/>
                    <a:pt x="95816" y="84508"/>
                    <a:pt x="96207" y="84508"/>
                  </a:cubicBezTo>
                  <a:cubicBezTo>
                    <a:pt x="96381" y="84508"/>
                    <a:pt x="96555" y="84508"/>
                    <a:pt x="96511" y="84203"/>
                  </a:cubicBezTo>
                  <a:cubicBezTo>
                    <a:pt x="95903" y="83942"/>
                    <a:pt x="95250" y="83681"/>
                    <a:pt x="94598" y="83333"/>
                  </a:cubicBezTo>
                  <a:cubicBezTo>
                    <a:pt x="93945" y="83029"/>
                    <a:pt x="93249" y="82637"/>
                    <a:pt x="92597" y="82290"/>
                  </a:cubicBezTo>
                  <a:cubicBezTo>
                    <a:pt x="92380" y="82463"/>
                    <a:pt x="92380" y="82811"/>
                    <a:pt x="92597" y="82985"/>
                  </a:cubicBezTo>
                  <a:cubicBezTo>
                    <a:pt x="91249" y="81594"/>
                    <a:pt x="89727" y="80419"/>
                    <a:pt x="87552" y="80202"/>
                  </a:cubicBezTo>
                  <a:cubicBezTo>
                    <a:pt x="87987" y="80811"/>
                    <a:pt x="88465" y="81420"/>
                    <a:pt x="88987" y="81985"/>
                  </a:cubicBezTo>
                  <a:cubicBezTo>
                    <a:pt x="89596" y="82594"/>
                    <a:pt x="90074" y="83290"/>
                    <a:pt x="90379" y="84073"/>
                  </a:cubicBezTo>
                  <a:cubicBezTo>
                    <a:pt x="90031" y="83768"/>
                    <a:pt x="89683" y="83464"/>
                    <a:pt x="89292" y="83116"/>
                  </a:cubicBezTo>
                  <a:cubicBezTo>
                    <a:pt x="88596" y="82463"/>
                    <a:pt x="87943" y="81811"/>
                    <a:pt x="87160" y="81115"/>
                  </a:cubicBezTo>
                  <a:cubicBezTo>
                    <a:pt x="87160" y="81289"/>
                    <a:pt x="87160" y="81376"/>
                    <a:pt x="87160" y="81420"/>
                  </a:cubicBezTo>
                  <a:cubicBezTo>
                    <a:pt x="87813" y="82333"/>
                    <a:pt x="88465" y="83246"/>
                    <a:pt x="89118" y="84160"/>
                  </a:cubicBezTo>
                  <a:cubicBezTo>
                    <a:pt x="89379" y="84551"/>
                    <a:pt x="89901" y="84638"/>
                    <a:pt x="90292" y="84421"/>
                  </a:cubicBezTo>
                  <a:cubicBezTo>
                    <a:pt x="90335" y="84290"/>
                    <a:pt x="90335" y="84160"/>
                    <a:pt x="90379" y="84073"/>
                  </a:cubicBezTo>
                  <a:close/>
                  <a:moveTo>
                    <a:pt x="60412" y="50322"/>
                  </a:moveTo>
                  <a:cubicBezTo>
                    <a:pt x="60673" y="50496"/>
                    <a:pt x="60760" y="50757"/>
                    <a:pt x="60717" y="51061"/>
                  </a:cubicBezTo>
                  <a:cubicBezTo>
                    <a:pt x="60717" y="51975"/>
                    <a:pt x="60804" y="52888"/>
                    <a:pt x="60673" y="53845"/>
                  </a:cubicBezTo>
                  <a:cubicBezTo>
                    <a:pt x="60543" y="54410"/>
                    <a:pt x="60891" y="54976"/>
                    <a:pt x="61456" y="55150"/>
                  </a:cubicBezTo>
                  <a:cubicBezTo>
                    <a:pt x="61848" y="53280"/>
                    <a:pt x="62065" y="51409"/>
                    <a:pt x="62065" y="49496"/>
                  </a:cubicBezTo>
                  <a:cubicBezTo>
                    <a:pt x="62065" y="48365"/>
                    <a:pt x="62152" y="47234"/>
                    <a:pt x="62195" y="46103"/>
                  </a:cubicBezTo>
                  <a:cubicBezTo>
                    <a:pt x="62195" y="45755"/>
                    <a:pt x="62195" y="45407"/>
                    <a:pt x="62195" y="45016"/>
                  </a:cubicBezTo>
                  <a:cubicBezTo>
                    <a:pt x="62195" y="44798"/>
                    <a:pt x="61978" y="44711"/>
                    <a:pt x="61717" y="44798"/>
                  </a:cubicBezTo>
                  <a:cubicBezTo>
                    <a:pt x="61717" y="45016"/>
                    <a:pt x="61674" y="45277"/>
                    <a:pt x="61630" y="45494"/>
                  </a:cubicBezTo>
                  <a:cubicBezTo>
                    <a:pt x="61804" y="44668"/>
                    <a:pt x="61413" y="44190"/>
                    <a:pt x="60717" y="43842"/>
                  </a:cubicBezTo>
                  <a:cubicBezTo>
                    <a:pt x="60325" y="43624"/>
                    <a:pt x="59934" y="43320"/>
                    <a:pt x="59499" y="43102"/>
                  </a:cubicBezTo>
                  <a:cubicBezTo>
                    <a:pt x="57803" y="42145"/>
                    <a:pt x="56106" y="41232"/>
                    <a:pt x="54410" y="40319"/>
                  </a:cubicBezTo>
                  <a:cubicBezTo>
                    <a:pt x="54323" y="40275"/>
                    <a:pt x="54193" y="40319"/>
                    <a:pt x="54062" y="40319"/>
                  </a:cubicBezTo>
                  <a:cubicBezTo>
                    <a:pt x="54106" y="40493"/>
                    <a:pt x="54149" y="40580"/>
                    <a:pt x="54193" y="40710"/>
                  </a:cubicBezTo>
                  <a:cubicBezTo>
                    <a:pt x="54889" y="42189"/>
                    <a:pt x="55628" y="43668"/>
                    <a:pt x="56324" y="45190"/>
                  </a:cubicBezTo>
                  <a:cubicBezTo>
                    <a:pt x="56585" y="45886"/>
                    <a:pt x="56933" y="46582"/>
                    <a:pt x="57411" y="47191"/>
                  </a:cubicBezTo>
                  <a:cubicBezTo>
                    <a:pt x="57498" y="47321"/>
                    <a:pt x="57585" y="47451"/>
                    <a:pt x="57629" y="47625"/>
                  </a:cubicBezTo>
                  <a:cubicBezTo>
                    <a:pt x="57890" y="48278"/>
                    <a:pt x="58151" y="48974"/>
                    <a:pt x="58455" y="49626"/>
                  </a:cubicBezTo>
                  <a:cubicBezTo>
                    <a:pt x="58977" y="50757"/>
                    <a:pt x="59760" y="51714"/>
                    <a:pt x="60195" y="52888"/>
                  </a:cubicBezTo>
                  <a:cubicBezTo>
                    <a:pt x="60238" y="53019"/>
                    <a:pt x="60412" y="53062"/>
                    <a:pt x="60586" y="53149"/>
                  </a:cubicBezTo>
                  <a:lnTo>
                    <a:pt x="60586" y="50757"/>
                  </a:lnTo>
                  <a:cubicBezTo>
                    <a:pt x="60543" y="50583"/>
                    <a:pt x="60499" y="50453"/>
                    <a:pt x="60456" y="50279"/>
                  </a:cubicBezTo>
                  <a:close/>
                  <a:moveTo>
                    <a:pt x="46277" y="76896"/>
                  </a:moveTo>
                  <a:cubicBezTo>
                    <a:pt x="45712" y="76635"/>
                    <a:pt x="45059" y="76635"/>
                    <a:pt x="44450" y="76809"/>
                  </a:cubicBezTo>
                  <a:cubicBezTo>
                    <a:pt x="43841" y="77723"/>
                    <a:pt x="39927" y="84682"/>
                    <a:pt x="39623" y="85378"/>
                  </a:cubicBezTo>
                  <a:cubicBezTo>
                    <a:pt x="40797" y="84986"/>
                    <a:pt x="41884" y="84508"/>
                    <a:pt x="42928" y="83942"/>
                  </a:cubicBezTo>
                  <a:cubicBezTo>
                    <a:pt x="44189" y="83203"/>
                    <a:pt x="45451" y="82507"/>
                    <a:pt x="46712" y="81811"/>
                  </a:cubicBezTo>
                  <a:cubicBezTo>
                    <a:pt x="47408" y="81463"/>
                    <a:pt x="48104" y="81159"/>
                    <a:pt x="48800" y="80854"/>
                  </a:cubicBezTo>
                  <a:cubicBezTo>
                    <a:pt x="48756" y="80724"/>
                    <a:pt x="48713" y="80680"/>
                    <a:pt x="48626" y="80550"/>
                  </a:cubicBezTo>
                  <a:cubicBezTo>
                    <a:pt x="49365" y="80463"/>
                    <a:pt x="50017" y="80245"/>
                    <a:pt x="50670" y="79897"/>
                  </a:cubicBezTo>
                  <a:cubicBezTo>
                    <a:pt x="52149" y="78984"/>
                    <a:pt x="53627" y="78158"/>
                    <a:pt x="55150" y="77288"/>
                  </a:cubicBezTo>
                  <a:cubicBezTo>
                    <a:pt x="55324" y="77114"/>
                    <a:pt x="55498" y="76983"/>
                    <a:pt x="55672" y="76809"/>
                  </a:cubicBezTo>
                  <a:cubicBezTo>
                    <a:pt x="54367" y="76635"/>
                    <a:pt x="53192" y="76374"/>
                    <a:pt x="52062" y="76331"/>
                  </a:cubicBezTo>
                  <a:cubicBezTo>
                    <a:pt x="49843" y="76200"/>
                    <a:pt x="47625" y="76157"/>
                    <a:pt x="45407" y="76070"/>
                  </a:cubicBezTo>
                  <a:cubicBezTo>
                    <a:pt x="45320" y="76070"/>
                    <a:pt x="45233" y="76070"/>
                    <a:pt x="45190" y="76070"/>
                  </a:cubicBezTo>
                  <a:cubicBezTo>
                    <a:pt x="44972" y="76113"/>
                    <a:pt x="44798" y="76200"/>
                    <a:pt x="44929" y="76548"/>
                  </a:cubicBezTo>
                  <a:cubicBezTo>
                    <a:pt x="45277" y="76548"/>
                    <a:pt x="45581" y="76548"/>
                    <a:pt x="45929" y="76592"/>
                  </a:cubicBezTo>
                  <a:cubicBezTo>
                    <a:pt x="46060" y="76592"/>
                    <a:pt x="46147" y="76809"/>
                    <a:pt x="46277" y="76896"/>
                  </a:cubicBezTo>
                  <a:close/>
                  <a:moveTo>
                    <a:pt x="67328" y="79941"/>
                  </a:moveTo>
                  <a:cubicBezTo>
                    <a:pt x="65849" y="79767"/>
                    <a:pt x="64414" y="79245"/>
                    <a:pt x="63152" y="78462"/>
                  </a:cubicBezTo>
                  <a:cubicBezTo>
                    <a:pt x="62195" y="77810"/>
                    <a:pt x="61239" y="77114"/>
                    <a:pt x="60282" y="76461"/>
                  </a:cubicBezTo>
                  <a:cubicBezTo>
                    <a:pt x="60064" y="76331"/>
                    <a:pt x="59890" y="76200"/>
                    <a:pt x="59455" y="75940"/>
                  </a:cubicBezTo>
                  <a:cubicBezTo>
                    <a:pt x="59542" y="76200"/>
                    <a:pt x="59673" y="76461"/>
                    <a:pt x="59803" y="76679"/>
                  </a:cubicBezTo>
                  <a:cubicBezTo>
                    <a:pt x="60195" y="77244"/>
                    <a:pt x="60630" y="77766"/>
                    <a:pt x="61108" y="78288"/>
                  </a:cubicBezTo>
                  <a:cubicBezTo>
                    <a:pt x="61717" y="78767"/>
                    <a:pt x="62369" y="79158"/>
                    <a:pt x="63022" y="79549"/>
                  </a:cubicBezTo>
                  <a:cubicBezTo>
                    <a:pt x="64109" y="80071"/>
                    <a:pt x="65283" y="80376"/>
                    <a:pt x="66501" y="80463"/>
                  </a:cubicBezTo>
                  <a:cubicBezTo>
                    <a:pt x="66458" y="80593"/>
                    <a:pt x="66458" y="80680"/>
                    <a:pt x="66371" y="80854"/>
                  </a:cubicBezTo>
                  <a:cubicBezTo>
                    <a:pt x="66632" y="80767"/>
                    <a:pt x="66936" y="80767"/>
                    <a:pt x="67197" y="80767"/>
                  </a:cubicBezTo>
                  <a:cubicBezTo>
                    <a:pt x="67502" y="80811"/>
                    <a:pt x="67763" y="81028"/>
                    <a:pt x="68067" y="81072"/>
                  </a:cubicBezTo>
                  <a:cubicBezTo>
                    <a:pt x="68371" y="81115"/>
                    <a:pt x="68632" y="81115"/>
                    <a:pt x="68937" y="81072"/>
                  </a:cubicBezTo>
                  <a:cubicBezTo>
                    <a:pt x="69328" y="81072"/>
                    <a:pt x="69720" y="81028"/>
                    <a:pt x="70111" y="81028"/>
                  </a:cubicBezTo>
                  <a:cubicBezTo>
                    <a:pt x="70633" y="81028"/>
                    <a:pt x="71112" y="81072"/>
                    <a:pt x="71372" y="80506"/>
                  </a:cubicBezTo>
                  <a:cubicBezTo>
                    <a:pt x="71416" y="80419"/>
                    <a:pt x="71590" y="80419"/>
                    <a:pt x="71677" y="80376"/>
                  </a:cubicBezTo>
                  <a:cubicBezTo>
                    <a:pt x="72634" y="80115"/>
                    <a:pt x="73547" y="79810"/>
                    <a:pt x="74460" y="79549"/>
                  </a:cubicBezTo>
                  <a:cubicBezTo>
                    <a:pt x="74765" y="79506"/>
                    <a:pt x="75026" y="79419"/>
                    <a:pt x="75243" y="79245"/>
                  </a:cubicBezTo>
                  <a:cubicBezTo>
                    <a:pt x="75852" y="78723"/>
                    <a:pt x="76592" y="78375"/>
                    <a:pt x="77244" y="77897"/>
                  </a:cubicBezTo>
                  <a:cubicBezTo>
                    <a:pt x="77722" y="77549"/>
                    <a:pt x="78114" y="77070"/>
                    <a:pt x="78375" y="76548"/>
                  </a:cubicBezTo>
                  <a:cubicBezTo>
                    <a:pt x="78549" y="76113"/>
                    <a:pt x="78766" y="75722"/>
                    <a:pt x="79027" y="75374"/>
                  </a:cubicBezTo>
                  <a:cubicBezTo>
                    <a:pt x="80593" y="73504"/>
                    <a:pt x="80550" y="71286"/>
                    <a:pt x="80289" y="69068"/>
                  </a:cubicBezTo>
                  <a:cubicBezTo>
                    <a:pt x="80245" y="68676"/>
                    <a:pt x="80158" y="68285"/>
                    <a:pt x="80158" y="67893"/>
                  </a:cubicBezTo>
                  <a:cubicBezTo>
                    <a:pt x="80158" y="66849"/>
                    <a:pt x="79941" y="65849"/>
                    <a:pt x="79593" y="64892"/>
                  </a:cubicBezTo>
                  <a:cubicBezTo>
                    <a:pt x="79288" y="64109"/>
                    <a:pt x="79245" y="63153"/>
                    <a:pt x="78462" y="62587"/>
                  </a:cubicBezTo>
                  <a:cubicBezTo>
                    <a:pt x="78505" y="61935"/>
                    <a:pt x="77983" y="61674"/>
                    <a:pt x="77635" y="61326"/>
                  </a:cubicBezTo>
                  <a:cubicBezTo>
                    <a:pt x="77288" y="60978"/>
                    <a:pt x="76722" y="60673"/>
                    <a:pt x="76461" y="60238"/>
                  </a:cubicBezTo>
                  <a:cubicBezTo>
                    <a:pt x="76157" y="59804"/>
                    <a:pt x="75765" y="59412"/>
                    <a:pt x="75287" y="59064"/>
                  </a:cubicBezTo>
                  <a:cubicBezTo>
                    <a:pt x="73591" y="57542"/>
                    <a:pt x="71503" y="57498"/>
                    <a:pt x="69372" y="57672"/>
                  </a:cubicBezTo>
                  <a:cubicBezTo>
                    <a:pt x="69241" y="57672"/>
                    <a:pt x="69111" y="57672"/>
                    <a:pt x="69024" y="57759"/>
                  </a:cubicBezTo>
                  <a:cubicBezTo>
                    <a:pt x="68719" y="58064"/>
                    <a:pt x="68371" y="57977"/>
                    <a:pt x="67980" y="57977"/>
                  </a:cubicBezTo>
                  <a:cubicBezTo>
                    <a:pt x="66849" y="57890"/>
                    <a:pt x="65718" y="58064"/>
                    <a:pt x="64675" y="58499"/>
                  </a:cubicBezTo>
                  <a:cubicBezTo>
                    <a:pt x="64457" y="58586"/>
                    <a:pt x="64240" y="58673"/>
                    <a:pt x="63979" y="58760"/>
                  </a:cubicBezTo>
                  <a:cubicBezTo>
                    <a:pt x="63457" y="58890"/>
                    <a:pt x="62848" y="58934"/>
                    <a:pt x="62630" y="59586"/>
                  </a:cubicBezTo>
                  <a:cubicBezTo>
                    <a:pt x="62587" y="59673"/>
                    <a:pt x="62543" y="59673"/>
                    <a:pt x="62456" y="59673"/>
                  </a:cubicBezTo>
                  <a:cubicBezTo>
                    <a:pt x="62108" y="59543"/>
                    <a:pt x="61891" y="59804"/>
                    <a:pt x="61761" y="59978"/>
                  </a:cubicBezTo>
                  <a:cubicBezTo>
                    <a:pt x="61369" y="60412"/>
                    <a:pt x="60978" y="60804"/>
                    <a:pt x="60630" y="61239"/>
                  </a:cubicBezTo>
                  <a:cubicBezTo>
                    <a:pt x="60717" y="61978"/>
                    <a:pt x="59890" y="61978"/>
                    <a:pt x="59629" y="62457"/>
                  </a:cubicBezTo>
                  <a:cubicBezTo>
                    <a:pt x="59325" y="62892"/>
                    <a:pt x="58934" y="63326"/>
                    <a:pt x="58629" y="63848"/>
                  </a:cubicBezTo>
                  <a:cubicBezTo>
                    <a:pt x="58325" y="64327"/>
                    <a:pt x="58107" y="64892"/>
                    <a:pt x="57977" y="65501"/>
                  </a:cubicBezTo>
                  <a:cubicBezTo>
                    <a:pt x="57846" y="66675"/>
                    <a:pt x="57890" y="67850"/>
                    <a:pt x="57890" y="68981"/>
                  </a:cubicBezTo>
                  <a:cubicBezTo>
                    <a:pt x="58238" y="69720"/>
                    <a:pt x="58107" y="70503"/>
                    <a:pt x="58151" y="71242"/>
                  </a:cubicBezTo>
                  <a:cubicBezTo>
                    <a:pt x="58151" y="71634"/>
                    <a:pt x="58107" y="71982"/>
                    <a:pt x="58151" y="72330"/>
                  </a:cubicBezTo>
                  <a:cubicBezTo>
                    <a:pt x="58281" y="73417"/>
                    <a:pt x="58455" y="74504"/>
                    <a:pt x="59368" y="75287"/>
                  </a:cubicBezTo>
                  <a:cubicBezTo>
                    <a:pt x="61456" y="76940"/>
                    <a:pt x="63544" y="78593"/>
                    <a:pt x="66197" y="79332"/>
                  </a:cubicBezTo>
                  <a:cubicBezTo>
                    <a:pt x="66501" y="79419"/>
                    <a:pt x="66806" y="79549"/>
                    <a:pt x="67110" y="79680"/>
                  </a:cubicBezTo>
                  <a:cubicBezTo>
                    <a:pt x="67197" y="79680"/>
                    <a:pt x="67241" y="79810"/>
                    <a:pt x="67284" y="79897"/>
                  </a:cubicBezTo>
                  <a:close/>
                  <a:moveTo>
                    <a:pt x="35708" y="64718"/>
                  </a:moveTo>
                  <a:lnTo>
                    <a:pt x="35708" y="64718"/>
                  </a:lnTo>
                  <a:cubicBezTo>
                    <a:pt x="32403" y="65240"/>
                    <a:pt x="29097" y="65849"/>
                    <a:pt x="25792" y="66197"/>
                  </a:cubicBezTo>
                  <a:lnTo>
                    <a:pt x="24009" y="66415"/>
                  </a:lnTo>
                  <a:cubicBezTo>
                    <a:pt x="23487" y="66371"/>
                    <a:pt x="23052" y="66632"/>
                    <a:pt x="22747" y="67023"/>
                  </a:cubicBezTo>
                  <a:cubicBezTo>
                    <a:pt x="22617" y="67328"/>
                    <a:pt x="22312" y="67502"/>
                    <a:pt x="22008" y="67589"/>
                  </a:cubicBezTo>
                  <a:lnTo>
                    <a:pt x="22617" y="66849"/>
                  </a:lnTo>
                  <a:cubicBezTo>
                    <a:pt x="22356" y="66762"/>
                    <a:pt x="22138" y="66719"/>
                    <a:pt x="21877" y="66719"/>
                  </a:cubicBezTo>
                  <a:cubicBezTo>
                    <a:pt x="21008" y="66806"/>
                    <a:pt x="20138" y="67023"/>
                    <a:pt x="19268" y="67067"/>
                  </a:cubicBezTo>
                  <a:cubicBezTo>
                    <a:pt x="18398" y="67110"/>
                    <a:pt x="17615" y="67632"/>
                    <a:pt x="17267" y="68459"/>
                  </a:cubicBezTo>
                  <a:lnTo>
                    <a:pt x="18094" y="68459"/>
                  </a:lnTo>
                  <a:cubicBezTo>
                    <a:pt x="18529" y="68372"/>
                    <a:pt x="18963" y="68328"/>
                    <a:pt x="19398" y="68285"/>
                  </a:cubicBezTo>
                  <a:cubicBezTo>
                    <a:pt x="20268" y="68328"/>
                    <a:pt x="21095" y="68111"/>
                    <a:pt x="21834" y="67719"/>
                  </a:cubicBezTo>
                  <a:cubicBezTo>
                    <a:pt x="21747" y="67893"/>
                    <a:pt x="21660" y="68154"/>
                    <a:pt x="21530" y="68198"/>
                  </a:cubicBezTo>
                  <a:cubicBezTo>
                    <a:pt x="21051" y="68459"/>
                    <a:pt x="20573" y="68589"/>
                    <a:pt x="20094" y="68763"/>
                  </a:cubicBezTo>
                  <a:cubicBezTo>
                    <a:pt x="20007" y="68676"/>
                    <a:pt x="19920" y="68502"/>
                    <a:pt x="19877" y="68546"/>
                  </a:cubicBezTo>
                  <a:cubicBezTo>
                    <a:pt x="18789" y="68633"/>
                    <a:pt x="17615" y="68720"/>
                    <a:pt x="16528" y="68894"/>
                  </a:cubicBezTo>
                  <a:cubicBezTo>
                    <a:pt x="16223" y="68894"/>
                    <a:pt x="16006" y="69155"/>
                    <a:pt x="16049" y="69459"/>
                  </a:cubicBezTo>
                  <a:cubicBezTo>
                    <a:pt x="17180" y="69459"/>
                    <a:pt x="18311" y="69633"/>
                    <a:pt x="19398" y="69198"/>
                  </a:cubicBezTo>
                  <a:cubicBezTo>
                    <a:pt x="19529" y="69503"/>
                    <a:pt x="19790" y="69459"/>
                    <a:pt x="20007" y="69459"/>
                  </a:cubicBezTo>
                  <a:cubicBezTo>
                    <a:pt x="20703" y="69459"/>
                    <a:pt x="21356" y="69372"/>
                    <a:pt x="22051" y="69372"/>
                  </a:cubicBezTo>
                  <a:cubicBezTo>
                    <a:pt x="22704" y="69372"/>
                    <a:pt x="23400" y="69416"/>
                    <a:pt x="24096" y="69459"/>
                  </a:cubicBezTo>
                  <a:cubicBezTo>
                    <a:pt x="24444" y="69503"/>
                    <a:pt x="24835" y="69416"/>
                    <a:pt x="25096" y="69198"/>
                  </a:cubicBezTo>
                  <a:lnTo>
                    <a:pt x="25096" y="69198"/>
                  </a:lnTo>
                  <a:cubicBezTo>
                    <a:pt x="25313" y="69285"/>
                    <a:pt x="25531" y="69416"/>
                    <a:pt x="25748" y="69459"/>
                  </a:cubicBezTo>
                  <a:cubicBezTo>
                    <a:pt x="26096" y="69503"/>
                    <a:pt x="26488" y="69503"/>
                    <a:pt x="26836" y="69459"/>
                  </a:cubicBezTo>
                  <a:cubicBezTo>
                    <a:pt x="28488" y="69459"/>
                    <a:pt x="30141" y="69459"/>
                    <a:pt x="31794" y="69503"/>
                  </a:cubicBezTo>
                  <a:cubicBezTo>
                    <a:pt x="33751" y="69590"/>
                    <a:pt x="35752" y="69720"/>
                    <a:pt x="37709" y="69720"/>
                  </a:cubicBezTo>
                  <a:cubicBezTo>
                    <a:pt x="39405" y="69720"/>
                    <a:pt x="41101" y="69590"/>
                    <a:pt x="42798" y="69503"/>
                  </a:cubicBezTo>
                  <a:cubicBezTo>
                    <a:pt x="45451" y="69459"/>
                    <a:pt x="48104" y="69285"/>
                    <a:pt x="50757" y="68981"/>
                  </a:cubicBezTo>
                  <a:cubicBezTo>
                    <a:pt x="50800" y="68981"/>
                    <a:pt x="50800" y="68894"/>
                    <a:pt x="50844" y="68850"/>
                  </a:cubicBezTo>
                  <a:cubicBezTo>
                    <a:pt x="50626" y="68633"/>
                    <a:pt x="50191" y="68807"/>
                    <a:pt x="50104" y="68198"/>
                  </a:cubicBezTo>
                  <a:cubicBezTo>
                    <a:pt x="51801" y="68676"/>
                    <a:pt x="53497" y="69111"/>
                    <a:pt x="55237" y="68676"/>
                  </a:cubicBezTo>
                  <a:cubicBezTo>
                    <a:pt x="55454" y="68372"/>
                    <a:pt x="55585" y="67937"/>
                    <a:pt x="55541" y="67545"/>
                  </a:cubicBezTo>
                  <a:cubicBezTo>
                    <a:pt x="55541" y="66849"/>
                    <a:pt x="55672" y="66197"/>
                    <a:pt x="55976" y="65545"/>
                  </a:cubicBezTo>
                  <a:cubicBezTo>
                    <a:pt x="56237" y="64718"/>
                    <a:pt x="56628" y="63935"/>
                    <a:pt x="57107" y="63153"/>
                  </a:cubicBezTo>
                  <a:cubicBezTo>
                    <a:pt x="57150" y="63066"/>
                    <a:pt x="57107" y="62892"/>
                    <a:pt x="57107" y="62718"/>
                  </a:cubicBezTo>
                  <a:lnTo>
                    <a:pt x="56324" y="63066"/>
                  </a:lnTo>
                  <a:lnTo>
                    <a:pt x="55802" y="62457"/>
                  </a:lnTo>
                  <a:cubicBezTo>
                    <a:pt x="55454" y="62457"/>
                    <a:pt x="55150" y="62544"/>
                    <a:pt x="54802" y="62544"/>
                  </a:cubicBezTo>
                  <a:cubicBezTo>
                    <a:pt x="54497" y="62544"/>
                    <a:pt x="54193" y="62674"/>
                    <a:pt x="53932" y="62892"/>
                  </a:cubicBezTo>
                  <a:cubicBezTo>
                    <a:pt x="52671" y="63935"/>
                    <a:pt x="51453" y="65066"/>
                    <a:pt x="50322" y="66284"/>
                  </a:cubicBezTo>
                  <a:cubicBezTo>
                    <a:pt x="50061" y="66545"/>
                    <a:pt x="49756" y="66849"/>
                    <a:pt x="49452" y="67067"/>
                  </a:cubicBezTo>
                  <a:lnTo>
                    <a:pt x="49409" y="67023"/>
                  </a:lnTo>
                  <a:cubicBezTo>
                    <a:pt x="49496" y="66849"/>
                    <a:pt x="49583" y="66675"/>
                    <a:pt x="49713" y="66545"/>
                  </a:cubicBezTo>
                  <a:cubicBezTo>
                    <a:pt x="50583" y="65458"/>
                    <a:pt x="51540" y="64501"/>
                    <a:pt x="52584" y="63631"/>
                  </a:cubicBezTo>
                  <a:cubicBezTo>
                    <a:pt x="52888" y="63370"/>
                    <a:pt x="53279" y="63196"/>
                    <a:pt x="53410" y="62674"/>
                  </a:cubicBezTo>
                  <a:cubicBezTo>
                    <a:pt x="53192" y="62631"/>
                    <a:pt x="52931" y="62587"/>
                    <a:pt x="52714" y="62544"/>
                  </a:cubicBezTo>
                  <a:cubicBezTo>
                    <a:pt x="52149" y="62544"/>
                    <a:pt x="51670" y="62544"/>
                    <a:pt x="51148" y="62500"/>
                  </a:cubicBezTo>
                  <a:cubicBezTo>
                    <a:pt x="50626" y="62500"/>
                    <a:pt x="50148" y="63066"/>
                    <a:pt x="49539" y="62892"/>
                  </a:cubicBezTo>
                  <a:lnTo>
                    <a:pt x="48191" y="63848"/>
                  </a:lnTo>
                  <a:lnTo>
                    <a:pt x="48147" y="63761"/>
                  </a:lnTo>
                  <a:lnTo>
                    <a:pt x="48930" y="62848"/>
                  </a:lnTo>
                  <a:cubicBezTo>
                    <a:pt x="48408" y="62587"/>
                    <a:pt x="48321" y="62979"/>
                    <a:pt x="48104" y="63196"/>
                  </a:cubicBezTo>
                  <a:cubicBezTo>
                    <a:pt x="47799" y="63066"/>
                    <a:pt x="47408" y="62805"/>
                    <a:pt x="47147" y="62892"/>
                  </a:cubicBezTo>
                  <a:cubicBezTo>
                    <a:pt x="46755" y="62935"/>
                    <a:pt x="46364" y="62935"/>
                    <a:pt x="46016" y="62892"/>
                  </a:cubicBezTo>
                  <a:cubicBezTo>
                    <a:pt x="44972" y="62761"/>
                    <a:pt x="44015" y="62892"/>
                    <a:pt x="43276" y="63761"/>
                  </a:cubicBezTo>
                  <a:cubicBezTo>
                    <a:pt x="43276" y="63761"/>
                    <a:pt x="43233" y="63805"/>
                    <a:pt x="43189" y="63805"/>
                  </a:cubicBezTo>
                  <a:cubicBezTo>
                    <a:pt x="43146" y="63805"/>
                    <a:pt x="43146" y="63718"/>
                    <a:pt x="43102" y="63718"/>
                  </a:cubicBezTo>
                  <a:cubicBezTo>
                    <a:pt x="43146" y="63544"/>
                    <a:pt x="43407" y="63413"/>
                    <a:pt x="43189" y="63109"/>
                  </a:cubicBezTo>
                  <a:cubicBezTo>
                    <a:pt x="42015" y="63370"/>
                    <a:pt x="40753" y="63370"/>
                    <a:pt x="39623" y="64153"/>
                  </a:cubicBezTo>
                  <a:cubicBezTo>
                    <a:pt x="39318" y="63935"/>
                    <a:pt x="38927" y="63892"/>
                    <a:pt x="38535" y="64022"/>
                  </a:cubicBezTo>
                  <a:cubicBezTo>
                    <a:pt x="37578" y="64240"/>
                    <a:pt x="36622" y="64457"/>
                    <a:pt x="35708" y="64718"/>
                  </a:cubicBezTo>
                  <a:close/>
                  <a:moveTo>
                    <a:pt x="76026" y="93467"/>
                  </a:moveTo>
                  <a:cubicBezTo>
                    <a:pt x="77679" y="94859"/>
                    <a:pt x="79462" y="95729"/>
                    <a:pt x="81158" y="96686"/>
                  </a:cubicBezTo>
                  <a:cubicBezTo>
                    <a:pt x="82463" y="97382"/>
                    <a:pt x="83681" y="98121"/>
                    <a:pt x="84986" y="98817"/>
                  </a:cubicBezTo>
                  <a:cubicBezTo>
                    <a:pt x="85116" y="98860"/>
                    <a:pt x="85247" y="98904"/>
                    <a:pt x="85377" y="98947"/>
                  </a:cubicBezTo>
                  <a:cubicBezTo>
                    <a:pt x="85073" y="97991"/>
                    <a:pt x="84681" y="97077"/>
                    <a:pt x="84203" y="96207"/>
                  </a:cubicBezTo>
                  <a:cubicBezTo>
                    <a:pt x="82942" y="94207"/>
                    <a:pt x="81854" y="92075"/>
                    <a:pt x="80897" y="89901"/>
                  </a:cubicBezTo>
                  <a:lnTo>
                    <a:pt x="80550" y="90031"/>
                  </a:lnTo>
                  <a:cubicBezTo>
                    <a:pt x="80419" y="89205"/>
                    <a:pt x="80158" y="88466"/>
                    <a:pt x="79723" y="87770"/>
                  </a:cubicBezTo>
                  <a:cubicBezTo>
                    <a:pt x="79027" y="86552"/>
                    <a:pt x="78288" y="85421"/>
                    <a:pt x="77679" y="84203"/>
                  </a:cubicBezTo>
                  <a:cubicBezTo>
                    <a:pt x="77462" y="83725"/>
                    <a:pt x="77201" y="83333"/>
                    <a:pt x="76809" y="82985"/>
                  </a:cubicBezTo>
                  <a:cubicBezTo>
                    <a:pt x="75896" y="86508"/>
                    <a:pt x="76157" y="89988"/>
                    <a:pt x="76026" y="93467"/>
                  </a:cubicBezTo>
                  <a:close/>
                  <a:moveTo>
                    <a:pt x="82550" y="61543"/>
                  </a:moveTo>
                  <a:cubicBezTo>
                    <a:pt x="86160" y="62544"/>
                    <a:pt x="89683" y="62109"/>
                    <a:pt x="93119" y="62413"/>
                  </a:cubicBezTo>
                  <a:cubicBezTo>
                    <a:pt x="94163" y="61108"/>
                    <a:pt x="95076" y="59673"/>
                    <a:pt x="95816" y="58194"/>
                  </a:cubicBezTo>
                  <a:cubicBezTo>
                    <a:pt x="96685" y="56585"/>
                    <a:pt x="97642" y="54932"/>
                    <a:pt x="98556" y="53367"/>
                  </a:cubicBezTo>
                  <a:cubicBezTo>
                    <a:pt x="98556" y="53280"/>
                    <a:pt x="98556" y="53193"/>
                    <a:pt x="98512" y="53062"/>
                  </a:cubicBezTo>
                  <a:cubicBezTo>
                    <a:pt x="97381" y="53454"/>
                    <a:pt x="96250" y="53975"/>
                    <a:pt x="95250" y="54584"/>
                  </a:cubicBezTo>
                  <a:cubicBezTo>
                    <a:pt x="93902" y="55324"/>
                    <a:pt x="92554" y="56063"/>
                    <a:pt x="91205" y="56803"/>
                  </a:cubicBezTo>
                  <a:cubicBezTo>
                    <a:pt x="90553" y="57194"/>
                    <a:pt x="89640" y="57237"/>
                    <a:pt x="89161" y="57977"/>
                  </a:cubicBezTo>
                  <a:cubicBezTo>
                    <a:pt x="89118" y="58020"/>
                    <a:pt x="89031" y="58064"/>
                    <a:pt x="88944" y="58064"/>
                  </a:cubicBezTo>
                  <a:cubicBezTo>
                    <a:pt x="88248" y="58194"/>
                    <a:pt x="87552" y="58499"/>
                    <a:pt x="86986" y="58934"/>
                  </a:cubicBezTo>
                  <a:cubicBezTo>
                    <a:pt x="85769" y="59673"/>
                    <a:pt x="84551" y="60325"/>
                    <a:pt x="83333" y="61021"/>
                  </a:cubicBezTo>
                  <a:cubicBezTo>
                    <a:pt x="83072" y="61152"/>
                    <a:pt x="82855" y="61326"/>
                    <a:pt x="82550" y="61543"/>
                  </a:cubicBezTo>
                  <a:close/>
                  <a:moveTo>
                    <a:pt x="77462" y="80811"/>
                  </a:moveTo>
                  <a:cubicBezTo>
                    <a:pt x="77809" y="80898"/>
                    <a:pt x="78114" y="81028"/>
                    <a:pt x="78375" y="81159"/>
                  </a:cubicBezTo>
                  <a:cubicBezTo>
                    <a:pt x="80463" y="82550"/>
                    <a:pt x="82289" y="84290"/>
                    <a:pt x="84420" y="85595"/>
                  </a:cubicBezTo>
                  <a:cubicBezTo>
                    <a:pt x="85421" y="86552"/>
                    <a:pt x="86465" y="87378"/>
                    <a:pt x="87595" y="88161"/>
                  </a:cubicBezTo>
                  <a:cubicBezTo>
                    <a:pt x="89292" y="89422"/>
                    <a:pt x="90988" y="90597"/>
                    <a:pt x="92728" y="91858"/>
                  </a:cubicBezTo>
                  <a:cubicBezTo>
                    <a:pt x="92858" y="91945"/>
                    <a:pt x="93032" y="92119"/>
                    <a:pt x="93249" y="91858"/>
                  </a:cubicBezTo>
                  <a:cubicBezTo>
                    <a:pt x="93075" y="91597"/>
                    <a:pt x="92902" y="91380"/>
                    <a:pt x="92728" y="91206"/>
                  </a:cubicBezTo>
                  <a:cubicBezTo>
                    <a:pt x="91553" y="90118"/>
                    <a:pt x="90553" y="88900"/>
                    <a:pt x="89466" y="87813"/>
                  </a:cubicBezTo>
                  <a:cubicBezTo>
                    <a:pt x="86813" y="85204"/>
                    <a:pt x="84159" y="82681"/>
                    <a:pt x="81419" y="80115"/>
                  </a:cubicBezTo>
                  <a:cubicBezTo>
                    <a:pt x="81071" y="79810"/>
                    <a:pt x="80680" y="79549"/>
                    <a:pt x="80245" y="79288"/>
                  </a:cubicBezTo>
                  <a:cubicBezTo>
                    <a:pt x="80115" y="79201"/>
                    <a:pt x="80028" y="79071"/>
                    <a:pt x="79897" y="78984"/>
                  </a:cubicBezTo>
                  <a:cubicBezTo>
                    <a:pt x="79506" y="78593"/>
                    <a:pt x="79288" y="78549"/>
                    <a:pt x="78897" y="78941"/>
                  </a:cubicBezTo>
                  <a:cubicBezTo>
                    <a:pt x="78723" y="79071"/>
                    <a:pt x="78549" y="79288"/>
                    <a:pt x="78418" y="79462"/>
                  </a:cubicBezTo>
                  <a:cubicBezTo>
                    <a:pt x="78070" y="79897"/>
                    <a:pt x="77766" y="80376"/>
                    <a:pt x="77462" y="80811"/>
                  </a:cubicBezTo>
                  <a:close/>
                  <a:moveTo>
                    <a:pt x="46408" y="93250"/>
                  </a:moveTo>
                  <a:lnTo>
                    <a:pt x="46581" y="93380"/>
                  </a:lnTo>
                  <a:cubicBezTo>
                    <a:pt x="46886" y="93163"/>
                    <a:pt x="47147" y="92945"/>
                    <a:pt x="47408" y="92684"/>
                  </a:cubicBezTo>
                  <a:cubicBezTo>
                    <a:pt x="48452" y="91597"/>
                    <a:pt x="49583" y="90553"/>
                    <a:pt x="50713" y="89509"/>
                  </a:cubicBezTo>
                  <a:cubicBezTo>
                    <a:pt x="51540" y="88770"/>
                    <a:pt x="52323" y="87944"/>
                    <a:pt x="53105" y="87117"/>
                  </a:cubicBezTo>
                  <a:cubicBezTo>
                    <a:pt x="53888" y="86334"/>
                    <a:pt x="54628" y="85551"/>
                    <a:pt x="55367" y="84769"/>
                  </a:cubicBezTo>
                  <a:cubicBezTo>
                    <a:pt x="56106" y="83986"/>
                    <a:pt x="56933" y="83159"/>
                    <a:pt x="57672" y="82290"/>
                  </a:cubicBezTo>
                  <a:cubicBezTo>
                    <a:pt x="58499" y="81507"/>
                    <a:pt x="59194" y="80593"/>
                    <a:pt x="59716" y="79636"/>
                  </a:cubicBezTo>
                  <a:cubicBezTo>
                    <a:pt x="59455" y="78941"/>
                    <a:pt x="59455" y="78941"/>
                    <a:pt x="57672" y="77505"/>
                  </a:cubicBezTo>
                  <a:cubicBezTo>
                    <a:pt x="57672" y="77723"/>
                    <a:pt x="57629" y="77940"/>
                    <a:pt x="57585" y="78158"/>
                  </a:cubicBezTo>
                  <a:cubicBezTo>
                    <a:pt x="57411" y="78419"/>
                    <a:pt x="57281" y="78636"/>
                    <a:pt x="57063" y="78854"/>
                  </a:cubicBezTo>
                  <a:cubicBezTo>
                    <a:pt x="56672" y="79375"/>
                    <a:pt x="56280" y="79941"/>
                    <a:pt x="55846" y="80463"/>
                  </a:cubicBezTo>
                  <a:cubicBezTo>
                    <a:pt x="55454" y="81028"/>
                    <a:pt x="55063" y="81507"/>
                    <a:pt x="54671" y="82029"/>
                  </a:cubicBezTo>
                  <a:cubicBezTo>
                    <a:pt x="54236" y="82550"/>
                    <a:pt x="53845" y="83072"/>
                    <a:pt x="53453" y="83638"/>
                  </a:cubicBezTo>
                  <a:cubicBezTo>
                    <a:pt x="53062" y="84203"/>
                    <a:pt x="52671" y="84725"/>
                    <a:pt x="52236" y="85247"/>
                  </a:cubicBezTo>
                  <a:lnTo>
                    <a:pt x="46799" y="92641"/>
                  </a:lnTo>
                  <a:cubicBezTo>
                    <a:pt x="46625" y="92858"/>
                    <a:pt x="46538" y="93076"/>
                    <a:pt x="46408" y="93250"/>
                  </a:cubicBezTo>
                  <a:close/>
                  <a:moveTo>
                    <a:pt x="60630" y="57672"/>
                  </a:moveTo>
                  <a:cubicBezTo>
                    <a:pt x="60282" y="57542"/>
                    <a:pt x="59977" y="57368"/>
                    <a:pt x="59629" y="57150"/>
                  </a:cubicBezTo>
                  <a:cubicBezTo>
                    <a:pt x="58890" y="56585"/>
                    <a:pt x="58107" y="56063"/>
                    <a:pt x="57368" y="55498"/>
                  </a:cubicBezTo>
                  <a:cubicBezTo>
                    <a:pt x="56628" y="54976"/>
                    <a:pt x="55976" y="54410"/>
                    <a:pt x="55280" y="53888"/>
                  </a:cubicBezTo>
                  <a:cubicBezTo>
                    <a:pt x="54584" y="53323"/>
                    <a:pt x="53801" y="52801"/>
                    <a:pt x="53105" y="52236"/>
                  </a:cubicBezTo>
                  <a:cubicBezTo>
                    <a:pt x="50583" y="50322"/>
                    <a:pt x="48017" y="48452"/>
                    <a:pt x="45451" y="46582"/>
                  </a:cubicBezTo>
                  <a:cubicBezTo>
                    <a:pt x="45277" y="46495"/>
                    <a:pt x="45146" y="46277"/>
                    <a:pt x="44885" y="46495"/>
                  </a:cubicBezTo>
                  <a:cubicBezTo>
                    <a:pt x="45059" y="46756"/>
                    <a:pt x="45277" y="47017"/>
                    <a:pt x="45494" y="47234"/>
                  </a:cubicBezTo>
                  <a:cubicBezTo>
                    <a:pt x="46668" y="48365"/>
                    <a:pt x="47756" y="49626"/>
                    <a:pt x="48930" y="50800"/>
                  </a:cubicBezTo>
                  <a:cubicBezTo>
                    <a:pt x="51235" y="53106"/>
                    <a:pt x="53584" y="55367"/>
                    <a:pt x="55976" y="57629"/>
                  </a:cubicBezTo>
                  <a:cubicBezTo>
                    <a:pt x="56367" y="58020"/>
                    <a:pt x="56802" y="58368"/>
                    <a:pt x="57194" y="58760"/>
                  </a:cubicBezTo>
                  <a:cubicBezTo>
                    <a:pt x="57629" y="59151"/>
                    <a:pt x="58238" y="59195"/>
                    <a:pt x="58542" y="59760"/>
                  </a:cubicBezTo>
                  <a:cubicBezTo>
                    <a:pt x="58586" y="59804"/>
                    <a:pt x="58847" y="59847"/>
                    <a:pt x="58977" y="59760"/>
                  </a:cubicBezTo>
                  <a:cubicBezTo>
                    <a:pt x="59281" y="59543"/>
                    <a:pt x="59542" y="59325"/>
                    <a:pt x="59760" y="59021"/>
                  </a:cubicBezTo>
                  <a:cubicBezTo>
                    <a:pt x="60108" y="58586"/>
                    <a:pt x="60369" y="58107"/>
                    <a:pt x="60630" y="57672"/>
                  </a:cubicBezTo>
                  <a:close/>
                  <a:moveTo>
                    <a:pt x="80463" y="60978"/>
                  </a:moveTo>
                  <a:cubicBezTo>
                    <a:pt x="80463" y="60586"/>
                    <a:pt x="80593" y="60195"/>
                    <a:pt x="80854" y="59891"/>
                  </a:cubicBezTo>
                  <a:cubicBezTo>
                    <a:pt x="81419" y="59195"/>
                    <a:pt x="81941" y="58412"/>
                    <a:pt x="82550" y="57672"/>
                  </a:cubicBezTo>
                  <a:cubicBezTo>
                    <a:pt x="83116" y="56933"/>
                    <a:pt x="83638" y="56237"/>
                    <a:pt x="84159" y="55585"/>
                  </a:cubicBezTo>
                  <a:cubicBezTo>
                    <a:pt x="84725" y="54889"/>
                    <a:pt x="85247" y="54106"/>
                    <a:pt x="85812" y="53410"/>
                  </a:cubicBezTo>
                  <a:cubicBezTo>
                    <a:pt x="87769" y="50844"/>
                    <a:pt x="89640" y="48234"/>
                    <a:pt x="91553" y="45625"/>
                  </a:cubicBezTo>
                  <a:cubicBezTo>
                    <a:pt x="91640" y="45494"/>
                    <a:pt x="91858" y="45320"/>
                    <a:pt x="91553" y="45146"/>
                  </a:cubicBezTo>
                  <a:cubicBezTo>
                    <a:pt x="91205" y="45407"/>
                    <a:pt x="90857" y="45668"/>
                    <a:pt x="90553" y="46016"/>
                  </a:cubicBezTo>
                  <a:lnTo>
                    <a:pt x="88335" y="48191"/>
                  </a:lnTo>
                  <a:cubicBezTo>
                    <a:pt x="87639" y="48843"/>
                    <a:pt x="86899" y="49496"/>
                    <a:pt x="86247" y="50192"/>
                  </a:cubicBezTo>
                  <a:cubicBezTo>
                    <a:pt x="85073" y="51322"/>
                    <a:pt x="83942" y="52453"/>
                    <a:pt x="82855" y="53628"/>
                  </a:cubicBezTo>
                  <a:cubicBezTo>
                    <a:pt x="81463" y="55193"/>
                    <a:pt x="79854" y="56542"/>
                    <a:pt x="78766" y="58368"/>
                  </a:cubicBezTo>
                  <a:cubicBezTo>
                    <a:pt x="78462" y="58977"/>
                    <a:pt x="78375" y="59108"/>
                    <a:pt x="78766" y="59499"/>
                  </a:cubicBezTo>
                  <a:cubicBezTo>
                    <a:pt x="79332" y="60021"/>
                    <a:pt x="79897" y="60499"/>
                    <a:pt x="80463" y="60978"/>
                  </a:cubicBezTo>
                  <a:close/>
                  <a:moveTo>
                    <a:pt x="60064" y="85899"/>
                  </a:moveTo>
                  <a:cubicBezTo>
                    <a:pt x="60021" y="85856"/>
                    <a:pt x="60021" y="85812"/>
                    <a:pt x="59977" y="85812"/>
                  </a:cubicBezTo>
                  <a:cubicBezTo>
                    <a:pt x="59977" y="85812"/>
                    <a:pt x="59890" y="85769"/>
                    <a:pt x="59890" y="85769"/>
                  </a:cubicBezTo>
                  <a:cubicBezTo>
                    <a:pt x="57455" y="87378"/>
                    <a:pt x="55628" y="89727"/>
                    <a:pt x="53366" y="91423"/>
                  </a:cubicBezTo>
                  <a:cubicBezTo>
                    <a:pt x="53323" y="92423"/>
                    <a:pt x="53323" y="92423"/>
                    <a:pt x="53584" y="92945"/>
                  </a:cubicBezTo>
                  <a:cubicBezTo>
                    <a:pt x="54236" y="92597"/>
                    <a:pt x="53758" y="91902"/>
                    <a:pt x="54106" y="91423"/>
                  </a:cubicBezTo>
                  <a:cubicBezTo>
                    <a:pt x="54280" y="91684"/>
                    <a:pt x="54497" y="91945"/>
                    <a:pt x="54628" y="92206"/>
                  </a:cubicBezTo>
                  <a:cubicBezTo>
                    <a:pt x="54541" y="92554"/>
                    <a:pt x="54149" y="92815"/>
                    <a:pt x="54454" y="93293"/>
                  </a:cubicBezTo>
                  <a:cubicBezTo>
                    <a:pt x="54845" y="93032"/>
                    <a:pt x="55150" y="92771"/>
                    <a:pt x="55454" y="92423"/>
                  </a:cubicBezTo>
                  <a:cubicBezTo>
                    <a:pt x="55715" y="92032"/>
                    <a:pt x="56106" y="91728"/>
                    <a:pt x="56541" y="91554"/>
                  </a:cubicBezTo>
                  <a:cubicBezTo>
                    <a:pt x="56454" y="91684"/>
                    <a:pt x="56367" y="91815"/>
                    <a:pt x="56237" y="91945"/>
                  </a:cubicBezTo>
                  <a:cubicBezTo>
                    <a:pt x="55715" y="92510"/>
                    <a:pt x="55193" y="93032"/>
                    <a:pt x="54671" y="93598"/>
                  </a:cubicBezTo>
                  <a:cubicBezTo>
                    <a:pt x="54410" y="93772"/>
                    <a:pt x="54236" y="94076"/>
                    <a:pt x="54236" y="94424"/>
                  </a:cubicBezTo>
                  <a:cubicBezTo>
                    <a:pt x="54236" y="95163"/>
                    <a:pt x="54149" y="95946"/>
                    <a:pt x="54106" y="96729"/>
                  </a:cubicBezTo>
                  <a:cubicBezTo>
                    <a:pt x="54106" y="96816"/>
                    <a:pt x="54193" y="96903"/>
                    <a:pt x="54323" y="97164"/>
                  </a:cubicBezTo>
                  <a:cubicBezTo>
                    <a:pt x="56193" y="93250"/>
                    <a:pt x="58064" y="89553"/>
                    <a:pt x="60064" y="85899"/>
                  </a:cubicBezTo>
                  <a:close/>
                  <a:moveTo>
                    <a:pt x="17398" y="67632"/>
                  </a:moveTo>
                  <a:cubicBezTo>
                    <a:pt x="17180" y="67589"/>
                    <a:pt x="17093" y="67458"/>
                    <a:pt x="17006" y="67502"/>
                  </a:cubicBezTo>
                  <a:cubicBezTo>
                    <a:pt x="13962" y="67806"/>
                    <a:pt x="10917" y="68285"/>
                    <a:pt x="7960" y="68937"/>
                  </a:cubicBezTo>
                  <a:cubicBezTo>
                    <a:pt x="7220" y="69068"/>
                    <a:pt x="6524" y="69329"/>
                    <a:pt x="5872" y="69676"/>
                  </a:cubicBezTo>
                  <a:cubicBezTo>
                    <a:pt x="6090" y="69720"/>
                    <a:pt x="6307" y="69763"/>
                    <a:pt x="6568" y="69720"/>
                  </a:cubicBezTo>
                  <a:cubicBezTo>
                    <a:pt x="7525" y="69633"/>
                    <a:pt x="8482" y="69546"/>
                    <a:pt x="9438" y="69416"/>
                  </a:cubicBezTo>
                  <a:cubicBezTo>
                    <a:pt x="10613" y="69198"/>
                    <a:pt x="11831" y="69155"/>
                    <a:pt x="12961" y="68633"/>
                  </a:cubicBezTo>
                  <a:cubicBezTo>
                    <a:pt x="13092" y="68633"/>
                    <a:pt x="13179" y="68633"/>
                    <a:pt x="13309" y="68633"/>
                  </a:cubicBezTo>
                  <a:cubicBezTo>
                    <a:pt x="14092" y="68850"/>
                    <a:pt x="14832" y="68633"/>
                    <a:pt x="15571" y="68633"/>
                  </a:cubicBezTo>
                  <a:cubicBezTo>
                    <a:pt x="16310" y="68589"/>
                    <a:pt x="16963" y="68241"/>
                    <a:pt x="17398" y="67632"/>
                  </a:cubicBezTo>
                  <a:close/>
                  <a:moveTo>
                    <a:pt x="41667" y="85638"/>
                  </a:moveTo>
                  <a:cubicBezTo>
                    <a:pt x="42058" y="85682"/>
                    <a:pt x="42319" y="85725"/>
                    <a:pt x="42580" y="85769"/>
                  </a:cubicBezTo>
                  <a:lnTo>
                    <a:pt x="43450" y="85812"/>
                  </a:lnTo>
                  <a:lnTo>
                    <a:pt x="44407" y="85899"/>
                  </a:lnTo>
                  <a:lnTo>
                    <a:pt x="45277" y="85899"/>
                  </a:lnTo>
                  <a:lnTo>
                    <a:pt x="46103" y="85899"/>
                  </a:lnTo>
                  <a:lnTo>
                    <a:pt x="46973" y="85899"/>
                  </a:lnTo>
                  <a:lnTo>
                    <a:pt x="47930" y="85856"/>
                  </a:lnTo>
                  <a:cubicBezTo>
                    <a:pt x="48191" y="85856"/>
                    <a:pt x="48452" y="85769"/>
                    <a:pt x="48756" y="85769"/>
                  </a:cubicBezTo>
                  <a:cubicBezTo>
                    <a:pt x="49061" y="85769"/>
                    <a:pt x="49278" y="85551"/>
                    <a:pt x="49583" y="85769"/>
                  </a:cubicBezTo>
                  <a:cubicBezTo>
                    <a:pt x="49148" y="86073"/>
                    <a:pt x="48669" y="86204"/>
                    <a:pt x="48147" y="86204"/>
                  </a:cubicBezTo>
                  <a:lnTo>
                    <a:pt x="46799" y="86247"/>
                  </a:lnTo>
                  <a:cubicBezTo>
                    <a:pt x="47277" y="86421"/>
                    <a:pt x="47799" y="86508"/>
                    <a:pt x="48321" y="86552"/>
                  </a:cubicBezTo>
                  <a:cubicBezTo>
                    <a:pt x="48452" y="86552"/>
                    <a:pt x="48582" y="86595"/>
                    <a:pt x="48713" y="86595"/>
                  </a:cubicBezTo>
                  <a:cubicBezTo>
                    <a:pt x="49930" y="86682"/>
                    <a:pt x="50017" y="86639"/>
                    <a:pt x="50626" y="85595"/>
                  </a:cubicBezTo>
                  <a:cubicBezTo>
                    <a:pt x="50844" y="85291"/>
                    <a:pt x="51105" y="85073"/>
                    <a:pt x="50974" y="84551"/>
                  </a:cubicBezTo>
                  <a:cubicBezTo>
                    <a:pt x="50757" y="84551"/>
                    <a:pt x="50583" y="84595"/>
                    <a:pt x="50365" y="84638"/>
                  </a:cubicBezTo>
                  <a:cubicBezTo>
                    <a:pt x="49713" y="84986"/>
                    <a:pt x="48930" y="85160"/>
                    <a:pt x="48147" y="85117"/>
                  </a:cubicBezTo>
                  <a:cubicBezTo>
                    <a:pt x="46103" y="85247"/>
                    <a:pt x="44059" y="85378"/>
                    <a:pt x="42015" y="85508"/>
                  </a:cubicBezTo>
                  <a:cubicBezTo>
                    <a:pt x="41884" y="85551"/>
                    <a:pt x="41754" y="85595"/>
                    <a:pt x="41667" y="85638"/>
                  </a:cubicBezTo>
                  <a:close/>
                  <a:moveTo>
                    <a:pt x="90509" y="51975"/>
                  </a:moveTo>
                  <a:cubicBezTo>
                    <a:pt x="89770" y="51801"/>
                    <a:pt x="89031" y="51757"/>
                    <a:pt x="88248" y="51888"/>
                  </a:cubicBezTo>
                  <a:cubicBezTo>
                    <a:pt x="87378" y="52975"/>
                    <a:pt x="87334" y="53019"/>
                    <a:pt x="87291" y="53758"/>
                  </a:cubicBezTo>
                  <a:cubicBezTo>
                    <a:pt x="87465" y="53758"/>
                    <a:pt x="87595" y="53758"/>
                    <a:pt x="87769" y="53715"/>
                  </a:cubicBezTo>
                  <a:cubicBezTo>
                    <a:pt x="88596" y="53367"/>
                    <a:pt x="89466" y="53236"/>
                    <a:pt x="90335" y="53280"/>
                  </a:cubicBezTo>
                  <a:cubicBezTo>
                    <a:pt x="90901" y="53280"/>
                    <a:pt x="91423" y="53280"/>
                    <a:pt x="91945" y="53193"/>
                  </a:cubicBezTo>
                  <a:lnTo>
                    <a:pt x="95772" y="52932"/>
                  </a:lnTo>
                  <a:cubicBezTo>
                    <a:pt x="95859" y="52932"/>
                    <a:pt x="95903" y="52888"/>
                    <a:pt x="96033" y="52758"/>
                  </a:cubicBezTo>
                  <a:cubicBezTo>
                    <a:pt x="95207" y="52584"/>
                    <a:pt x="94380" y="52497"/>
                    <a:pt x="93554" y="52540"/>
                  </a:cubicBezTo>
                  <a:lnTo>
                    <a:pt x="91031" y="52540"/>
                  </a:lnTo>
                  <a:cubicBezTo>
                    <a:pt x="90292" y="52540"/>
                    <a:pt x="89509" y="52627"/>
                    <a:pt x="88596" y="52714"/>
                  </a:cubicBezTo>
                  <a:cubicBezTo>
                    <a:pt x="89205" y="52062"/>
                    <a:pt x="89987" y="52410"/>
                    <a:pt x="90509" y="51975"/>
                  </a:cubicBezTo>
                  <a:close/>
                  <a:moveTo>
                    <a:pt x="49148" y="84551"/>
                  </a:moveTo>
                  <a:cubicBezTo>
                    <a:pt x="48495" y="84551"/>
                    <a:pt x="47886" y="84508"/>
                    <a:pt x="47234" y="84464"/>
                  </a:cubicBezTo>
                  <a:cubicBezTo>
                    <a:pt x="46581" y="84464"/>
                    <a:pt x="45973" y="84464"/>
                    <a:pt x="45320" y="84464"/>
                  </a:cubicBezTo>
                  <a:cubicBezTo>
                    <a:pt x="45451" y="84377"/>
                    <a:pt x="45625" y="84334"/>
                    <a:pt x="45799" y="84334"/>
                  </a:cubicBezTo>
                  <a:lnTo>
                    <a:pt x="50626" y="84334"/>
                  </a:lnTo>
                  <a:cubicBezTo>
                    <a:pt x="50800" y="84377"/>
                    <a:pt x="50974" y="84334"/>
                    <a:pt x="51105" y="84334"/>
                  </a:cubicBezTo>
                  <a:cubicBezTo>
                    <a:pt x="51409" y="84203"/>
                    <a:pt x="51627" y="84073"/>
                    <a:pt x="51453" y="83681"/>
                  </a:cubicBezTo>
                  <a:lnTo>
                    <a:pt x="48321" y="83681"/>
                  </a:lnTo>
                  <a:cubicBezTo>
                    <a:pt x="47625" y="83681"/>
                    <a:pt x="46973" y="83768"/>
                    <a:pt x="46277" y="83812"/>
                  </a:cubicBezTo>
                  <a:cubicBezTo>
                    <a:pt x="45886" y="83812"/>
                    <a:pt x="45494" y="83855"/>
                    <a:pt x="45059" y="83942"/>
                  </a:cubicBezTo>
                  <a:cubicBezTo>
                    <a:pt x="44407" y="84160"/>
                    <a:pt x="43754" y="84464"/>
                    <a:pt x="43102" y="84769"/>
                  </a:cubicBezTo>
                  <a:cubicBezTo>
                    <a:pt x="42885" y="84856"/>
                    <a:pt x="42711" y="84899"/>
                    <a:pt x="42711" y="85247"/>
                  </a:cubicBezTo>
                  <a:cubicBezTo>
                    <a:pt x="44885" y="85117"/>
                    <a:pt x="47016" y="84812"/>
                    <a:pt x="49148" y="84551"/>
                  </a:cubicBezTo>
                  <a:close/>
                  <a:moveTo>
                    <a:pt x="84681" y="89596"/>
                  </a:moveTo>
                  <a:lnTo>
                    <a:pt x="84594" y="89596"/>
                  </a:lnTo>
                  <a:cubicBezTo>
                    <a:pt x="84551" y="90640"/>
                    <a:pt x="84507" y="91684"/>
                    <a:pt x="84464" y="92728"/>
                  </a:cubicBezTo>
                  <a:cubicBezTo>
                    <a:pt x="84333" y="91336"/>
                    <a:pt x="84333" y="89944"/>
                    <a:pt x="84290" y="88509"/>
                  </a:cubicBezTo>
                  <a:lnTo>
                    <a:pt x="84290" y="87552"/>
                  </a:lnTo>
                  <a:cubicBezTo>
                    <a:pt x="84290" y="87248"/>
                    <a:pt x="84072" y="87030"/>
                    <a:pt x="83638" y="87074"/>
                  </a:cubicBezTo>
                  <a:cubicBezTo>
                    <a:pt x="83551" y="88205"/>
                    <a:pt x="83551" y="89379"/>
                    <a:pt x="83638" y="90553"/>
                  </a:cubicBezTo>
                  <a:cubicBezTo>
                    <a:pt x="83681" y="91293"/>
                    <a:pt x="83725" y="91988"/>
                    <a:pt x="83811" y="92728"/>
                  </a:cubicBezTo>
                  <a:cubicBezTo>
                    <a:pt x="83811" y="93032"/>
                    <a:pt x="83768" y="93380"/>
                    <a:pt x="83898" y="93554"/>
                  </a:cubicBezTo>
                  <a:cubicBezTo>
                    <a:pt x="84290" y="93989"/>
                    <a:pt x="84246" y="94555"/>
                    <a:pt x="84464" y="94990"/>
                  </a:cubicBezTo>
                  <a:cubicBezTo>
                    <a:pt x="84638" y="95294"/>
                    <a:pt x="84768" y="95555"/>
                    <a:pt x="84942" y="95903"/>
                  </a:cubicBezTo>
                  <a:cubicBezTo>
                    <a:pt x="85073" y="95685"/>
                    <a:pt x="85160" y="95555"/>
                    <a:pt x="85160" y="95468"/>
                  </a:cubicBezTo>
                  <a:cubicBezTo>
                    <a:pt x="84986" y="93511"/>
                    <a:pt x="84855" y="91554"/>
                    <a:pt x="84681" y="89596"/>
                  </a:cubicBezTo>
                  <a:close/>
                  <a:moveTo>
                    <a:pt x="86421" y="91728"/>
                  </a:moveTo>
                  <a:cubicBezTo>
                    <a:pt x="86465" y="90510"/>
                    <a:pt x="86726" y="89553"/>
                    <a:pt x="86465" y="88553"/>
                  </a:cubicBezTo>
                  <a:cubicBezTo>
                    <a:pt x="85377" y="87683"/>
                    <a:pt x="85377" y="87683"/>
                    <a:pt x="84551" y="87596"/>
                  </a:cubicBezTo>
                  <a:cubicBezTo>
                    <a:pt x="84551" y="87813"/>
                    <a:pt x="84594" y="88031"/>
                    <a:pt x="84681" y="88292"/>
                  </a:cubicBezTo>
                  <a:cubicBezTo>
                    <a:pt x="84942" y="88813"/>
                    <a:pt x="85073" y="89422"/>
                    <a:pt x="85073" y="90031"/>
                  </a:cubicBezTo>
                  <a:cubicBezTo>
                    <a:pt x="85203" y="92162"/>
                    <a:pt x="85377" y="94294"/>
                    <a:pt x="85508" y="96425"/>
                  </a:cubicBezTo>
                  <a:cubicBezTo>
                    <a:pt x="85551" y="96512"/>
                    <a:pt x="85595" y="96642"/>
                    <a:pt x="85638" y="96773"/>
                  </a:cubicBezTo>
                  <a:cubicBezTo>
                    <a:pt x="85899" y="94163"/>
                    <a:pt x="85899" y="91554"/>
                    <a:pt x="85638" y="88987"/>
                  </a:cubicBezTo>
                  <a:cubicBezTo>
                    <a:pt x="85769" y="89074"/>
                    <a:pt x="85856" y="89118"/>
                    <a:pt x="85899" y="89161"/>
                  </a:cubicBezTo>
                  <a:cubicBezTo>
                    <a:pt x="86073" y="89944"/>
                    <a:pt x="86204" y="90727"/>
                    <a:pt x="86421" y="91728"/>
                  </a:cubicBezTo>
                  <a:close/>
                  <a:moveTo>
                    <a:pt x="76635" y="46886"/>
                  </a:moveTo>
                  <a:cubicBezTo>
                    <a:pt x="77288" y="46495"/>
                    <a:pt x="77896" y="46016"/>
                    <a:pt x="78418" y="45494"/>
                  </a:cubicBezTo>
                  <a:cubicBezTo>
                    <a:pt x="79941" y="44016"/>
                    <a:pt x="81332" y="42363"/>
                    <a:pt x="83072" y="41145"/>
                  </a:cubicBezTo>
                  <a:cubicBezTo>
                    <a:pt x="83464" y="40841"/>
                    <a:pt x="83638" y="40362"/>
                    <a:pt x="83464" y="39884"/>
                  </a:cubicBezTo>
                  <a:cubicBezTo>
                    <a:pt x="82942" y="40406"/>
                    <a:pt x="82376" y="40797"/>
                    <a:pt x="81985" y="41232"/>
                  </a:cubicBezTo>
                  <a:cubicBezTo>
                    <a:pt x="80767" y="42450"/>
                    <a:pt x="79506" y="43581"/>
                    <a:pt x="78201" y="44624"/>
                  </a:cubicBezTo>
                  <a:cubicBezTo>
                    <a:pt x="77635" y="45059"/>
                    <a:pt x="77070" y="45538"/>
                    <a:pt x="76548" y="46016"/>
                  </a:cubicBezTo>
                  <a:cubicBezTo>
                    <a:pt x="76244" y="46277"/>
                    <a:pt x="76331" y="46582"/>
                    <a:pt x="76635" y="46886"/>
                  </a:cubicBezTo>
                  <a:close/>
                  <a:moveTo>
                    <a:pt x="75026" y="57890"/>
                  </a:moveTo>
                  <a:cubicBezTo>
                    <a:pt x="75113" y="57672"/>
                    <a:pt x="74939" y="57585"/>
                    <a:pt x="74808" y="57542"/>
                  </a:cubicBezTo>
                  <a:cubicBezTo>
                    <a:pt x="74069" y="57150"/>
                    <a:pt x="73330" y="56759"/>
                    <a:pt x="72547" y="56455"/>
                  </a:cubicBezTo>
                  <a:cubicBezTo>
                    <a:pt x="71981" y="56237"/>
                    <a:pt x="71372" y="56107"/>
                    <a:pt x="70807" y="56063"/>
                  </a:cubicBezTo>
                  <a:cubicBezTo>
                    <a:pt x="70329" y="56063"/>
                    <a:pt x="69850" y="56107"/>
                    <a:pt x="69372" y="56194"/>
                  </a:cubicBezTo>
                  <a:cubicBezTo>
                    <a:pt x="68850" y="56237"/>
                    <a:pt x="68371" y="56237"/>
                    <a:pt x="67850" y="56281"/>
                  </a:cubicBezTo>
                  <a:cubicBezTo>
                    <a:pt x="67719" y="56281"/>
                    <a:pt x="67589" y="56324"/>
                    <a:pt x="67502" y="56411"/>
                  </a:cubicBezTo>
                  <a:cubicBezTo>
                    <a:pt x="67415" y="56542"/>
                    <a:pt x="67328" y="56716"/>
                    <a:pt x="67284" y="56846"/>
                  </a:cubicBezTo>
                  <a:cubicBezTo>
                    <a:pt x="68589" y="56803"/>
                    <a:pt x="69937" y="56846"/>
                    <a:pt x="71242" y="56933"/>
                  </a:cubicBezTo>
                  <a:cubicBezTo>
                    <a:pt x="72503" y="57194"/>
                    <a:pt x="73808" y="57498"/>
                    <a:pt x="75026" y="57846"/>
                  </a:cubicBezTo>
                  <a:close/>
                  <a:moveTo>
                    <a:pt x="80245" y="75244"/>
                  </a:moveTo>
                  <a:cubicBezTo>
                    <a:pt x="80332" y="75157"/>
                    <a:pt x="80463" y="75070"/>
                    <a:pt x="80550" y="74983"/>
                  </a:cubicBezTo>
                  <a:cubicBezTo>
                    <a:pt x="81245" y="73982"/>
                    <a:pt x="81724" y="72851"/>
                    <a:pt x="81985" y="71677"/>
                  </a:cubicBezTo>
                  <a:cubicBezTo>
                    <a:pt x="82072" y="71068"/>
                    <a:pt x="82072" y="70416"/>
                    <a:pt x="81985" y="69763"/>
                  </a:cubicBezTo>
                  <a:cubicBezTo>
                    <a:pt x="81898" y="69459"/>
                    <a:pt x="81898" y="69155"/>
                    <a:pt x="81898" y="68850"/>
                  </a:cubicBezTo>
                  <a:cubicBezTo>
                    <a:pt x="81985" y="68372"/>
                    <a:pt x="81854" y="67850"/>
                    <a:pt x="81506" y="67502"/>
                  </a:cubicBezTo>
                  <a:cubicBezTo>
                    <a:pt x="81376" y="67589"/>
                    <a:pt x="81245" y="67632"/>
                    <a:pt x="81245" y="67719"/>
                  </a:cubicBezTo>
                  <a:cubicBezTo>
                    <a:pt x="81202" y="67980"/>
                    <a:pt x="81202" y="68285"/>
                    <a:pt x="81245" y="68546"/>
                  </a:cubicBezTo>
                  <a:cubicBezTo>
                    <a:pt x="81419" y="70677"/>
                    <a:pt x="81071" y="72851"/>
                    <a:pt x="80245" y="74852"/>
                  </a:cubicBezTo>
                  <a:cubicBezTo>
                    <a:pt x="80245" y="74983"/>
                    <a:pt x="80245" y="75113"/>
                    <a:pt x="80245" y="75244"/>
                  </a:cubicBezTo>
                  <a:close/>
                  <a:moveTo>
                    <a:pt x="73025" y="96164"/>
                  </a:moveTo>
                  <a:cubicBezTo>
                    <a:pt x="73156" y="96033"/>
                    <a:pt x="73286" y="95990"/>
                    <a:pt x="73286" y="95903"/>
                  </a:cubicBezTo>
                  <a:cubicBezTo>
                    <a:pt x="73373" y="95598"/>
                    <a:pt x="73417" y="95250"/>
                    <a:pt x="73460" y="94946"/>
                  </a:cubicBezTo>
                  <a:cubicBezTo>
                    <a:pt x="73460" y="94555"/>
                    <a:pt x="73547" y="94163"/>
                    <a:pt x="73721" y="93815"/>
                  </a:cubicBezTo>
                  <a:cubicBezTo>
                    <a:pt x="74200" y="92989"/>
                    <a:pt x="74417" y="91988"/>
                    <a:pt x="74330" y="91032"/>
                  </a:cubicBezTo>
                  <a:cubicBezTo>
                    <a:pt x="74287" y="90727"/>
                    <a:pt x="74287" y="90379"/>
                    <a:pt x="74330" y="90075"/>
                  </a:cubicBezTo>
                  <a:lnTo>
                    <a:pt x="74330" y="87552"/>
                  </a:lnTo>
                  <a:cubicBezTo>
                    <a:pt x="74026" y="87683"/>
                    <a:pt x="73939" y="87900"/>
                    <a:pt x="74026" y="88118"/>
                  </a:cubicBezTo>
                  <a:cubicBezTo>
                    <a:pt x="74243" y="88553"/>
                    <a:pt x="74243" y="89074"/>
                    <a:pt x="74026" y="89509"/>
                  </a:cubicBezTo>
                  <a:cubicBezTo>
                    <a:pt x="73765" y="90336"/>
                    <a:pt x="73591" y="91162"/>
                    <a:pt x="73373" y="91945"/>
                  </a:cubicBezTo>
                  <a:cubicBezTo>
                    <a:pt x="73199" y="92467"/>
                    <a:pt x="73199" y="93032"/>
                    <a:pt x="73373" y="93554"/>
                  </a:cubicBezTo>
                  <a:cubicBezTo>
                    <a:pt x="73156" y="93685"/>
                    <a:pt x="72938" y="93728"/>
                    <a:pt x="72895" y="93859"/>
                  </a:cubicBezTo>
                  <a:cubicBezTo>
                    <a:pt x="72808" y="94120"/>
                    <a:pt x="72764" y="94424"/>
                    <a:pt x="72764" y="94685"/>
                  </a:cubicBezTo>
                  <a:cubicBezTo>
                    <a:pt x="72764" y="95163"/>
                    <a:pt x="72895" y="95598"/>
                    <a:pt x="73025" y="96164"/>
                  </a:cubicBezTo>
                  <a:close/>
                  <a:moveTo>
                    <a:pt x="56933" y="70894"/>
                  </a:moveTo>
                  <a:cubicBezTo>
                    <a:pt x="56933" y="69546"/>
                    <a:pt x="56933" y="68285"/>
                    <a:pt x="57020" y="66980"/>
                  </a:cubicBezTo>
                  <a:cubicBezTo>
                    <a:pt x="57194" y="65675"/>
                    <a:pt x="57585" y="64414"/>
                    <a:pt x="58107" y="63196"/>
                  </a:cubicBezTo>
                  <a:cubicBezTo>
                    <a:pt x="58020" y="63196"/>
                    <a:pt x="57977" y="63153"/>
                    <a:pt x="57977" y="63196"/>
                  </a:cubicBezTo>
                  <a:cubicBezTo>
                    <a:pt x="56933" y="64370"/>
                    <a:pt x="56324" y="65893"/>
                    <a:pt x="56193" y="67458"/>
                  </a:cubicBezTo>
                  <a:cubicBezTo>
                    <a:pt x="56193" y="67937"/>
                    <a:pt x="56237" y="68415"/>
                    <a:pt x="56324" y="68850"/>
                  </a:cubicBezTo>
                  <a:cubicBezTo>
                    <a:pt x="56367" y="69372"/>
                    <a:pt x="56367" y="69894"/>
                    <a:pt x="56411" y="70416"/>
                  </a:cubicBezTo>
                  <a:cubicBezTo>
                    <a:pt x="56454" y="70546"/>
                    <a:pt x="56498" y="70720"/>
                    <a:pt x="56585" y="70851"/>
                  </a:cubicBezTo>
                  <a:cubicBezTo>
                    <a:pt x="56585" y="70894"/>
                    <a:pt x="56715" y="70894"/>
                    <a:pt x="56933" y="70894"/>
                  </a:cubicBezTo>
                  <a:close/>
                  <a:moveTo>
                    <a:pt x="65066" y="42276"/>
                  </a:moveTo>
                  <a:cubicBezTo>
                    <a:pt x="64805" y="42667"/>
                    <a:pt x="64718" y="43189"/>
                    <a:pt x="64762" y="43668"/>
                  </a:cubicBezTo>
                  <a:cubicBezTo>
                    <a:pt x="64762" y="44016"/>
                    <a:pt x="64675" y="44363"/>
                    <a:pt x="64457" y="44668"/>
                  </a:cubicBezTo>
                  <a:cubicBezTo>
                    <a:pt x="64022" y="45494"/>
                    <a:pt x="63848" y="46408"/>
                    <a:pt x="63935" y="47321"/>
                  </a:cubicBezTo>
                  <a:cubicBezTo>
                    <a:pt x="63935" y="47756"/>
                    <a:pt x="63935" y="48147"/>
                    <a:pt x="63935" y="48539"/>
                  </a:cubicBezTo>
                  <a:cubicBezTo>
                    <a:pt x="63935" y="48713"/>
                    <a:pt x="63848" y="48930"/>
                    <a:pt x="64066" y="49061"/>
                  </a:cubicBezTo>
                  <a:cubicBezTo>
                    <a:pt x="64109" y="49017"/>
                    <a:pt x="64153" y="49017"/>
                    <a:pt x="64153" y="48974"/>
                  </a:cubicBezTo>
                  <a:cubicBezTo>
                    <a:pt x="64631" y="47799"/>
                    <a:pt x="64892" y="46582"/>
                    <a:pt x="64979" y="45364"/>
                  </a:cubicBezTo>
                  <a:cubicBezTo>
                    <a:pt x="65023" y="45146"/>
                    <a:pt x="65066" y="44972"/>
                    <a:pt x="65196" y="44798"/>
                  </a:cubicBezTo>
                  <a:cubicBezTo>
                    <a:pt x="65283" y="44581"/>
                    <a:pt x="65457" y="44363"/>
                    <a:pt x="65457" y="44190"/>
                  </a:cubicBezTo>
                  <a:cubicBezTo>
                    <a:pt x="65501" y="43494"/>
                    <a:pt x="65370" y="42841"/>
                    <a:pt x="65066" y="42276"/>
                  </a:cubicBezTo>
                  <a:close/>
                  <a:moveTo>
                    <a:pt x="52714" y="49191"/>
                  </a:moveTo>
                  <a:cubicBezTo>
                    <a:pt x="52975" y="48191"/>
                    <a:pt x="53062" y="47147"/>
                    <a:pt x="53018" y="46103"/>
                  </a:cubicBezTo>
                  <a:cubicBezTo>
                    <a:pt x="52931" y="44755"/>
                    <a:pt x="52844" y="43363"/>
                    <a:pt x="52758" y="42015"/>
                  </a:cubicBezTo>
                  <a:cubicBezTo>
                    <a:pt x="52758" y="41971"/>
                    <a:pt x="52714" y="41928"/>
                    <a:pt x="52671" y="41884"/>
                  </a:cubicBezTo>
                  <a:cubicBezTo>
                    <a:pt x="52236" y="43929"/>
                    <a:pt x="52236" y="47538"/>
                    <a:pt x="52714" y="49191"/>
                  </a:cubicBezTo>
                  <a:close/>
                  <a:moveTo>
                    <a:pt x="49583" y="61326"/>
                  </a:moveTo>
                  <a:cubicBezTo>
                    <a:pt x="48843" y="60456"/>
                    <a:pt x="48147" y="59760"/>
                    <a:pt x="47582" y="58934"/>
                  </a:cubicBezTo>
                  <a:cubicBezTo>
                    <a:pt x="47060" y="58325"/>
                    <a:pt x="46364" y="57846"/>
                    <a:pt x="45625" y="57672"/>
                  </a:cubicBezTo>
                  <a:cubicBezTo>
                    <a:pt x="45625" y="57759"/>
                    <a:pt x="45581" y="57846"/>
                    <a:pt x="45581" y="57846"/>
                  </a:cubicBezTo>
                  <a:cubicBezTo>
                    <a:pt x="46581" y="58977"/>
                    <a:pt x="47625" y="60151"/>
                    <a:pt x="48626" y="61282"/>
                  </a:cubicBezTo>
                  <a:cubicBezTo>
                    <a:pt x="48887" y="61543"/>
                    <a:pt x="49191" y="61543"/>
                    <a:pt x="49583" y="61282"/>
                  </a:cubicBezTo>
                  <a:close/>
                  <a:moveTo>
                    <a:pt x="61761" y="92467"/>
                  </a:moveTo>
                  <a:cubicBezTo>
                    <a:pt x="61587" y="92641"/>
                    <a:pt x="61413" y="92858"/>
                    <a:pt x="61195" y="93032"/>
                  </a:cubicBezTo>
                  <a:cubicBezTo>
                    <a:pt x="61021" y="93163"/>
                    <a:pt x="60760" y="93206"/>
                    <a:pt x="60586" y="93337"/>
                  </a:cubicBezTo>
                  <a:cubicBezTo>
                    <a:pt x="60369" y="93467"/>
                    <a:pt x="60195" y="93641"/>
                    <a:pt x="60021" y="93815"/>
                  </a:cubicBezTo>
                  <a:cubicBezTo>
                    <a:pt x="59803" y="93946"/>
                    <a:pt x="59629" y="94120"/>
                    <a:pt x="59455" y="94250"/>
                  </a:cubicBezTo>
                  <a:cubicBezTo>
                    <a:pt x="59281" y="94424"/>
                    <a:pt x="59107" y="94598"/>
                    <a:pt x="58934" y="94772"/>
                  </a:cubicBezTo>
                  <a:cubicBezTo>
                    <a:pt x="58716" y="94903"/>
                    <a:pt x="58586" y="95077"/>
                    <a:pt x="58368" y="95250"/>
                  </a:cubicBezTo>
                  <a:lnTo>
                    <a:pt x="57846" y="95772"/>
                  </a:lnTo>
                  <a:cubicBezTo>
                    <a:pt x="57672" y="95946"/>
                    <a:pt x="57498" y="96077"/>
                    <a:pt x="57324" y="96294"/>
                  </a:cubicBezTo>
                  <a:cubicBezTo>
                    <a:pt x="57194" y="96468"/>
                    <a:pt x="56933" y="96555"/>
                    <a:pt x="57020" y="96816"/>
                  </a:cubicBezTo>
                  <a:cubicBezTo>
                    <a:pt x="57150" y="96816"/>
                    <a:pt x="57237" y="96816"/>
                    <a:pt x="57281" y="96773"/>
                  </a:cubicBezTo>
                  <a:cubicBezTo>
                    <a:pt x="58673" y="95642"/>
                    <a:pt x="60021" y="94511"/>
                    <a:pt x="61413" y="93424"/>
                  </a:cubicBezTo>
                  <a:cubicBezTo>
                    <a:pt x="61587" y="93250"/>
                    <a:pt x="61717" y="93076"/>
                    <a:pt x="61848" y="92858"/>
                  </a:cubicBezTo>
                  <a:cubicBezTo>
                    <a:pt x="61935" y="92815"/>
                    <a:pt x="61848" y="92684"/>
                    <a:pt x="61717" y="92467"/>
                  </a:cubicBezTo>
                  <a:close/>
                  <a:moveTo>
                    <a:pt x="63979" y="44450"/>
                  </a:moveTo>
                  <a:cubicBezTo>
                    <a:pt x="64066" y="44363"/>
                    <a:pt x="64153" y="44320"/>
                    <a:pt x="64153" y="44233"/>
                  </a:cubicBezTo>
                  <a:cubicBezTo>
                    <a:pt x="64414" y="43189"/>
                    <a:pt x="64675" y="42145"/>
                    <a:pt x="64892" y="41101"/>
                  </a:cubicBezTo>
                  <a:cubicBezTo>
                    <a:pt x="64979" y="40493"/>
                    <a:pt x="64849" y="39884"/>
                    <a:pt x="64544" y="39362"/>
                  </a:cubicBezTo>
                  <a:cubicBezTo>
                    <a:pt x="64153" y="40884"/>
                    <a:pt x="63892" y="42450"/>
                    <a:pt x="63805" y="44016"/>
                  </a:cubicBezTo>
                  <a:cubicBezTo>
                    <a:pt x="63848" y="44146"/>
                    <a:pt x="63892" y="44320"/>
                    <a:pt x="63935" y="44450"/>
                  </a:cubicBezTo>
                  <a:close/>
                  <a:moveTo>
                    <a:pt x="98860" y="64762"/>
                  </a:moveTo>
                  <a:cubicBezTo>
                    <a:pt x="97207" y="64240"/>
                    <a:pt x="94598" y="63892"/>
                    <a:pt x="93597" y="64109"/>
                  </a:cubicBezTo>
                  <a:cubicBezTo>
                    <a:pt x="93641" y="64370"/>
                    <a:pt x="93858" y="64370"/>
                    <a:pt x="94076" y="64414"/>
                  </a:cubicBezTo>
                  <a:cubicBezTo>
                    <a:pt x="94728" y="64588"/>
                    <a:pt x="95381" y="64675"/>
                    <a:pt x="96033" y="64892"/>
                  </a:cubicBezTo>
                  <a:cubicBezTo>
                    <a:pt x="96990" y="65153"/>
                    <a:pt x="97947" y="65110"/>
                    <a:pt x="98860" y="64762"/>
                  </a:cubicBezTo>
                  <a:close/>
                  <a:moveTo>
                    <a:pt x="57150" y="87378"/>
                  </a:moveTo>
                  <a:cubicBezTo>
                    <a:pt x="55846" y="88118"/>
                    <a:pt x="54584" y="88987"/>
                    <a:pt x="53410" y="89944"/>
                  </a:cubicBezTo>
                  <a:cubicBezTo>
                    <a:pt x="53149" y="90205"/>
                    <a:pt x="53149" y="90597"/>
                    <a:pt x="53366" y="90901"/>
                  </a:cubicBezTo>
                  <a:cubicBezTo>
                    <a:pt x="54758" y="89857"/>
                    <a:pt x="56019" y="88683"/>
                    <a:pt x="57107" y="87378"/>
                  </a:cubicBezTo>
                  <a:close/>
                  <a:moveTo>
                    <a:pt x="58499" y="90553"/>
                  </a:moveTo>
                  <a:cubicBezTo>
                    <a:pt x="59194" y="89988"/>
                    <a:pt x="59890" y="89379"/>
                    <a:pt x="60499" y="88727"/>
                  </a:cubicBezTo>
                  <a:cubicBezTo>
                    <a:pt x="60630" y="88553"/>
                    <a:pt x="60760" y="88422"/>
                    <a:pt x="60891" y="88248"/>
                  </a:cubicBezTo>
                  <a:cubicBezTo>
                    <a:pt x="61065" y="87987"/>
                    <a:pt x="61021" y="87813"/>
                    <a:pt x="60586" y="87378"/>
                  </a:cubicBezTo>
                  <a:cubicBezTo>
                    <a:pt x="60151" y="87683"/>
                    <a:pt x="59760" y="87987"/>
                    <a:pt x="59455" y="88379"/>
                  </a:cubicBezTo>
                  <a:cubicBezTo>
                    <a:pt x="58934" y="88987"/>
                    <a:pt x="58586" y="89770"/>
                    <a:pt x="58455" y="90553"/>
                  </a:cubicBezTo>
                  <a:close/>
                  <a:moveTo>
                    <a:pt x="74330" y="93989"/>
                  </a:moveTo>
                  <a:cubicBezTo>
                    <a:pt x="74069" y="94120"/>
                    <a:pt x="73939" y="94337"/>
                    <a:pt x="73939" y="94598"/>
                  </a:cubicBezTo>
                  <a:cubicBezTo>
                    <a:pt x="73808" y="95120"/>
                    <a:pt x="73721" y="95598"/>
                    <a:pt x="73634" y="96120"/>
                  </a:cubicBezTo>
                  <a:cubicBezTo>
                    <a:pt x="73547" y="96512"/>
                    <a:pt x="73417" y="96903"/>
                    <a:pt x="73373" y="97295"/>
                  </a:cubicBezTo>
                  <a:cubicBezTo>
                    <a:pt x="73243" y="97860"/>
                    <a:pt x="73373" y="98425"/>
                    <a:pt x="73678" y="98904"/>
                  </a:cubicBezTo>
                  <a:cubicBezTo>
                    <a:pt x="73765" y="98773"/>
                    <a:pt x="73808" y="98643"/>
                    <a:pt x="73895" y="98469"/>
                  </a:cubicBezTo>
                  <a:cubicBezTo>
                    <a:pt x="74069" y="97251"/>
                    <a:pt x="74243" y="96033"/>
                    <a:pt x="74417" y="94772"/>
                  </a:cubicBezTo>
                  <a:cubicBezTo>
                    <a:pt x="74417" y="94511"/>
                    <a:pt x="74374" y="94250"/>
                    <a:pt x="74330" y="93989"/>
                  </a:cubicBezTo>
                  <a:close/>
                  <a:moveTo>
                    <a:pt x="112604" y="65893"/>
                  </a:moveTo>
                  <a:cubicBezTo>
                    <a:pt x="114126" y="66719"/>
                    <a:pt x="114996" y="66719"/>
                    <a:pt x="116736" y="65893"/>
                  </a:cubicBezTo>
                  <a:cubicBezTo>
                    <a:pt x="115300" y="65762"/>
                    <a:pt x="113996" y="65284"/>
                    <a:pt x="112604" y="65893"/>
                  </a:cubicBezTo>
                  <a:close/>
                  <a:moveTo>
                    <a:pt x="53497" y="50931"/>
                  </a:moveTo>
                  <a:cubicBezTo>
                    <a:pt x="53627" y="50409"/>
                    <a:pt x="53627" y="50409"/>
                    <a:pt x="52975" y="50366"/>
                  </a:cubicBezTo>
                  <a:cubicBezTo>
                    <a:pt x="52888" y="50105"/>
                    <a:pt x="52844" y="49670"/>
                    <a:pt x="52671" y="49539"/>
                  </a:cubicBezTo>
                  <a:cubicBezTo>
                    <a:pt x="52105" y="49278"/>
                    <a:pt x="52105" y="48800"/>
                    <a:pt x="52062" y="48321"/>
                  </a:cubicBezTo>
                  <a:cubicBezTo>
                    <a:pt x="52018" y="47973"/>
                    <a:pt x="52018" y="47625"/>
                    <a:pt x="51975" y="46973"/>
                  </a:cubicBezTo>
                  <a:cubicBezTo>
                    <a:pt x="51670" y="47799"/>
                    <a:pt x="51540" y="48626"/>
                    <a:pt x="51627" y="49496"/>
                  </a:cubicBezTo>
                  <a:cubicBezTo>
                    <a:pt x="51627" y="49713"/>
                    <a:pt x="51714" y="49887"/>
                    <a:pt x="51888" y="50018"/>
                  </a:cubicBezTo>
                  <a:cubicBezTo>
                    <a:pt x="52323" y="50453"/>
                    <a:pt x="52888" y="50757"/>
                    <a:pt x="53497" y="50931"/>
                  </a:cubicBezTo>
                  <a:close/>
                  <a:moveTo>
                    <a:pt x="102992" y="63892"/>
                  </a:moveTo>
                  <a:cubicBezTo>
                    <a:pt x="101600" y="63413"/>
                    <a:pt x="97425" y="63109"/>
                    <a:pt x="95468" y="63370"/>
                  </a:cubicBezTo>
                  <a:cubicBezTo>
                    <a:pt x="95816" y="63413"/>
                    <a:pt x="96207" y="63413"/>
                    <a:pt x="96555" y="63413"/>
                  </a:cubicBezTo>
                  <a:cubicBezTo>
                    <a:pt x="97294" y="63370"/>
                    <a:pt x="97990" y="63457"/>
                    <a:pt x="98686" y="63631"/>
                  </a:cubicBezTo>
                  <a:cubicBezTo>
                    <a:pt x="99165" y="63848"/>
                    <a:pt x="99686" y="63935"/>
                    <a:pt x="100208" y="63979"/>
                  </a:cubicBezTo>
                  <a:cubicBezTo>
                    <a:pt x="101078" y="63979"/>
                    <a:pt x="101948" y="63935"/>
                    <a:pt x="102992" y="63892"/>
                  </a:cubicBezTo>
                  <a:close/>
                  <a:moveTo>
                    <a:pt x="65718" y="21312"/>
                  </a:moveTo>
                  <a:cubicBezTo>
                    <a:pt x="65544" y="22834"/>
                    <a:pt x="65110" y="24139"/>
                    <a:pt x="65675" y="25531"/>
                  </a:cubicBezTo>
                  <a:cubicBezTo>
                    <a:pt x="66632" y="24139"/>
                    <a:pt x="66327" y="22878"/>
                    <a:pt x="65718" y="21312"/>
                  </a:cubicBezTo>
                  <a:close/>
                  <a:moveTo>
                    <a:pt x="74982" y="97643"/>
                  </a:moveTo>
                  <a:cubicBezTo>
                    <a:pt x="74939" y="98252"/>
                    <a:pt x="74852" y="98860"/>
                    <a:pt x="74678" y="99426"/>
                  </a:cubicBezTo>
                  <a:cubicBezTo>
                    <a:pt x="74417" y="100209"/>
                    <a:pt x="74330" y="100992"/>
                    <a:pt x="74417" y="101818"/>
                  </a:cubicBezTo>
                  <a:cubicBezTo>
                    <a:pt x="74330" y="102209"/>
                    <a:pt x="74417" y="102644"/>
                    <a:pt x="74547" y="103036"/>
                  </a:cubicBezTo>
                  <a:cubicBezTo>
                    <a:pt x="74982" y="101948"/>
                    <a:pt x="75156" y="99426"/>
                    <a:pt x="74982" y="97643"/>
                  </a:cubicBezTo>
                  <a:close/>
                  <a:moveTo>
                    <a:pt x="72286" y="116780"/>
                  </a:moveTo>
                  <a:cubicBezTo>
                    <a:pt x="72721" y="116606"/>
                    <a:pt x="72634" y="116214"/>
                    <a:pt x="72634" y="115953"/>
                  </a:cubicBezTo>
                  <a:cubicBezTo>
                    <a:pt x="72721" y="114996"/>
                    <a:pt x="72982" y="113996"/>
                    <a:pt x="72503" y="112952"/>
                  </a:cubicBezTo>
                  <a:cubicBezTo>
                    <a:pt x="71590" y="114257"/>
                    <a:pt x="71938" y="115518"/>
                    <a:pt x="72286" y="116780"/>
                  </a:cubicBezTo>
                  <a:close/>
                  <a:moveTo>
                    <a:pt x="87291" y="57716"/>
                  </a:moveTo>
                  <a:cubicBezTo>
                    <a:pt x="86552" y="57629"/>
                    <a:pt x="85812" y="57716"/>
                    <a:pt x="85116" y="57977"/>
                  </a:cubicBezTo>
                  <a:cubicBezTo>
                    <a:pt x="84420" y="58194"/>
                    <a:pt x="83811" y="58586"/>
                    <a:pt x="83333" y="59108"/>
                  </a:cubicBezTo>
                  <a:cubicBezTo>
                    <a:pt x="83464" y="59151"/>
                    <a:pt x="83551" y="59151"/>
                    <a:pt x="83681" y="59108"/>
                  </a:cubicBezTo>
                  <a:cubicBezTo>
                    <a:pt x="84768" y="58760"/>
                    <a:pt x="85812" y="58368"/>
                    <a:pt x="86856" y="58020"/>
                  </a:cubicBezTo>
                  <a:cubicBezTo>
                    <a:pt x="87030" y="57933"/>
                    <a:pt x="87160" y="57846"/>
                    <a:pt x="87291" y="57716"/>
                  </a:cubicBezTo>
                  <a:close/>
                  <a:moveTo>
                    <a:pt x="80810" y="87726"/>
                  </a:moveTo>
                  <a:cubicBezTo>
                    <a:pt x="80854" y="86204"/>
                    <a:pt x="80158" y="85073"/>
                    <a:pt x="79636" y="83855"/>
                  </a:cubicBezTo>
                  <a:cubicBezTo>
                    <a:pt x="79593" y="83725"/>
                    <a:pt x="79375" y="83681"/>
                    <a:pt x="79245" y="83812"/>
                  </a:cubicBezTo>
                  <a:cubicBezTo>
                    <a:pt x="79810" y="86117"/>
                    <a:pt x="80158" y="86900"/>
                    <a:pt x="80810" y="87726"/>
                  </a:cubicBezTo>
                  <a:close/>
                  <a:moveTo>
                    <a:pt x="50931" y="80811"/>
                  </a:moveTo>
                  <a:cubicBezTo>
                    <a:pt x="52366" y="80811"/>
                    <a:pt x="54280" y="80115"/>
                    <a:pt x="54845" y="79332"/>
                  </a:cubicBezTo>
                  <a:cubicBezTo>
                    <a:pt x="53453" y="79506"/>
                    <a:pt x="52105" y="80028"/>
                    <a:pt x="50887" y="80811"/>
                  </a:cubicBezTo>
                  <a:close/>
                  <a:moveTo>
                    <a:pt x="66719" y="41667"/>
                  </a:moveTo>
                  <a:cubicBezTo>
                    <a:pt x="66588" y="41797"/>
                    <a:pt x="66501" y="41928"/>
                    <a:pt x="66458" y="42102"/>
                  </a:cubicBezTo>
                  <a:cubicBezTo>
                    <a:pt x="66240" y="42928"/>
                    <a:pt x="66110" y="43755"/>
                    <a:pt x="65979" y="44537"/>
                  </a:cubicBezTo>
                  <a:cubicBezTo>
                    <a:pt x="65979" y="44711"/>
                    <a:pt x="66066" y="44885"/>
                    <a:pt x="66197" y="45233"/>
                  </a:cubicBezTo>
                  <a:cubicBezTo>
                    <a:pt x="66806" y="44016"/>
                    <a:pt x="67284" y="42972"/>
                    <a:pt x="66719" y="41667"/>
                  </a:cubicBezTo>
                  <a:close/>
                  <a:moveTo>
                    <a:pt x="50887" y="60934"/>
                  </a:moveTo>
                  <a:cubicBezTo>
                    <a:pt x="49713" y="59717"/>
                    <a:pt x="48843" y="59064"/>
                    <a:pt x="48060" y="58760"/>
                  </a:cubicBezTo>
                  <a:cubicBezTo>
                    <a:pt x="48060" y="58847"/>
                    <a:pt x="48017" y="58934"/>
                    <a:pt x="48060" y="58977"/>
                  </a:cubicBezTo>
                  <a:cubicBezTo>
                    <a:pt x="48713" y="59673"/>
                    <a:pt x="49409" y="60369"/>
                    <a:pt x="50061" y="61021"/>
                  </a:cubicBezTo>
                  <a:cubicBezTo>
                    <a:pt x="50278" y="61239"/>
                    <a:pt x="50583" y="61326"/>
                    <a:pt x="50844" y="60934"/>
                  </a:cubicBezTo>
                  <a:close/>
                  <a:moveTo>
                    <a:pt x="40188" y="74852"/>
                  </a:moveTo>
                  <a:cubicBezTo>
                    <a:pt x="39840" y="74852"/>
                    <a:pt x="39536" y="74809"/>
                    <a:pt x="39231" y="74765"/>
                  </a:cubicBezTo>
                  <a:cubicBezTo>
                    <a:pt x="38927" y="74722"/>
                    <a:pt x="38666" y="74548"/>
                    <a:pt x="38361" y="74461"/>
                  </a:cubicBezTo>
                  <a:cubicBezTo>
                    <a:pt x="38144" y="74417"/>
                    <a:pt x="37970" y="74417"/>
                    <a:pt x="37752" y="74461"/>
                  </a:cubicBezTo>
                  <a:cubicBezTo>
                    <a:pt x="37231" y="74461"/>
                    <a:pt x="36622" y="74504"/>
                    <a:pt x="36056" y="74504"/>
                  </a:cubicBezTo>
                  <a:cubicBezTo>
                    <a:pt x="35882" y="74548"/>
                    <a:pt x="35752" y="74591"/>
                    <a:pt x="35578" y="74678"/>
                  </a:cubicBezTo>
                  <a:cubicBezTo>
                    <a:pt x="37057" y="75070"/>
                    <a:pt x="38666" y="75157"/>
                    <a:pt x="40188" y="74852"/>
                  </a:cubicBezTo>
                  <a:close/>
                  <a:moveTo>
                    <a:pt x="85334" y="46973"/>
                  </a:moveTo>
                  <a:cubicBezTo>
                    <a:pt x="84290" y="47538"/>
                    <a:pt x="83464" y="48365"/>
                    <a:pt x="82811" y="49365"/>
                  </a:cubicBezTo>
                  <a:cubicBezTo>
                    <a:pt x="82985" y="49235"/>
                    <a:pt x="83159" y="49191"/>
                    <a:pt x="83290" y="49104"/>
                  </a:cubicBezTo>
                  <a:cubicBezTo>
                    <a:pt x="83942" y="48669"/>
                    <a:pt x="84638" y="48234"/>
                    <a:pt x="85290" y="47799"/>
                  </a:cubicBezTo>
                  <a:cubicBezTo>
                    <a:pt x="85595" y="47625"/>
                    <a:pt x="85508" y="47321"/>
                    <a:pt x="85334" y="46973"/>
                  </a:cubicBezTo>
                  <a:close/>
                  <a:moveTo>
                    <a:pt x="63370" y="39536"/>
                  </a:moveTo>
                  <a:cubicBezTo>
                    <a:pt x="63239" y="38796"/>
                    <a:pt x="63935" y="38274"/>
                    <a:pt x="63805" y="37535"/>
                  </a:cubicBezTo>
                  <a:cubicBezTo>
                    <a:pt x="63674" y="36752"/>
                    <a:pt x="63805" y="36100"/>
                    <a:pt x="63631" y="35447"/>
                  </a:cubicBezTo>
                  <a:cubicBezTo>
                    <a:pt x="63196" y="36752"/>
                    <a:pt x="63109" y="38187"/>
                    <a:pt x="63370" y="39579"/>
                  </a:cubicBezTo>
                  <a:close/>
                  <a:moveTo>
                    <a:pt x="77027" y="50105"/>
                  </a:moveTo>
                  <a:cubicBezTo>
                    <a:pt x="78549" y="48800"/>
                    <a:pt x="78549" y="48800"/>
                    <a:pt x="78810" y="48060"/>
                  </a:cubicBezTo>
                  <a:cubicBezTo>
                    <a:pt x="78114" y="48452"/>
                    <a:pt x="77462" y="48843"/>
                    <a:pt x="76809" y="49235"/>
                  </a:cubicBezTo>
                  <a:cubicBezTo>
                    <a:pt x="76896" y="49539"/>
                    <a:pt x="76940" y="49757"/>
                    <a:pt x="77027" y="50148"/>
                  </a:cubicBezTo>
                  <a:close/>
                  <a:moveTo>
                    <a:pt x="54932" y="50105"/>
                  </a:moveTo>
                  <a:cubicBezTo>
                    <a:pt x="55063" y="50887"/>
                    <a:pt x="54889" y="51409"/>
                    <a:pt x="55063" y="51931"/>
                  </a:cubicBezTo>
                  <a:lnTo>
                    <a:pt x="55932" y="52410"/>
                  </a:lnTo>
                  <a:cubicBezTo>
                    <a:pt x="55846" y="52062"/>
                    <a:pt x="55759" y="51670"/>
                    <a:pt x="55759" y="51279"/>
                  </a:cubicBezTo>
                  <a:cubicBezTo>
                    <a:pt x="55802" y="50757"/>
                    <a:pt x="55498" y="50540"/>
                    <a:pt x="54932" y="50148"/>
                  </a:cubicBezTo>
                  <a:close/>
                  <a:moveTo>
                    <a:pt x="94337" y="85117"/>
                  </a:moveTo>
                  <a:cubicBezTo>
                    <a:pt x="92858" y="84595"/>
                    <a:pt x="92336" y="84638"/>
                    <a:pt x="91727" y="85117"/>
                  </a:cubicBezTo>
                  <a:cubicBezTo>
                    <a:pt x="92467" y="85378"/>
                    <a:pt x="92510" y="85378"/>
                    <a:pt x="94337" y="85117"/>
                  </a:cubicBezTo>
                  <a:close/>
                  <a:moveTo>
                    <a:pt x="72025" y="82376"/>
                  </a:moveTo>
                  <a:cubicBezTo>
                    <a:pt x="73025" y="82333"/>
                    <a:pt x="73982" y="82203"/>
                    <a:pt x="74721" y="81463"/>
                  </a:cubicBezTo>
                  <a:cubicBezTo>
                    <a:pt x="73939" y="81637"/>
                    <a:pt x="73199" y="81898"/>
                    <a:pt x="72460" y="82159"/>
                  </a:cubicBezTo>
                  <a:cubicBezTo>
                    <a:pt x="72286" y="82203"/>
                    <a:pt x="72155" y="82290"/>
                    <a:pt x="72025" y="82420"/>
                  </a:cubicBezTo>
                  <a:close/>
                  <a:moveTo>
                    <a:pt x="49626" y="72417"/>
                  </a:moveTo>
                  <a:cubicBezTo>
                    <a:pt x="48800" y="71982"/>
                    <a:pt x="48191" y="71677"/>
                    <a:pt x="47408" y="72199"/>
                  </a:cubicBezTo>
                  <a:cubicBezTo>
                    <a:pt x="48060" y="72678"/>
                    <a:pt x="48887" y="72765"/>
                    <a:pt x="49626" y="72460"/>
                  </a:cubicBezTo>
                  <a:close/>
                  <a:moveTo>
                    <a:pt x="88552" y="65980"/>
                  </a:moveTo>
                  <a:cubicBezTo>
                    <a:pt x="89292" y="66458"/>
                    <a:pt x="90031" y="66675"/>
                    <a:pt x="90857" y="66197"/>
                  </a:cubicBezTo>
                  <a:cubicBezTo>
                    <a:pt x="90161" y="65719"/>
                    <a:pt x="89292" y="65632"/>
                    <a:pt x="88552" y="65980"/>
                  </a:cubicBezTo>
                  <a:close/>
                  <a:moveTo>
                    <a:pt x="65805" y="49365"/>
                  </a:moveTo>
                  <a:cubicBezTo>
                    <a:pt x="66153" y="48713"/>
                    <a:pt x="66632" y="48104"/>
                    <a:pt x="65979" y="47365"/>
                  </a:cubicBezTo>
                  <a:cubicBezTo>
                    <a:pt x="65544" y="48365"/>
                    <a:pt x="65544" y="48365"/>
                    <a:pt x="65805" y="49365"/>
                  </a:cubicBezTo>
                  <a:close/>
                  <a:moveTo>
                    <a:pt x="57020" y="74722"/>
                  </a:moveTo>
                  <a:cubicBezTo>
                    <a:pt x="56846" y="73808"/>
                    <a:pt x="56541" y="72938"/>
                    <a:pt x="56063" y="72112"/>
                  </a:cubicBezTo>
                  <a:cubicBezTo>
                    <a:pt x="56063" y="73069"/>
                    <a:pt x="56411" y="73982"/>
                    <a:pt x="57020" y="74722"/>
                  </a:cubicBezTo>
                  <a:close/>
                  <a:moveTo>
                    <a:pt x="49104" y="92119"/>
                  </a:moveTo>
                  <a:cubicBezTo>
                    <a:pt x="49409" y="91902"/>
                    <a:pt x="49756" y="91684"/>
                    <a:pt x="50061" y="91423"/>
                  </a:cubicBezTo>
                  <a:cubicBezTo>
                    <a:pt x="50452" y="91206"/>
                    <a:pt x="50800" y="90901"/>
                    <a:pt x="51061" y="90553"/>
                  </a:cubicBezTo>
                  <a:cubicBezTo>
                    <a:pt x="50191" y="90771"/>
                    <a:pt x="49496" y="91336"/>
                    <a:pt x="49104" y="92162"/>
                  </a:cubicBezTo>
                  <a:close/>
                  <a:moveTo>
                    <a:pt x="90466" y="87378"/>
                  </a:moveTo>
                  <a:cubicBezTo>
                    <a:pt x="91162" y="88857"/>
                    <a:pt x="91292" y="89031"/>
                    <a:pt x="92032" y="89335"/>
                  </a:cubicBezTo>
                  <a:cubicBezTo>
                    <a:pt x="91597" y="88640"/>
                    <a:pt x="91075" y="87987"/>
                    <a:pt x="90466" y="87422"/>
                  </a:cubicBezTo>
                  <a:close/>
                  <a:moveTo>
                    <a:pt x="82028" y="66110"/>
                  </a:moveTo>
                  <a:cubicBezTo>
                    <a:pt x="82072" y="65197"/>
                    <a:pt x="81767" y="64283"/>
                    <a:pt x="81158" y="63631"/>
                  </a:cubicBezTo>
                  <a:cubicBezTo>
                    <a:pt x="81332" y="64501"/>
                    <a:pt x="81593" y="65327"/>
                    <a:pt x="82028" y="66110"/>
                  </a:cubicBezTo>
                  <a:close/>
                  <a:moveTo>
                    <a:pt x="57759" y="51322"/>
                  </a:moveTo>
                  <a:cubicBezTo>
                    <a:pt x="57890" y="52279"/>
                    <a:pt x="58194" y="53149"/>
                    <a:pt x="58673" y="53932"/>
                  </a:cubicBezTo>
                  <a:cubicBezTo>
                    <a:pt x="58412" y="53062"/>
                    <a:pt x="58325" y="52149"/>
                    <a:pt x="57759" y="51366"/>
                  </a:cubicBezTo>
                  <a:close/>
                  <a:moveTo>
                    <a:pt x="72025" y="117649"/>
                  </a:moveTo>
                  <a:cubicBezTo>
                    <a:pt x="71807" y="117780"/>
                    <a:pt x="71720" y="118041"/>
                    <a:pt x="71764" y="118302"/>
                  </a:cubicBezTo>
                  <a:cubicBezTo>
                    <a:pt x="71807" y="118606"/>
                    <a:pt x="71851" y="118867"/>
                    <a:pt x="71894" y="119128"/>
                  </a:cubicBezTo>
                  <a:cubicBezTo>
                    <a:pt x="71938" y="119433"/>
                    <a:pt x="71938" y="119563"/>
                    <a:pt x="72025" y="119911"/>
                  </a:cubicBezTo>
                  <a:cubicBezTo>
                    <a:pt x="72329" y="119172"/>
                    <a:pt x="72329" y="118389"/>
                    <a:pt x="72025" y="117649"/>
                  </a:cubicBezTo>
                  <a:close/>
                  <a:moveTo>
                    <a:pt x="104819" y="64370"/>
                  </a:moveTo>
                  <a:cubicBezTo>
                    <a:pt x="105384" y="64762"/>
                    <a:pt x="106123" y="64849"/>
                    <a:pt x="106776" y="64588"/>
                  </a:cubicBezTo>
                  <a:cubicBezTo>
                    <a:pt x="106167" y="64327"/>
                    <a:pt x="105471" y="64240"/>
                    <a:pt x="104819" y="64370"/>
                  </a:cubicBezTo>
                  <a:close/>
                  <a:moveTo>
                    <a:pt x="74069" y="104949"/>
                  </a:moveTo>
                  <a:cubicBezTo>
                    <a:pt x="73591" y="106037"/>
                    <a:pt x="73547" y="106341"/>
                    <a:pt x="73808" y="107211"/>
                  </a:cubicBezTo>
                  <a:cubicBezTo>
                    <a:pt x="74113" y="106472"/>
                    <a:pt x="74200" y="105689"/>
                    <a:pt x="74026" y="104949"/>
                  </a:cubicBezTo>
                  <a:close/>
                  <a:moveTo>
                    <a:pt x="56280" y="50061"/>
                  </a:moveTo>
                  <a:cubicBezTo>
                    <a:pt x="56237" y="50800"/>
                    <a:pt x="56150" y="51540"/>
                    <a:pt x="56889" y="52236"/>
                  </a:cubicBezTo>
                  <a:cubicBezTo>
                    <a:pt x="56933" y="51453"/>
                    <a:pt x="56715" y="50713"/>
                    <a:pt x="56280" y="50061"/>
                  </a:cubicBezTo>
                  <a:close/>
                  <a:moveTo>
                    <a:pt x="87073" y="47843"/>
                  </a:moveTo>
                  <a:cubicBezTo>
                    <a:pt x="88204" y="47495"/>
                    <a:pt x="88726" y="47104"/>
                    <a:pt x="89118" y="46277"/>
                  </a:cubicBezTo>
                  <a:cubicBezTo>
                    <a:pt x="88465" y="46756"/>
                    <a:pt x="87856" y="47147"/>
                    <a:pt x="87291" y="47582"/>
                  </a:cubicBezTo>
                  <a:cubicBezTo>
                    <a:pt x="87204" y="47669"/>
                    <a:pt x="87160" y="47756"/>
                    <a:pt x="87073" y="47843"/>
                  </a:cubicBezTo>
                  <a:close/>
                  <a:moveTo>
                    <a:pt x="47669" y="51105"/>
                  </a:moveTo>
                  <a:cubicBezTo>
                    <a:pt x="47495" y="50148"/>
                    <a:pt x="46886" y="49322"/>
                    <a:pt x="46016" y="48843"/>
                  </a:cubicBezTo>
                  <a:close/>
                  <a:moveTo>
                    <a:pt x="33621" y="74026"/>
                  </a:moveTo>
                  <a:cubicBezTo>
                    <a:pt x="32794" y="73678"/>
                    <a:pt x="31924" y="73547"/>
                    <a:pt x="31055" y="73721"/>
                  </a:cubicBezTo>
                  <a:cubicBezTo>
                    <a:pt x="31837" y="74113"/>
                    <a:pt x="32751" y="74200"/>
                    <a:pt x="33621" y="74026"/>
                  </a:cubicBezTo>
                  <a:close/>
                  <a:moveTo>
                    <a:pt x="53714" y="98425"/>
                  </a:moveTo>
                  <a:lnTo>
                    <a:pt x="53714" y="95381"/>
                  </a:lnTo>
                  <a:cubicBezTo>
                    <a:pt x="53714" y="95337"/>
                    <a:pt x="53671" y="95294"/>
                    <a:pt x="53627" y="95207"/>
                  </a:cubicBezTo>
                  <a:cubicBezTo>
                    <a:pt x="53584" y="95294"/>
                    <a:pt x="53540" y="95337"/>
                    <a:pt x="53540" y="95424"/>
                  </a:cubicBezTo>
                  <a:lnTo>
                    <a:pt x="53540" y="98034"/>
                  </a:lnTo>
                  <a:cubicBezTo>
                    <a:pt x="53540" y="98121"/>
                    <a:pt x="53627" y="98165"/>
                    <a:pt x="53758" y="98425"/>
                  </a:cubicBezTo>
                  <a:close/>
                  <a:moveTo>
                    <a:pt x="64588" y="31185"/>
                  </a:moveTo>
                  <a:cubicBezTo>
                    <a:pt x="64109" y="31750"/>
                    <a:pt x="64022" y="32533"/>
                    <a:pt x="64414" y="33186"/>
                  </a:cubicBezTo>
                  <a:cubicBezTo>
                    <a:pt x="64588" y="32533"/>
                    <a:pt x="64631" y="31837"/>
                    <a:pt x="64588" y="31185"/>
                  </a:cubicBezTo>
                  <a:close/>
                  <a:moveTo>
                    <a:pt x="45407" y="72504"/>
                  </a:moveTo>
                  <a:cubicBezTo>
                    <a:pt x="46277" y="72938"/>
                    <a:pt x="46277" y="72938"/>
                    <a:pt x="46973" y="72678"/>
                  </a:cubicBezTo>
                  <a:cubicBezTo>
                    <a:pt x="46538" y="72286"/>
                    <a:pt x="46103" y="72373"/>
                    <a:pt x="45407" y="72504"/>
                  </a:cubicBezTo>
                  <a:close/>
                  <a:moveTo>
                    <a:pt x="65718" y="45494"/>
                  </a:moveTo>
                  <a:cubicBezTo>
                    <a:pt x="65327" y="46060"/>
                    <a:pt x="65327" y="46060"/>
                    <a:pt x="65544" y="46973"/>
                  </a:cubicBezTo>
                  <a:cubicBezTo>
                    <a:pt x="65936" y="46538"/>
                    <a:pt x="66023" y="45973"/>
                    <a:pt x="65718" y="45494"/>
                  </a:cubicBezTo>
                  <a:close/>
                  <a:moveTo>
                    <a:pt x="102600" y="65153"/>
                  </a:moveTo>
                  <a:cubicBezTo>
                    <a:pt x="102992" y="65632"/>
                    <a:pt x="103688" y="65675"/>
                    <a:pt x="104123" y="65240"/>
                  </a:cubicBezTo>
                  <a:close/>
                  <a:moveTo>
                    <a:pt x="63152" y="40971"/>
                  </a:moveTo>
                  <a:lnTo>
                    <a:pt x="63065" y="40928"/>
                  </a:lnTo>
                  <a:lnTo>
                    <a:pt x="63065" y="42754"/>
                  </a:lnTo>
                  <a:lnTo>
                    <a:pt x="63152" y="42754"/>
                  </a:lnTo>
                  <a:close/>
                  <a:moveTo>
                    <a:pt x="92728" y="65762"/>
                  </a:moveTo>
                  <a:cubicBezTo>
                    <a:pt x="92249" y="65545"/>
                    <a:pt x="91640" y="65501"/>
                    <a:pt x="91118" y="65632"/>
                  </a:cubicBezTo>
                  <a:cubicBezTo>
                    <a:pt x="91858" y="66154"/>
                    <a:pt x="91858" y="66154"/>
                    <a:pt x="92728" y="65806"/>
                  </a:cubicBezTo>
                  <a:close/>
                  <a:moveTo>
                    <a:pt x="72634" y="93119"/>
                  </a:moveTo>
                  <a:cubicBezTo>
                    <a:pt x="72721" y="92684"/>
                    <a:pt x="72808" y="92423"/>
                    <a:pt x="72851" y="92162"/>
                  </a:cubicBezTo>
                  <a:cubicBezTo>
                    <a:pt x="72851" y="92032"/>
                    <a:pt x="72851" y="91902"/>
                    <a:pt x="72764" y="91815"/>
                  </a:cubicBezTo>
                  <a:cubicBezTo>
                    <a:pt x="72764" y="91728"/>
                    <a:pt x="72677" y="91684"/>
                    <a:pt x="72634" y="91641"/>
                  </a:cubicBezTo>
                  <a:cubicBezTo>
                    <a:pt x="72590" y="91641"/>
                    <a:pt x="72503" y="91728"/>
                    <a:pt x="72460" y="91771"/>
                  </a:cubicBezTo>
                  <a:cubicBezTo>
                    <a:pt x="72242" y="92206"/>
                    <a:pt x="72286" y="92728"/>
                    <a:pt x="72590" y="93119"/>
                  </a:cubicBezTo>
                  <a:close/>
                  <a:moveTo>
                    <a:pt x="64892" y="35621"/>
                  </a:moveTo>
                  <a:cubicBezTo>
                    <a:pt x="65457" y="34838"/>
                    <a:pt x="65457" y="34838"/>
                    <a:pt x="65023" y="34273"/>
                  </a:cubicBezTo>
                  <a:cubicBezTo>
                    <a:pt x="64979" y="34751"/>
                    <a:pt x="64979" y="35099"/>
                    <a:pt x="64892" y="35621"/>
                  </a:cubicBezTo>
                  <a:close/>
                  <a:moveTo>
                    <a:pt x="41754" y="75157"/>
                  </a:moveTo>
                  <a:lnTo>
                    <a:pt x="41754" y="75244"/>
                  </a:lnTo>
                  <a:lnTo>
                    <a:pt x="43363" y="75244"/>
                  </a:lnTo>
                  <a:lnTo>
                    <a:pt x="43363" y="75157"/>
                  </a:lnTo>
                  <a:close/>
                  <a:moveTo>
                    <a:pt x="82072" y="77462"/>
                  </a:moveTo>
                  <a:cubicBezTo>
                    <a:pt x="82072" y="77157"/>
                    <a:pt x="82028" y="76809"/>
                    <a:pt x="81985" y="76505"/>
                  </a:cubicBezTo>
                  <a:cubicBezTo>
                    <a:pt x="81941" y="76331"/>
                    <a:pt x="81811" y="76113"/>
                    <a:pt x="81463" y="76287"/>
                  </a:cubicBezTo>
                  <a:cubicBezTo>
                    <a:pt x="81637" y="76635"/>
                    <a:pt x="81550" y="77114"/>
                    <a:pt x="82115" y="77462"/>
                  </a:cubicBezTo>
                  <a:close/>
                  <a:moveTo>
                    <a:pt x="56889" y="75896"/>
                  </a:moveTo>
                  <a:cubicBezTo>
                    <a:pt x="56324" y="75244"/>
                    <a:pt x="56063" y="75244"/>
                    <a:pt x="55585" y="75722"/>
                  </a:cubicBezTo>
                  <a:close/>
                  <a:moveTo>
                    <a:pt x="63413" y="56759"/>
                  </a:moveTo>
                  <a:cubicBezTo>
                    <a:pt x="64327" y="56759"/>
                    <a:pt x="64327" y="56759"/>
                    <a:pt x="64631" y="56237"/>
                  </a:cubicBezTo>
                  <a:close/>
                  <a:moveTo>
                    <a:pt x="62587" y="55454"/>
                  </a:moveTo>
                  <a:cubicBezTo>
                    <a:pt x="62500" y="55802"/>
                    <a:pt x="62413" y="56020"/>
                    <a:pt x="62369" y="56324"/>
                  </a:cubicBezTo>
                  <a:cubicBezTo>
                    <a:pt x="62326" y="56585"/>
                    <a:pt x="62500" y="56672"/>
                    <a:pt x="62630" y="56629"/>
                  </a:cubicBezTo>
                  <a:cubicBezTo>
                    <a:pt x="62717" y="56542"/>
                    <a:pt x="62848" y="56455"/>
                    <a:pt x="62848" y="56368"/>
                  </a:cubicBezTo>
                  <a:cubicBezTo>
                    <a:pt x="62978" y="56063"/>
                    <a:pt x="62848" y="55672"/>
                    <a:pt x="62587" y="55454"/>
                  </a:cubicBezTo>
                  <a:close/>
                  <a:moveTo>
                    <a:pt x="73112" y="104297"/>
                  </a:moveTo>
                  <a:lnTo>
                    <a:pt x="73330" y="102688"/>
                  </a:lnTo>
                  <a:cubicBezTo>
                    <a:pt x="72851" y="103123"/>
                    <a:pt x="72764" y="103775"/>
                    <a:pt x="73112" y="104297"/>
                  </a:cubicBezTo>
                  <a:close/>
                  <a:moveTo>
                    <a:pt x="61587" y="85986"/>
                  </a:moveTo>
                  <a:cubicBezTo>
                    <a:pt x="61804" y="85465"/>
                    <a:pt x="61674" y="84856"/>
                    <a:pt x="61282" y="84508"/>
                  </a:cubicBezTo>
                  <a:cubicBezTo>
                    <a:pt x="61413" y="85160"/>
                    <a:pt x="61500" y="85595"/>
                    <a:pt x="61587" y="85986"/>
                  </a:cubicBezTo>
                  <a:close/>
                  <a:moveTo>
                    <a:pt x="75765" y="81768"/>
                  </a:moveTo>
                  <a:cubicBezTo>
                    <a:pt x="75243" y="82203"/>
                    <a:pt x="75243" y="82203"/>
                    <a:pt x="75548" y="82898"/>
                  </a:cubicBezTo>
                  <a:cubicBezTo>
                    <a:pt x="75765" y="82463"/>
                    <a:pt x="75765" y="82463"/>
                    <a:pt x="75765" y="81768"/>
                  </a:cubicBezTo>
                  <a:close/>
                  <a:moveTo>
                    <a:pt x="97120" y="83333"/>
                  </a:moveTo>
                  <a:cubicBezTo>
                    <a:pt x="97338" y="84029"/>
                    <a:pt x="97338" y="84029"/>
                    <a:pt x="97816" y="84203"/>
                  </a:cubicBezTo>
                  <a:cubicBezTo>
                    <a:pt x="97729" y="83812"/>
                    <a:pt x="97468" y="83464"/>
                    <a:pt x="97120" y="83290"/>
                  </a:cubicBezTo>
                  <a:close/>
                  <a:moveTo>
                    <a:pt x="53062" y="39971"/>
                  </a:moveTo>
                  <a:cubicBezTo>
                    <a:pt x="53366" y="40319"/>
                    <a:pt x="53105" y="40928"/>
                    <a:pt x="53801" y="41232"/>
                  </a:cubicBezTo>
                  <a:cubicBezTo>
                    <a:pt x="53714" y="40754"/>
                    <a:pt x="53453" y="40275"/>
                    <a:pt x="53105" y="39927"/>
                  </a:cubicBezTo>
                  <a:close/>
                  <a:moveTo>
                    <a:pt x="91684" y="76983"/>
                  </a:moveTo>
                  <a:cubicBezTo>
                    <a:pt x="91466" y="76548"/>
                    <a:pt x="91466" y="76548"/>
                    <a:pt x="90335" y="76983"/>
                  </a:cubicBezTo>
                  <a:cubicBezTo>
                    <a:pt x="90814" y="77114"/>
                    <a:pt x="91292" y="77114"/>
                    <a:pt x="91727" y="76940"/>
                  </a:cubicBezTo>
                  <a:close/>
                  <a:moveTo>
                    <a:pt x="85421" y="78723"/>
                  </a:moveTo>
                  <a:cubicBezTo>
                    <a:pt x="85638" y="79158"/>
                    <a:pt x="86030" y="79506"/>
                    <a:pt x="86465" y="79636"/>
                  </a:cubicBezTo>
                  <a:cubicBezTo>
                    <a:pt x="86378" y="79115"/>
                    <a:pt x="86073" y="78897"/>
                    <a:pt x="85464" y="78680"/>
                  </a:cubicBezTo>
                  <a:close/>
                  <a:moveTo>
                    <a:pt x="66893" y="21095"/>
                  </a:moveTo>
                  <a:cubicBezTo>
                    <a:pt x="67110" y="20790"/>
                    <a:pt x="67110" y="20355"/>
                    <a:pt x="66893" y="20007"/>
                  </a:cubicBezTo>
                  <a:close/>
                  <a:moveTo>
                    <a:pt x="66588" y="21791"/>
                  </a:moveTo>
                  <a:cubicBezTo>
                    <a:pt x="66371" y="22182"/>
                    <a:pt x="66284" y="22486"/>
                    <a:pt x="66806" y="22834"/>
                  </a:cubicBezTo>
                  <a:cubicBezTo>
                    <a:pt x="66762" y="22356"/>
                    <a:pt x="66675" y="22095"/>
                    <a:pt x="66588" y="21791"/>
                  </a:cubicBezTo>
                  <a:close/>
                  <a:moveTo>
                    <a:pt x="118258" y="67241"/>
                  </a:moveTo>
                  <a:cubicBezTo>
                    <a:pt x="117519" y="67023"/>
                    <a:pt x="117519" y="67023"/>
                    <a:pt x="116953" y="67241"/>
                  </a:cubicBezTo>
                  <a:close/>
                  <a:moveTo>
                    <a:pt x="82507" y="62979"/>
                  </a:moveTo>
                  <a:lnTo>
                    <a:pt x="82507" y="62718"/>
                  </a:lnTo>
                  <a:cubicBezTo>
                    <a:pt x="82246" y="62674"/>
                    <a:pt x="81985" y="62587"/>
                    <a:pt x="81724" y="62544"/>
                  </a:cubicBezTo>
                  <a:cubicBezTo>
                    <a:pt x="81637" y="62544"/>
                    <a:pt x="81550" y="62674"/>
                    <a:pt x="81506" y="62761"/>
                  </a:cubicBezTo>
                  <a:cubicBezTo>
                    <a:pt x="81550" y="62848"/>
                    <a:pt x="81637" y="62979"/>
                    <a:pt x="81724" y="62979"/>
                  </a:cubicBezTo>
                  <a:cubicBezTo>
                    <a:pt x="81985" y="62979"/>
                    <a:pt x="82246" y="62979"/>
                    <a:pt x="82507" y="62979"/>
                  </a:cubicBezTo>
                  <a:close/>
                  <a:moveTo>
                    <a:pt x="21877" y="71764"/>
                  </a:moveTo>
                  <a:cubicBezTo>
                    <a:pt x="22269" y="71938"/>
                    <a:pt x="22704" y="71808"/>
                    <a:pt x="23008" y="71547"/>
                  </a:cubicBezTo>
                  <a:cubicBezTo>
                    <a:pt x="22617" y="71373"/>
                    <a:pt x="22182" y="71460"/>
                    <a:pt x="21877" y="71764"/>
                  </a:cubicBezTo>
                  <a:close/>
                  <a:moveTo>
                    <a:pt x="86986" y="64022"/>
                  </a:moveTo>
                  <a:cubicBezTo>
                    <a:pt x="87073" y="64109"/>
                    <a:pt x="87117" y="64153"/>
                    <a:pt x="87204" y="64240"/>
                  </a:cubicBezTo>
                  <a:cubicBezTo>
                    <a:pt x="87378" y="64370"/>
                    <a:pt x="87595" y="64501"/>
                    <a:pt x="87856" y="64283"/>
                  </a:cubicBezTo>
                  <a:cubicBezTo>
                    <a:pt x="87856" y="64240"/>
                    <a:pt x="87856" y="64240"/>
                    <a:pt x="87856" y="64196"/>
                  </a:cubicBezTo>
                  <a:cubicBezTo>
                    <a:pt x="87682" y="64109"/>
                    <a:pt x="87508" y="64022"/>
                    <a:pt x="87334" y="63979"/>
                  </a:cubicBezTo>
                  <a:cubicBezTo>
                    <a:pt x="87204" y="63979"/>
                    <a:pt x="87117" y="63979"/>
                    <a:pt x="86986" y="64022"/>
                  </a:cubicBezTo>
                  <a:close/>
                  <a:moveTo>
                    <a:pt x="74982" y="83116"/>
                  </a:moveTo>
                  <a:cubicBezTo>
                    <a:pt x="74982" y="82985"/>
                    <a:pt x="74982" y="82855"/>
                    <a:pt x="74982" y="82681"/>
                  </a:cubicBezTo>
                  <a:cubicBezTo>
                    <a:pt x="74982" y="82507"/>
                    <a:pt x="74982" y="82290"/>
                    <a:pt x="74721" y="82246"/>
                  </a:cubicBezTo>
                  <a:cubicBezTo>
                    <a:pt x="74721" y="82246"/>
                    <a:pt x="74634" y="82246"/>
                    <a:pt x="74634" y="82290"/>
                  </a:cubicBezTo>
                  <a:cubicBezTo>
                    <a:pt x="74460" y="82463"/>
                    <a:pt x="74547" y="82637"/>
                    <a:pt x="74678" y="82811"/>
                  </a:cubicBezTo>
                  <a:cubicBezTo>
                    <a:pt x="74765" y="82898"/>
                    <a:pt x="74852" y="82985"/>
                    <a:pt x="74982" y="83116"/>
                  </a:cubicBezTo>
                  <a:close/>
                  <a:moveTo>
                    <a:pt x="63283" y="56281"/>
                  </a:moveTo>
                  <a:cubicBezTo>
                    <a:pt x="63674" y="55976"/>
                    <a:pt x="63674" y="55976"/>
                    <a:pt x="63283" y="55280"/>
                  </a:cubicBezTo>
                  <a:close/>
                  <a:moveTo>
                    <a:pt x="56367" y="74983"/>
                  </a:moveTo>
                  <a:cubicBezTo>
                    <a:pt x="56106" y="74591"/>
                    <a:pt x="56106" y="74591"/>
                    <a:pt x="55193" y="75026"/>
                  </a:cubicBezTo>
                  <a:close/>
                  <a:moveTo>
                    <a:pt x="82072" y="78636"/>
                  </a:moveTo>
                  <a:lnTo>
                    <a:pt x="81811" y="78680"/>
                  </a:lnTo>
                  <a:cubicBezTo>
                    <a:pt x="81811" y="79028"/>
                    <a:pt x="81941" y="79332"/>
                    <a:pt x="82376" y="79636"/>
                  </a:cubicBezTo>
                  <a:close/>
                  <a:moveTo>
                    <a:pt x="45929" y="61804"/>
                  </a:moveTo>
                  <a:cubicBezTo>
                    <a:pt x="45668" y="61239"/>
                    <a:pt x="45494" y="60934"/>
                    <a:pt x="45059" y="60760"/>
                  </a:cubicBezTo>
                  <a:cubicBezTo>
                    <a:pt x="45103" y="61326"/>
                    <a:pt x="45364" y="61543"/>
                    <a:pt x="45929" y="61804"/>
                  </a:cubicBezTo>
                  <a:close/>
                  <a:moveTo>
                    <a:pt x="71503" y="116519"/>
                  </a:moveTo>
                  <a:cubicBezTo>
                    <a:pt x="71807" y="116171"/>
                    <a:pt x="71764" y="115910"/>
                    <a:pt x="71416" y="115344"/>
                  </a:cubicBezTo>
                  <a:cubicBezTo>
                    <a:pt x="71503" y="115953"/>
                    <a:pt x="71503" y="116214"/>
                    <a:pt x="71503" y="116562"/>
                  </a:cubicBezTo>
                  <a:close/>
                  <a:moveTo>
                    <a:pt x="56759" y="59064"/>
                  </a:moveTo>
                  <a:cubicBezTo>
                    <a:pt x="57063" y="59978"/>
                    <a:pt x="57063" y="59978"/>
                    <a:pt x="57629" y="59847"/>
                  </a:cubicBezTo>
                  <a:close/>
                  <a:moveTo>
                    <a:pt x="115431" y="66632"/>
                  </a:moveTo>
                  <a:lnTo>
                    <a:pt x="115431" y="66893"/>
                  </a:lnTo>
                  <a:cubicBezTo>
                    <a:pt x="115779" y="66980"/>
                    <a:pt x="116170" y="66849"/>
                    <a:pt x="116518" y="66632"/>
                  </a:cubicBezTo>
                  <a:close/>
                  <a:moveTo>
                    <a:pt x="51540" y="60195"/>
                  </a:moveTo>
                  <a:cubicBezTo>
                    <a:pt x="51627" y="60369"/>
                    <a:pt x="51714" y="60543"/>
                    <a:pt x="51844" y="60760"/>
                  </a:cubicBezTo>
                  <a:cubicBezTo>
                    <a:pt x="52018" y="61021"/>
                    <a:pt x="52192" y="60978"/>
                    <a:pt x="52279" y="60586"/>
                  </a:cubicBezTo>
                  <a:close/>
                  <a:moveTo>
                    <a:pt x="60238" y="86943"/>
                  </a:moveTo>
                  <a:cubicBezTo>
                    <a:pt x="60499" y="86769"/>
                    <a:pt x="60978" y="86726"/>
                    <a:pt x="60630" y="86117"/>
                  </a:cubicBezTo>
                  <a:close/>
                  <a:moveTo>
                    <a:pt x="56411" y="59891"/>
                  </a:moveTo>
                  <a:cubicBezTo>
                    <a:pt x="56367" y="59499"/>
                    <a:pt x="56193" y="59151"/>
                    <a:pt x="55932" y="58890"/>
                  </a:cubicBezTo>
                  <a:cubicBezTo>
                    <a:pt x="55846" y="59325"/>
                    <a:pt x="56063" y="59717"/>
                    <a:pt x="56454" y="59891"/>
                  </a:cubicBezTo>
                  <a:close/>
                  <a:moveTo>
                    <a:pt x="57324" y="61761"/>
                  </a:moveTo>
                  <a:cubicBezTo>
                    <a:pt x="57455" y="61369"/>
                    <a:pt x="57237" y="60891"/>
                    <a:pt x="56846" y="60804"/>
                  </a:cubicBezTo>
                  <a:cubicBezTo>
                    <a:pt x="56933" y="61195"/>
                    <a:pt x="56889" y="61500"/>
                    <a:pt x="57368" y="61761"/>
                  </a:cubicBezTo>
                  <a:close/>
                  <a:moveTo>
                    <a:pt x="53192" y="42711"/>
                  </a:moveTo>
                  <a:lnTo>
                    <a:pt x="53105" y="42711"/>
                  </a:lnTo>
                  <a:lnTo>
                    <a:pt x="53105" y="43624"/>
                  </a:lnTo>
                  <a:lnTo>
                    <a:pt x="53192" y="43624"/>
                  </a:lnTo>
                  <a:close/>
                  <a:moveTo>
                    <a:pt x="71242" y="118215"/>
                  </a:moveTo>
                  <a:lnTo>
                    <a:pt x="71416" y="118171"/>
                  </a:lnTo>
                  <a:cubicBezTo>
                    <a:pt x="71372" y="117954"/>
                    <a:pt x="71372" y="117736"/>
                    <a:pt x="71329" y="117519"/>
                  </a:cubicBezTo>
                  <a:cubicBezTo>
                    <a:pt x="71329" y="117475"/>
                    <a:pt x="71199" y="117432"/>
                    <a:pt x="71155" y="117388"/>
                  </a:cubicBezTo>
                  <a:cubicBezTo>
                    <a:pt x="71155" y="117475"/>
                    <a:pt x="71068" y="117519"/>
                    <a:pt x="71068" y="117606"/>
                  </a:cubicBezTo>
                  <a:cubicBezTo>
                    <a:pt x="71112" y="117823"/>
                    <a:pt x="71199" y="117997"/>
                    <a:pt x="71242" y="118215"/>
                  </a:cubicBezTo>
                  <a:close/>
                  <a:moveTo>
                    <a:pt x="66762" y="12744"/>
                  </a:moveTo>
                  <a:lnTo>
                    <a:pt x="66632" y="12787"/>
                  </a:lnTo>
                  <a:lnTo>
                    <a:pt x="66632" y="13396"/>
                  </a:lnTo>
                  <a:lnTo>
                    <a:pt x="66762" y="13396"/>
                  </a:lnTo>
                  <a:close/>
                  <a:moveTo>
                    <a:pt x="60978" y="81463"/>
                  </a:moveTo>
                  <a:cubicBezTo>
                    <a:pt x="61065" y="81420"/>
                    <a:pt x="61195" y="81376"/>
                    <a:pt x="61282" y="81333"/>
                  </a:cubicBezTo>
                  <a:cubicBezTo>
                    <a:pt x="61369" y="81246"/>
                    <a:pt x="61413" y="81159"/>
                    <a:pt x="61456" y="81072"/>
                  </a:cubicBezTo>
                  <a:cubicBezTo>
                    <a:pt x="61326" y="81028"/>
                    <a:pt x="61239" y="80985"/>
                    <a:pt x="61108" y="80985"/>
                  </a:cubicBezTo>
                  <a:cubicBezTo>
                    <a:pt x="61021" y="81028"/>
                    <a:pt x="60891" y="81115"/>
                    <a:pt x="60847" y="81202"/>
                  </a:cubicBezTo>
                  <a:cubicBezTo>
                    <a:pt x="60804" y="81246"/>
                    <a:pt x="60804" y="81289"/>
                    <a:pt x="60847" y="81289"/>
                  </a:cubicBezTo>
                  <a:cubicBezTo>
                    <a:pt x="60891" y="81376"/>
                    <a:pt x="60934" y="81420"/>
                    <a:pt x="60978" y="81463"/>
                  </a:cubicBezTo>
                  <a:close/>
                  <a:moveTo>
                    <a:pt x="45277" y="59978"/>
                  </a:moveTo>
                  <a:cubicBezTo>
                    <a:pt x="45538" y="60543"/>
                    <a:pt x="45538" y="60543"/>
                    <a:pt x="45973" y="60717"/>
                  </a:cubicBezTo>
                  <a:close/>
                  <a:moveTo>
                    <a:pt x="64849" y="54193"/>
                  </a:moveTo>
                  <a:cubicBezTo>
                    <a:pt x="65283" y="53758"/>
                    <a:pt x="65544" y="53541"/>
                    <a:pt x="65283" y="53062"/>
                  </a:cubicBezTo>
                  <a:close/>
                  <a:moveTo>
                    <a:pt x="81245" y="79201"/>
                  </a:moveTo>
                  <a:cubicBezTo>
                    <a:pt x="81115" y="78462"/>
                    <a:pt x="81115" y="78462"/>
                    <a:pt x="80593" y="78636"/>
                  </a:cubicBezTo>
                  <a:close/>
                  <a:moveTo>
                    <a:pt x="64066" y="50235"/>
                  </a:moveTo>
                  <a:cubicBezTo>
                    <a:pt x="63892" y="50409"/>
                    <a:pt x="63848" y="50713"/>
                    <a:pt x="63935" y="50974"/>
                  </a:cubicBezTo>
                  <a:cubicBezTo>
                    <a:pt x="64196" y="50583"/>
                    <a:pt x="64196" y="50583"/>
                    <a:pt x="64066" y="50235"/>
                  </a:cubicBezTo>
                  <a:close/>
                  <a:moveTo>
                    <a:pt x="21008" y="71373"/>
                  </a:moveTo>
                  <a:cubicBezTo>
                    <a:pt x="20747" y="71155"/>
                    <a:pt x="20442" y="71112"/>
                    <a:pt x="19920" y="71373"/>
                  </a:cubicBezTo>
                  <a:close/>
                  <a:moveTo>
                    <a:pt x="12874" y="71503"/>
                  </a:moveTo>
                  <a:cubicBezTo>
                    <a:pt x="12874" y="71503"/>
                    <a:pt x="12874" y="71547"/>
                    <a:pt x="12874" y="71590"/>
                  </a:cubicBezTo>
                  <a:cubicBezTo>
                    <a:pt x="13005" y="71634"/>
                    <a:pt x="13135" y="71677"/>
                    <a:pt x="13266" y="71677"/>
                  </a:cubicBezTo>
                  <a:cubicBezTo>
                    <a:pt x="13396" y="71677"/>
                    <a:pt x="13614" y="71808"/>
                    <a:pt x="13657" y="71503"/>
                  </a:cubicBezTo>
                  <a:close/>
                  <a:moveTo>
                    <a:pt x="71546" y="125609"/>
                  </a:moveTo>
                  <a:lnTo>
                    <a:pt x="71633" y="125609"/>
                  </a:lnTo>
                  <a:lnTo>
                    <a:pt x="71633" y="124826"/>
                  </a:lnTo>
                  <a:lnTo>
                    <a:pt x="71503" y="124826"/>
                  </a:lnTo>
                  <a:close/>
                  <a:moveTo>
                    <a:pt x="59238" y="93554"/>
                  </a:moveTo>
                  <a:cubicBezTo>
                    <a:pt x="59673" y="93424"/>
                    <a:pt x="59673" y="93424"/>
                    <a:pt x="59803" y="93076"/>
                  </a:cubicBezTo>
                  <a:close/>
                  <a:moveTo>
                    <a:pt x="53497" y="94163"/>
                  </a:moveTo>
                  <a:lnTo>
                    <a:pt x="53758" y="94207"/>
                  </a:lnTo>
                  <a:cubicBezTo>
                    <a:pt x="53801" y="94033"/>
                    <a:pt x="53845" y="93859"/>
                    <a:pt x="53888" y="93685"/>
                  </a:cubicBezTo>
                  <a:cubicBezTo>
                    <a:pt x="53888" y="93598"/>
                    <a:pt x="53758" y="93511"/>
                    <a:pt x="53671" y="93424"/>
                  </a:cubicBezTo>
                  <a:cubicBezTo>
                    <a:pt x="53627" y="93511"/>
                    <a:pt x="53540" y="93554"/>
                    <a:pt x="53540" y="93598"/>
                  </a:cubicBezTo>
                  <a:cubicBezTo>
                    <a:pt x="53497" y="93772"/>
                    <a:pt x="53497" y="93989"/>
                    <a:pt x="53497" y="94163"/>
                  </a:cubicBezTo>
                  <a:close/>
                  <a:moveTo>
                    <a:pt x="91075" y="85204"/>
                  </a:moveTo>
                  <a:cubicBezTo>
                    <a:pt x="91075" y="85117"/>
                    <a:pt x="91031" y="85073"/>
                    <a:pt x="91031" y="84986"/>
                  </a:cubicBezTo>
                  <a:lnTo>
                    <a:pt x="90161" y="85073"/>
                  </a:lnTo>
                  <a:lnTo>
                    <a:pt x="90161" y="85247"/>
                  </a:lnTo>
                  <a:close/>
                  <a:moveTo>
                    <a:pt x="59629" y="82203"/>
                  </a:moveTo>
                  <a:lnTo>
                    <a:pt x="59629" y="82029"/>
                  </a:lnTo>
                  <a:cubicBezTo>
                    <a:pt x="59629" y="82029"/>
                    <a:pt x="59499" y="81942"/>
                    <a:pt x="59455" y="81985"/>
                  </a:cubicBezTo>
                  <a:cubicBezTo>
                    <a:pt x="59325" y="82029"/>
                    <a:pt x="59194" y="82116"/>
                    <a:pt x="59064" y="82246"/>
                  </a:cubicBezTo>
                  <a:cubicBezTo>
                    <a:pt x="59064" y="82246"/>
                    <a:pt x="59151" y="82290"/>
                    <a:pt x="59151" y="82290"/>
                  </a:cubicBezTo>
                  <a:cubicBezTo>
                    <a:pt x="59281" y="82290"/>
                    <a:pt x="59455" y="82246"/>
                    <a:pt x="59586" y="82203"/>
                  </a:cubicBezTo>
                  <a:close/>
                  <a:moveTo>
                    <a:pt x="90814" y="65197"/>
                  </a:moveTo>
                  <a:lnTo>
                    <a:pt x="89727" y="65197"/>
                  </a:lnTo>
                  <a:cubicBezTo>
                    <a:pt x="89901" y="65284"/>
                    <a:pt x="90074" y="65327"/>
                    <a:pt x="90248" y="65371"/>
                  </a:cubicBezTo>
                  <a:cubicBezTo>
                    <a:pt x="90466" y="65327"/>
                    <a:pt x="90640" y="65284"/>
                    <a:pt x="90814" y="65197"/>
                  </a:cubicBezTo>
                  <a:close/>
                  <a:moveTo>
                    <a:pt x="79245" y="56107"/>
                  </a:moveTo>
                  <a:cubicBezTo>
                    <a:pt x="78984" y="56020"/>
                    <a:pt x="78723" y="56107"/>
                    <a:pt x="78592" y="56368"/>
                  </a:cubicBezTo>
                  <a:cubicBezTo>
                    <a:pt x="78853" y="56542"/>
                    <a:pt x="79201" y="56368"/>
                    <a:pt x="79245" y="56107"/>
                  </a:cubicBezTo>
                  <a:close/>
                  <a:moveTo>
                    <a:pt x="125478" y="66980"/>
                  </a:moveTo>
                  <a:cubicBezTo>
                    <a:pt x="125304" y="66893"/>
                    <a:pt x="125173" y="66849"/>
                    <a:pt x="125043" y="66806"/>
                  </a:cubicBezTo>
                  <a:cubicBezTo>
                    <a:pt x="124999" y="66806"/>
                    <a:pt x="124912" y="66893"/>
                    <a:pt x="124869" y="66936"/>
                  </a:cubicBezTo>
                  <a:cubicBezTo>
                    <a:pt x="124912" y="66936"/>
                    <a:pt x="124956" y="66980"/>
                    <a:pt x="124956" y="66980"/>
                  </a:cubicBezTo>
                  <a:cubicBezTo>
                    <a:pt x="124999" y="66980"/>
                    <a:pt x="125173" y="66980"/>
                    <a:pt x="125434" y="66936"/>
                  </a:cubicBezTo>
                  <a:close/>
                  <a:moveTo>
                    <a:pt x="95555" y="85638"/>
                  </a:moveTo>
                  <a:lnTo>
                    <a:pt x="95555" y="85551"/>
                  </a:lnTo>
                  <a:lnTo>
                    <a:pt x="95033" y="85551"/>
                  </a:lnTo>
                  <a:lnTo>
                    <a:pt x="95033" y="85638"/>
                  </a:lnTo>
                  <a:close/>
                  <a:moveTo>
                    <a:pt x="61543" y="91206"/>
                  </a:moveTo>
                  <a:lnTo>
                    <a:pt x="61543" y="90597"/>
                  </a:lnTo>
                  <a:cubicBezTo>
                    <a:pt x="61543" y="90466"/>
                    <a:pt x="61500" y="90510"/>
                    <a:pt x="61500" y="90466"/>
                  </a:cubicBezTo>
                  <a:cubicBezTo>
                    <a:pt x="61456" y="90466"/>
                    <a:pt x="61369" y="90597"/>
                    <a:pt x="61413" y="90640"/>
                  </a:cubicBezTo>
                  <a:cubicBezTo>
                    <a:pt x="61413" y="90814"/>
                    <a:pt x="61456" y="90988"/>
                    <a:pt x="61500" y="91206"/>
                  </a:cubicBezTo>
                  <a:close/>
                  <a:moveTo>
                    <a:pt x="75243" y="95511"/>
                  </a:moveTo>
                  <a:close/>
                  <a:moveTo>
                    <a:pt x="56367" y="61152"/>
                  </a:moveTo>
                  <a:cubicBezTo>
                    <a:pt x="56280" y="61369"/>
                    <a:pt x="56063" y="61456"/>
                    <a:pt x="56237" y="61717"/>
                  </a:cubicBezTo>
                  <a:cubicBezTo>
                    <a:pt x="56324" y="61761"/>
                    <a:pt x="56411" y="61761"/>
                    <a:pt x="56454" y="61717"/>
                  </a:cubicBezTo>
                  <a:cubicBezTo>
                    <a:pt x="56672" y="61500"/>
                    <a:pt x="56411" y="61326"/>
                    <a:pt x="56324" y="61152"/>
                  </a:cubicBezTo>
                  <a:close/>
                  <a:moveTo>
                    <a:pt x="59325" y="81420"/>
                  </a:moveTo>
                  <a:cubicBezTo>
                    <a:pt x="59673" y="81420"/>
                    <a:pt x="59977" y="81333"/>
                    <a:pt x="59803" y="80854"/>
                  </a:cubicBezTo>
                  <a:close/>
                  <a:moveTo>
                    <a:pt x="78984" y="57020"/>
                  </a:moveTo>
                  <a:cubicBezTo>
                    <a:pt x="78375" y="57063"/>
                    <a:pt x="78375" y="57063"/>
                    <a:pt x="78462" y="57585"/>
                  </a:cubicBezTo>
                  <a:close/>
                  <a:moveTo>
                    <a:pt x="68937" y="14658"/>
                  </a:moveTo>
                  <a:lnTo>
                    <a:pt x="69067" y="14614"/>
                  </a:lnTo>
                  <a:cubicBezTo>
                    <a:pt x="69067" y="14440"/>
                    <a:pt x="69024" y="14310"/>
                    <a:pt x="68980" y="14179"/>
                  </a:cubicBezTo>
                  <a:lnTo>
                    <a:pt x="68893" y="14179"/>
                  </a:lnTo>
                  <a:cubicBezTo>
                    <a:pt x="68893" y="14353"/>
                    <a:pt x="68893" y="14484"/>
                    <a:pt x="68937" y="14658"/>
                  </a:cubicBezTo>
                  <a:close/>
                  <a:moveTo>
                    <a:pt x="79810" y="46538"/>
                  </a:moveTo>
                  <a:cubicBezTo>
                    <a:pt x="79984" y="46712"/>
                    <a:pt x="80115" y="46669"/>
                    <a:pt x="80202" y="46538"/>
                  </a:cubicBezTo>
                  <a:cubicBezTo>
                    <a:pt x="80202" y="46495"/>
                    <a:pt x="80202" y="46408"/>
                    <a:pt x="80202" y="46364"/>
                  </a:cubicBezTo>
                  <a:cubicBezTo>
                    <a:pt x="80158" y="46364"/>
                    <a:pt x="80115" y="46364"/>
                    <a:pt x="80071" y="46364"/>
                  </a:cubicBezTo>
                  <a:cubicBezTo>
                    <a:pt x="79984" y="46408"/>
                    <a:pt x="79897" y="46495"/>
                    <a:pt x="79810" y="46538"/>
                  </a:cubicBezTo>
                  <a:close/>
                  <a:moveTo>
                    <a:pt x="79462" y="46930"/>
                  </a:moveTo>
                  <a:cubicBezTo>
                    <a:pt x="79201" y="47104"/>
                    <a:pt x="79114" y="47147"/>
                    <a:pt x="79027" y="47191"/>
                  </a:cubicBezTo>
                  <a:cubicBezTo>
                    <a:pt x="78940" y="47234"/>
                    <a:pt x="78984" y="47234"/>
                    <a:pt x="78940" y="47278"/>
                  </a:cubicBezTo>
                  <a:cubicBezTo>
                    <a:pt x="78940" y="47321"/>
                    <a:pt x="79114" y="47321"/>
                    <a:pt x="79114" y="47321"/>
                  </a:cubicBezTo>
                  <a:cubicBezTo>
                    <a:pt x="79245" y="47191"/>
                    <a:pt x="79375" y="47060"/>
                    <a:pt x="79462" y="46973"/>
                  </a:cubicBezTo>
                  <a:close/>
                  <a:moveTo>
                    <a:pt x="77896" y="53323"/>
                  </a:moveTo>
                  <a:cubicBezTo>
                    <a:pt x="77983" y="53280"/>
                    <a:pt x="78070" y="53193"/>
                    <a:pt x="78114" y="53062"/>
                  </a:cubicBezTo>
                  <a:cubicBezTo>
                    <a:pt x="78114" y="53062"/>
                    <a:pt x="78070" y="52975"/>
                    <a:pt x="78070" y="52888"/>
                  </a:cubicBezTo>
                  <a:lnTo>
                    <a:pt x="77983" y="52975"/>
                  </a:lnTo>
                  <a:cubicBezTo>
                    <a:pt x="77853" y="53062"/>
                    <a:pt x="77722" y="53149"/>
                    <a:pt x="77896" y="53323"/>
                  </a:cubicBezTo>
                  <a:close/>
                  <a:moveTo>
                    <a:pt x="80376" y="55324"/>
                  </a:moveTo>
                  <a:cubicBezTo>
                    <a:pt x="80071" y="55150"/>
                    <a:pt x="79941" y="55411"/>
                    <a:pt x="79767" y="55585"/>
                  </a:cubicBezTo>
                  <a:cubicBezTo>
                    <a:pt x="80115" y="55759"/>
                    <a:pt x="80245" y="55585"/>
                    <a:pt x="80376" y="55324"/>
                  </a:cubicBezTo>
                  <a:close/>
                  <a:moveTo>
                    <a:pt x="77114" y="55933"/>
                  </a:moveTo>
                  <a:cubicBezTo>
                    <a:pt x="77027" y="56063"/>
                    <a:pt x="76896" y="56150"/>
                    <a:pt x="76896" y="56194"/>
                  </a:cubicBezTo>
                  <a:cubicBezTo>
                    <a:pt x="76896" y="56281"/>
                    <a:pt x="76983" y="56368"/>
                    <a:pt x="77070" y="56455"/>
                  </a:cubicBezTo>
                  <a:cubicBezTo>
                    <a:pt x="77114" y="56368"/>
                    <a:pt x="77244" y="56324"/>
                    <a:pt x="77244" y="56237"/>
                  </a:cubicBezTo>
                  <a:cubicBezTo>
                    <a:pt x="77288" y="56194"/>
                    <a:pt x="77157" y="56107"/>
                    <a:pt x="77114" y="55933"/>
                  </a:cubicBezTo>
                  <a:close/>
                  <a:moveTo>
                    <a:pt x="55367" y="58281"/>
                  </a:moveTo>
                  <a:cubicBezTo>
                    <a:pt x="55585" y="58020"/>
                    <a:pt x="55498" y="57890"/>
                    <a:pt x="55324" y="57759"/>
                  </a:cubicBezTo>
                  <a:cubicBezTo>
                    <a:pt x="55280" y="57716"/>
                    <a:pt x="55237" y="57716"/>
                    <a:pt x="55193" y="57672"/>
                  </a:cubicBezTo>
                  <a:cubicBezTo>
                    <a:pt x="55150" y="57759"/>
                    <a:pt x="55106" y="57846"/>
                    <a:pt x="55106" y="57890"/>
                  </a:cubicBezTo>
                  <a:cubicBezTo>
                    <a:pt x="55193" y="58020"/>
                    <a:pt x="55237" y="58151"/>
                    <a:pt x="55324" y="58281"/>
                  </a:cubicBezTo>
                  <a:close/>
                  <a:moveTo>
                    <a:pt x="42885" y="60151"/>
                  </a:moveTo>
                  <a:lnTo>
                    <a:pt x="42580" y="59978"/>
                  </a:lnTo>
                  <a:cubicBezTo>
                    <a:pt x="42580" y="59978"/>
                    <a:pt x="42537" y="60065"/>
                    <a:pt x="42537" y="60065"/>
                  </a:cubicBezTo>
                  <a:lnTo>
                    <a:pt x="42711" y="60282"/>
                  </a:lnTo>
                  <a:close/>
                  <a:moveTo>
                    <a:pt x="53932" y="62022"/>
                  </a:moveTo>
                  <a:cubicBezTo>
                    <a:pt x="54019" y="62065"/>
                    <a:pt x="54149" y="62065"/>
                    <a:pt x="54236" y="62065"/>
                  </a:cubicBezTo>
                  <a:cubicBezTo>
                    <a:pt x="54280" y="62065"/>
                    <a:pt x="54280" y="61935"/>
                    <a:pt x="54323" y="61891"/>
                  </a:cubicBezTo>
                  <a:cubicBezTo>
                    <a:pt x="54236" y="61848"/>
                    <a:pt x="54149" y="61848"/>
                    <a:pt x="54019" y="61804"/>
                  </a:cubicBezTo>
                  <a:cubicBezTo>
                    <a:pt x="53975" y="61804"/>
                    <a:pt x="53932" y="61935"/>
                    <a:pt x="53888" y="62022"/>
                  </a:cubicBezTo>
                  <a:close/>
                  <a:moveTo>
                    <a:pt x="72721" y="112387"/>
                  </a:moveTo>
                  <a:lnTo>
                    <a:pt x="72808" y="112387"/>
                  </a:lnTo>
                  <a:lnTo>
                    <a:pt x="72808" y="111952"/>
                  </a:lnTo>
                  <a:lnTo>
                    <a:pt x="72721" y="111952"/>
                  </a:lnTo>
                  <a:close/>
                  <a:moveTo>
                    <a:pt x="95598" y="78680"/>
                  </a:moveTo>
                  <a:lnTo>
                    <a:pt x="95424" y="78506"/>
                  </a:lnTo>
                  <a:lnTo>
                    <a:pt x="95424" y="78680"/>
                  </a:lnTo>
                  <a:cubicBezTo>
                    <a:pt x="95424" y="78723"/>
                    <a:pt x="95511" y="78767"/>
                    <a:pt x="95555" y="78767"/>
                  </a:cubicBezTo>
                  <a:cubicBezTo>
                    <a:pt x="95642" y="78810"/>
                    <a:pt x="95598" y="78680"/>
                    <a:pt x="95598" y="78680"/>
                  </a:cubicBezTo>
                  <a:close/>
                  <a:moveTo>
                    <a:pt x="122955" y="69198"/>
                  </a:moveTo>
                  <a:cubicBezTo>
                    <a:pt x="123303" y="69242"/>
                    <a:pt x="123390" y="69242"/>
                    <a:pt x="123477" y="69285"/>
                  </a:cubicBezTo>
                  <a:cubicBezTo>
                    <a:pt x="123608" y="69285"/>
                    <a:pt x="123564" y="69242"/>
                    <a:pt x="123608" y="69198"/>
                  </a:cubicBezTo>
                  <a:cubicBezTo>
                    <a:pt x="123651" y="69198"/>
                    <a:pt x="123521" y="69111"/>
                    <a:pt x="123477" y="69111"/>
                  </a:cubicBezTo>
                  <a:cubicBezTo>
                    <a:pt x="123303" y="69111"/>
                    <a:pt x="123129" y="69155"/>
                    <a:pt x="122955" y="69198"/>
                  </a:cubicBezTo>
                  <a:close/>
                  <a:moveTo>
                    <a:pt x="13701" y="69329"/>
                  </a:moveTo>
                  <a:cubicBezTo>
                    <a:pt x="13875" y="69372"/>
                    <a:pt x="14049" y="69416"/>
                    <a:pt x="14223" y="69459"/>
                  </a:cubicBezTo>
                  <a:cubicBezTo>
                    <a:pt x="14223" y="69459"/>
                    <a:pt x="14266" y="69372"/>
                    <a:pt x="14310" y="69329"/>
                  </a:cubicBezTo>
                  <a:cubicBezTo>
                    <a:pt x="14353" y="69285"/>
                    <a:pt x="14266" y="69285"/>
                    <a:pt x="14223" y="69285"/>
                  </a:cubicBezTo>
                  <a:cubicBezTo>
                    <a:pt x="14136" y="69285"/>
                    <a:pt x="14005" y="69285"/>
                    <a:pt x="13744" y="69329"/>
                  </a:cubicBezTo>
                  <a:close/>
                  <a:moveTo>
                    <a:pt x="82811" y="80158"/>
                  </a:moveTo>
                  <a:cubicBezTo>
                    <a:pt x="82768" y="80245"/>
                    <a:pt x="82681" y="80332"/>
                    <a:pt x="82724" y="80419"/>
                  </a:cubicBezTo>
                  <a:cubicBezTo>
                    <a:pt x="82768" y="80506"/>
                    <a:pt x="82855" y="80550"/>
                    <a:pt x="82942" y="80637"/>
                  </a:cubicBezTo>
                  <a:cubicBezTo>
                    <a:pt x="82985" y="80550"/>
                    <a:pt x="83072" y="80463"/>
                    <a:pt x="83029" y="80376"/>
                  </a:cubicBezTo>
                  <a:cubicBezTo>
                    <a:pt x="82985" y="80332"/>
                    <a:pt x="82898" y="80245"/>
                    <a:pt x="82811" y="80158"/>
                  </a:cubicBezTo>
                  <a:close/>
                  <a:moveTo>
                    <a:pt x="57716" y="83246"/>
                  </a:moveTo>
                  <a:cubicBezTo>
                    <a:pt x="57890" y="83203"/>
                    <a:pt x="58020" y="83159"/>
                    <a:pt x="58107" y="83116"/>
                  </a:cubicBezTo>
                  <a:cubicBezTo>
                    <a:pt x="58194" y="83029"/>
                    <a:pt x="58238" y="82942"/>
                    <a:pt x="58238" y="82855"/>
                  </a:cubicBezTo>
                  <a:cubicBezTo>
                    <a:pt x="58151" y="82855"/>
                    <a:pt x="58020" y="82855"/>
                    <a:pt x="57933" y="82898"/>
                  </a:cubicBezTo>
                  <a:cubicBezTo>
                    <a:pt x="57890" y="82942"/>
                    <a:pt x="57846" y="83072"/>
                    <a:pt x="57759" y="83246"/>
                  </a:cubicBezTo>
                  <a:close/>
                  <a:moveTo>
                    <a:pt x="69459" y="124478"/>
                  </a:moveTo>
                  <a:lnTo>
                    <a:pt x="69372" y="124304"/>
                  </a:lnTo>
                  <a:cubicBezTo>
                    <a:pt x="69372" y="124347"/>
                    <a:pt x="69328" y="124434"/>
                    <a:pt x="69328" y="124521"/>
                  </a:cubicBezTo>
                  <a:cubicBezTo>
                    <a:pt x="69328" y="124521"/>
                    <a:pt x="69372" y="124565"/>
                    <a:pt x="69372" y="124608"/>
                  </a:cubicBezTo>
                  <a:close/>
                  <a:moveTo>
                    <a:pt x="60934" y="80550"/>
                  </a:moveTo>
                  <a:cubicBezTo>
                    <a:pt x="60891" y="80506"/>
                    <a:pt x="60847" y="80419"/>
                    <a:pt x="60804" y="80376"/>
                  </a:cubicBezTo>
                  <a:cubicBezTo>
                    <a:pt x="60760" y="80376"/>
                    <a:pt x="60673" y="80419"/>
                    <a:pt x="60630" y="80419"/>
                  </a:cubicBezTo>
                  <a:cubicBezTo>
                    <a:pt x="60630" y="80506"/>
                    <a:pt x="60673" y="80550"/>
                    <a:pt x="60717" y="80637"/>
                  </a:cubicBezTo>
                  <a:close/>
                  <a:moveTo>
                    <a:pt x="73069" y="90814"/>
                  </a:moveTo>
                  <a:cubicBezTo>
                    <a:pt x="73069" y="90771"/>
                    <a:pt x="73156" y="90684"/>
                    <a:pt x="73156" y="90640"/>
                  </a:cubicBezTo>
                  <a:cubicBezTo>
                    <a:pt x="73156" y="90597"/>
                    <a:pt x="73112" y="90510"/>
                    <a:pt x="73069" y="90466"/>
                  </a:cubicBezTo>
                  <a:cubicBezTo>
                    <a:pt x="73025" y="90510"/>
                    <a:pt x="72982" y="90597"/>
                    <a:pt x="72982" y="90640"/>
                  </a:cubicBezTo>
                  <a:cubicBezTo>
                    <a:pt x="72982" y="90727"/>
                    <a:pt x="73025" y="90771"/>
                    <a:pt x="73069" y="90814"/>
                  </a:cubicBezTo>
                  <a:close/>
                  <a:moveTo>
                    <a:pt x="55367" y="46886"/>
                  </a:moveTo>
                  <a:lnTo>
                    <a:pt x="55324" y="46886"/>
                  </a:lnTo>
                  <a:lnTo>
                    <a:pt x="55324" y="47104"/>
                  </a:lnTo>
                  <a:lnTo>
                    <a:pt x="55454" y="47104"/>
                  </a:lnTo>
                  <a:cubicBezTo>
                    <a:pt x="55411" y="47017"/>
                    <a:pt x="55411" y="46973"/>
                    <a:pt x="55367" y="46886"/>
                  </a:cubicBezTo>
                  <a:close/>
                  <a:moveTo>
                    <a:pt x="62195" y="81028"/>
                  </a:moveTo>
                  <a:cubicBezTo>
                    <a:pt x="62152" y="80941"/>
                    <a:pt x="62108" y="80854"/>
                    <a:pt x="62065" y="80854"/>
                  </a:cubicBezTo>
                  <a:cubicBezTo>
                    <a:pt x="61978" y="80811"/>
                    <a:pt x="61935" y="80854"/>
                    <a:pt x="61848" y="80898"/>
                  </a:cubicBezTo>
                  <a:cubicBezTo>
                    <a:pt x="61891" y="80941"/>
                    <a:pt x="61891" y="81028"/>
                    <a:pt x="61978" y="81072"/>
                  </a:cubicBezTo>
                  <a:cubicBezTo>
                    <a:pt x="62022" y="81028"/>
                    <a:pt x="62108" y="81028"/>
                    <a:pt x="62152" y="81028"/>
                  </a:cubicBezTo>
                  <a:close/>
                  <a:moveTo>
                    <a:pt x="61761" y="91728"/>
                  </a:moveTo>
                  <a:cubicBezTo>
                    <a:pt x="61674" y="91684"/>
                    <a:pt x="61630" y="91641"/>
                    <a:pt x="61587" y="91641"/>
                  </a:cubicBezTo>
                  <a:cubicBezTo>
                    <a:pt x="61543" y="91684"/>
                    <a:pt x="61500" y="91771"/>
                    <a:pt x="61500" y="91815"/>
                  </a:cubicBezTo>
                  <a:cubicBezTo>
                    <a:pt x="61500" y="91858"/>
                    <a:pt x="61543" y="91902"/>
                    <a:pt x="61587" y="91945"/>
                  </a:cubicBezTo>
                  <a:close/>
                  <a:moveTo>
                    <a:pt x="65501" y="26314"/>
                  </a:moveTo>
                  <a:lnTo>
                    <a:pt x="65544" y="26314"/>
                  </a:lnTo>
                  <a:cubicBezTo>
                    <a:pt x="65588" y="26270"/>
                    <a:pt x="65588" y="26270"/>
                    <a:pt x="65544" y="26227"/>
                  </a:cubicBezTo>
                  <a:lnTo>
                    <a:pt x="65457" y="26227"/>
                  </a:lnTo>
                  <a:close/>
                  <a:moveTo>
                    <a:pt x="96555" y="83377"/>
                  </a:moveTo>
                  <a:lnTo>
                    <a:pt x="96294" y="83159"/>
                  </a:lnTo>
                  <a:cubicBezTo>
                    <a:pt x="96294" y="83203"/>
                    <a:pt x="96250" y="83290"/>
                    <a:pt x="96250" y="83333"/>
                  </a:cubicBezTo>
                  <a:cubicBezTo>
                    <a:pt x="96250" y="83377"/>
                    <a:pt x="96337" y="83420"/>
                    <a:pt x="96381" y="83464"/>
                  </a:cubicBezTo>
                  <a:cubicBezTo>
                    <a:pt x="96424" y="83464"/>
                    <a:pt x="96511" y="83377"/>
                    <a:pt x="96555" y="83377"/>
                  </a:cubicBezTo>
                  <a:close/>
                  <a:moveTo>
                    <a:pt x="71372" y="97730"/>
                  </a:moveTo>
                  <a:lnTo>
                    <a:pt x="71372" y="97643"/>
                  </a:lnTo>
                  <a:cubicBezTo>
                    <a:pt x="71329" y="97686"/>
                    <a:pt x="71286" y="97730"/>
                    <a:pt x="71286" y="97773"/>
                  </a:cubicBezTo>
                  <a:cubicBezTo>
                    <a:pt x="71286" y="97773"/>
                    <a:pt x="71329" y="97817"/>
                    <a:pt x="71329" y="97860"/>
                  </a:cubicBezTo>
                  <a:close/>
                  <a:moveTo>
                    <a:pt x="57498" y="62065"/>
                  </a:moveTo>
                  <a:cubicBezTo>
                    <a:pt x="57455" y="62109"/>
                    <a:pt x="57368" y="62152"/>
                    <a:pt x="57368" y="62196"/>
                  </a:cubicBezTo>
                  <a:cubicBezTo>
                    <a:pt x="57324" y="62239"/>
                    <a:pt x="57368" y="62326"/>
                    <a:pt x="57411" y="62413"/>
                  </a:cubicBezTo>
                  <a:cubicBezTo>
                    <a:pt x="57455" y="62326"/>
                    <a:pt x="57542" y="62283"/>
                    <a:pt x="57585" y="62239"/>
                  </a:cubicBezTo>
                  <a:cubicBezTo>
                    <a:pt x="57585" y="62239"/>
                    <a:pt x="57542" y="62109"/>
                    <a:pt x="57498" y="62065"/>
                  </a:cubicBezTo>
                  <a:close/>
                  <a:moveTo>
                    <a:pt x="51670" y="90205"/>
                  </a:moveTo>
                  <a:cubicBezTo>
                    <a:pt x="51670" y="90162"/>
                    <a:pt x="51627" y="90118"/>
                    <a:pt x="51627" y="90118"/>
                  </a:cubicBezTo>
                  <a:cubicBezTo>
                    <a:pt x="51583" y="90118"/>
                    <a:pt x="51540" y="90118"/>
                    <a:pt x="51540" y="90118"/>
                  </a:cubicBezTo>
                  <a:cubicBezTo>
                    <a:pt x="51496" y="90118"/>
                    <a:pt x="51540" y="90205"/>
                    <a:pt x="51583" y="90205"/>
                  </a:cubicBezTo>
                  <a:cubicBezTo>
                    <a:pt x="51627" y="90205"/>
                    <a:pt x="51670" y="90205"/>
                    <a:pt x="51670" y="90205"/>
                  </a:cubicBezTo>
                  <a:close/>
                  <a:moveTo>
                    <a:pt x="83290" y="59673"/>
                  </a:moveTo>
                  <a:lnTo>
                    <a:pt x="83116" y="59630"/>
                  </a:lnTo>
                  <a:lnTo>
                    <a:pt x="83072" y="59717"/>
                  </a:lnTo>
                  <a:cubicBezTo>
                    <a:pt x="83116" y="59717"/>
                    <a:pt x="83203" y="59717"/>
                    <a:pt x="83246" y="59717"/>
                  </a:cubicBezTo>
                  <a:cubicBezTo>
                    <a:pt x="83246" y="59717"/>
                    <a:pt x="83290" y="59717"/>
                    <a:pt x="83290" y="59673"/>
                  </a:cubicBezTo>
                  <a:close/>
                  <a:moveTo>
                    <a:pt x="62804" y="57237"/>
                  </a:moveTo>
                  <a:cubicBezTo>
                    <a:pt x="62804" y="57237"/>
                    <a:pt x="62761" y="57150"/>
                    <a:pt x="62761" y="57150"/>
                  </a:cubicBezTo>
                  <a:cubicBezTo>
                    <a:pt x="62717" y="57194"/>
                    <a:pt x="62630" y="57194"/>
                    <a:pt x="62587" y="57237"/>
                  </a:cubicBezTo>
                  <a:cubicBezTo>
                    <a:pt x="62587" y="57237"/>
                    <a:pt x="62587" y="57281"/>
                    <a:pt x="62630" y="57281"/>
                  </a:cubicBezTo>
                  <a:cubicBezTo>
                    <a:pt x="62674" y="57281"/>
                    <a:pt x="62761" y="57281"/>
                    <a:pt x="62804" y="57237"/>
                  </a:cubicBezTo>
                  <a:close/>
                  <a:moveTo>
                    <a:pt x="51496" y="74983"/>
                  </a:moveTo>
                  <a:lnTo>
                    <a:pt x="51496" y="74939"/>
                  </a:lnTo>
                  <a:lnTo>
                    <a:pt x="51409" y="74939"/>
                  </a:lnTo>
                  <a:close/>
                  <a:moveTo>
                    <a:pt x="78679" y="83290"/>
                  </a:moveTo>
                  <a:lnTo>
                    <a:pt x="78636" y="83203"/>
                  </a:lnTo>
                  <a:lnTo>
                    <a:pt x="78549" y="83246"/>
                  </a:lnTo>
                  <a:lnTo>
                    <a:pt x="78636" y="83377"/>
                  </a:lnTo>
                  <a:cubicBezTo>
                    <a:pt x="78636" y="83333"/>
                    <a:pt x="78636" y="83333"/>
                    <a:pt x="78679" y="83290"/>
                  </a:cubicBezTo>
                  <a:close/>
                  <a:moveTo>
                    <a:pt x="84507" y="39579"/>
                  </a:moveTo>
                  <a:lnTo>
                    <a:pt x="84420" y="39536"/>
                  </a:lnTo>
                  <a:cubicBezTo>
                    <a:pt x="84420" y="39579"/>
                    <a:pt x="84377" y="39666"/>
                    <a:pt x="84377" y="39710"/>
                  </a:cubicBezTo>
                  <a:lnTo>
                    <a:pt x="84420" y="39797"/>
                  </a:lnTo>
                  <a:cubicBezTo>
                    <a:pt x="84464" y="39710"/>
                    <a:pt x="84464" y="39666"/>
                    <a:pt x="84507" y="39579"/>
                  </a:cubicBezTo>
                  <a:close/>
                  <a:moveTo>
                    <a:pt x="97947" y="85378"/>
                  </a:moveTo>
                  <a:lnTo>
                    <a:pt x="97773" y="85378"/>
                  </a:lnTo>
                  <a:cubicBezTo>
                    <a:pt x="97773" y="85378"/>
                    <a:pt x="97816" y="85421"/>
                    <a:pt x="97860" y="85421"/>
                  </a:cubicBezTo>
                  <a:cubicBezTo>
                    <a:pt x="97903" y="85421"/>
                    <a:pt x="97903" y="85378"/>
                    <a:pt x="97947" y="85378"/>
                  </a:cubicBezTo>
                  <a:close/>
                  <a:moveTo>
                    <a:pt x="73286" y="89857"/>
                  </a:moveTo>
                  <a:lnTo>
                    <a:pt x="73286" y="89770"/>
                  </a:lnTo>
                  <a:lnTo>
                    <a:pt x="73286" y="89857"/>
                  </a:lnTo>
                  <a:close/>
                  <a:moveTo>
                    <a:pt x="82246" y="66719"/>
                  </a:moveTo>
                  <a:lnTo>
                    <a:pt x="82246" y="66893"/>
                  </a:lnTo>
                  <a:cubicBezTo>
                    <a:pt x="82246" y="66893"/>
                    <a:pt x="82289" y="66849"/>
                    <a:pt x="82289" y="66806"/>
                  </a:cubicBezTo>
                  <a:cubicBezTo>
                    <a:pt x="82289" y="66806"/>
                    <a:pt x="82246" y="66762"/>
                    <a:pt x="82246" y="66719"/>
                  </a:cubicBezTo>
                  <a:close/>
                  <a:moveTo>
                    <a:pt x="15006" y="69372"/>
                  </a:moveTo>
                  <a:lnTo>
                    <a:pt x="14875" y="69329"/>
                  </a:lnTo>
                  <a:lnTo>
                    <a:pt x="14875" y="69372"/>
                  </a:lnTo>
                  <a:cubicBezTo>
                    <a:pt x="14919" y="69372"/>
                    <a:pt x="14962" y="69372"/>
                    <a:pt x="15006" y="69372"/>
                  </a:cubicBezTo>
                  <a:close/>
                  <a:moveTo>
                    <a:pt x="42015" y="71112"/>
                  </a:moveTo>
                  <a:lnTo>
                    <a:pt x="41841" y="71068"/>
                  </a:lnTo>
                  <a:cubicBezTo>
                    <a:pt x="41841" y="71068"/>
                    <a:pt x="41841" y="71112"/>
                    <a:pt x="41884" y="71112"/>
                  </a:cubicBezTo>
                  <a:cubicBezTo>
                    <a:pt x="41928" y="71112"/>
                    <a:pt x="41971" y="71112"/>
                    <a:pt x="42015" y="71112"/>
                  </a:cubicBezTo>
                  <a:close/>
                  <a:moveTo>
                    <a:pt x="96120" y="79506"/>
                  </a:moveTo>
                  <a:cubicBezTo>
                    <a:pt x="96077" y="79462"/>
                    <a:pt x="96077" y="79419"/>
                    <a:pt x="96120" y="79419"/>
                  </a:cubicBezTo>
                  <a:lnTo>
                    <a:pt x="95990" y="79419"/>
                  </a:lnTo>
                  <a:cubicBezTo>
                    <a:pt x="95990" y="79419"/>
                    <a:pt x="95990" y="79462"/>
                    <a:pt x="96033" y="79506"/>
                  </a:cubicBezTo>
                  <a:cubicBezTo>
                    <a:pt x="96033" y="79506"/>
                    <a:pt x="96120" y="79506"/>
                    <a:pt x="96120" y="79506"/>
                  </a:cubicBezTo>
                  <a:close/>
                  <a:moveTo>
                    <a:pt x="80897" y="62718"/>
                  </a:moveTo>
                  <a:lnTo>
                    <a:pt x="80810" y="62631"/>
                  </a:lnTo>
                  <a:cubicBezTo>
                    <a:pt x="80810" y="62631"/>
                    <a:pt x="80767" y="62674"/>
                    <a:pt x="80767" y="62718"/>
                  </a:cubicBezTo>
                  <a:cubicBezTo>
                    <a:pt x="80767" y="62718"/>
                    <a:pt x="80810" y="62761"/>
                    <a:pt x="80854" y="62805"/>
                  </a:cubicBezTo>
                  <a:close/>
                  <a:moveTo>
                    <a:pt x="42102" y="59412"/>
                  </a:moveTo>
                  <a:lnTo>
                    <a:pt x="42058" y="59325"/>
                  </a:lnTo>
                  <a:cubicBezTo>
                    <a:pt x="42058" y="59369"/>
                    <a:pt x="42015" y="59412"/>
                    <a:pt x="42015" y="59412"/>
                  </a:cubicBezTo>
                  <a:close/>
                  <a:moveTo>
                    <a:pt x="41362" y="58325"/>
                  </a:moveTo>
                  <a:lnTo>
                    <a:pt x="41319" y="58238"/>
                  </a:lnTo>
                  <a:lnTo>
                    <a:pt x="41275" y="58325"/>
                  </a:lnTo>
                  <a:close/>
                  <a:moveTo>
                    <a:pt x="75591" y="81246"/>
                  </a:moveTo>
                  <a:cubicBezTo>
                    <a:pt x="75591" y="81246"/>
                    <a:pt x="75548" y="81159"/>
                    <a:pt x="75504" y="81159"/>
                  </a:cubicBezTo>
                  <a:cubicBezTo>
                    <a:pt x="75461" y="81202"/>
                    <a:pt x="75417" y="81202"/>
                    <a:pt x="75374" y="81246"/>
                  </a:cubicBezTo>
                  <a:cubicBezTo>
                    <a:pt x="75374" y="81246"/>
                    <a:pt x="75417" y="81333"/>
                    <a:pt x="75417" y="81333"/>
                  </a:cubicBezTo>
                  <a:cubicBezTo>
                    <a:pt x="75461" y="81289"/>
                    <a:pt x="75548" y="81289"/>
                    <a:pt x="75591" y="81246"/>
                  </a:cubicBezTo>
                  <a:close/>
                  <a:moveTo>
                    <a:pt x="77375" y="57759"/>
                  </a:moveTo>
                  <a:cubicBezTo>
                    <a:pt x="77375" y="57846"/>
                    <a:pt x="77331" y="57890"/>
                    <a:pt x="77331" y="57977"/>
                  </a:cubicBezTo>
                  <a:cubicBezTo>
                    <a:pt x="77331" y="57977"/>
                    <a:pt x="77375" y="58020"/>
                    <a:pt x="77418" y="58020"/>
                  </a:cubicBezTo>
                  <a:cubicBezTo>
                    <a:pt x="77462" y="57977"/>
                    <a:pt x="77462" y="57933"/>
                    <a:pt x="77505" y="57846"/>
                  </a:cubicBezTo>
                  <a:cubicBezTo>
                    <a:pt x="77505" y="57846"/>
                    <a:pt x="77418" y="57846"/>
                    <a:pt x="77375" y="57759"/>
                  </a:cubicBezTo>
                  <a:close/>
                  <a:moveTo>
                    <a:pt x="62674" y="81507"/>
                  </a:moveTo>
                  <a:lnTo>
                    <a:pt x="62761" y="81507"/>
                  </a:lnTo>
                  <a:cubicBezTo>
                    <a:pt x="62761" y="81507"/>
                    <a:pt x="62717" y="81463"/>
                    <a:pt x="62674" y="81420"/>
                  </a:cubicBezTo>
                  <a:cubicBezTo>
                    <a:pt x="62674" y="81420"/>
                    <a:pt x="62630" y="81420"/>
                    <a:pt x="62587" y="81463"/>
                  </a:cubicBezTo>
                  <a:cubicBezTo>
                    <a:pt x="62630" y="81507"/>
                    <a:pt x="62630" y="81507"/>
                    <a:pt x="62674" y="81550"/>
                  </a:cubicBezTo>
                  <a:close/>
                  <a:moveTo>
                    <a:pt x="35056" y="73939"/>
                  </a:moveTo>
                  <a:lnTo>
                    <a:pt x="35143" y="74026"/>
                  </a:lnTo>
                  <a:lnTo>
                    <a:pt x="35143" y="73939"/>
                  </a:lnTo>
                  <a:close/>
                  <a:moveTo>
                    <a:pt x="57281" y="75374"/>
                  </a:moveTo>
                  <a:cubicBezTo>
                    <a:pt x="57281" y="75374"/>
                    <a:pt x="57194" y="75418"/>
                    <a:pt x="57194" y="75461"/>
                  </a:cubicBezTo>
                  <a:cubicBezTo>
                    <a:pt x="57237" y="75505"/>
                    <a:pt x="57237" y="75592"/>
                    <a:pt x="57281" y="75635"/>
                  </a:cubicBezTo>
                  <a:cubicBezTo>
                    <a:pt x="57281" y="75635"/>
                    <a:pt x="57368" y="75592"/>
                    <a:pt x="57368" y="75592"/>
                  </a:cubicBezTo>
                  <a:cubicBezTo>
                    <a:pt x="57324" y="75505"/>
                    <a:pt x="57324" y="75461"/>
                    <a:pt x="57281" y="75374"/>
                  </a:cubicBezTo>
                  <a:close/>
                  <a:moveTo>
                    <a:pt x="77940" y="43189"/>
                  </a:moveTo>
                  <a:lnTo>
                    <a:pt x="77940" y="43233"/>
                  </a:lnTo>
                  <a:lnTo>
                    <a:pt x="78027" y="43189"/>
                  </a:lnTo>
                  <a:close/>
                  <a:moveTo>
                    <a:pt x="69154" y="123608"/>
                  </a:moveTo>
                  <a:lnTo>
                    <a:pt x="69198" y="123521"/>
                  </a:lnTo>
                  <a:lnTo>
                    <a:pt x="69111" y="123521"/>
                  </a:lnTo>
                  <a:close/>
                  <a:moveTo>
                    <a:pt x="80463" y="77723"/>
                  </a:moveTo>
                  <a:lnTo>
                    <a:pt x="80550" y="77636"/>
                  </a:lnTo>
                  <a:cubicBezTo>
                    <a:pt x="80463" y="77592"/>
                    <a:pt x="80419" y="77592"/>
                    <a:pt x="80376" y="77549"/>
                  </a:cubicBezTo>
                  <a:lnTo>
                    <a:pt x="80289" y="7763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67"/>
            <p:cNvSpPr/>
            <p:nvPr/>
          </p:nvSpPr>
          <p:spPr>
            <a:xfrm>
              <a:off x="2419825" y="3021675"/>
              <a:ext cx="1341800" cy="1247200"/>
            </a:xfrm>
            <a:custGeom>
              <a:avLst/>
              <a:gdLst/>
              <a:ahLst/>
              <a:cxnLst/>
              <a:rect l="l" t="t" r="r" b="b"/>
              <a:pathLst>
                <a:path w="53672" h="49888" extrusionOk="0">
                  <a:moveTo>
                    <a:pt x="23835" y="39579"/>
                  </a:moveTo>
                  <a:lnTo>
                    <a:pt x="24183" y="39449"/>
                  </a:lnTo>
                  <a:lnTo>
                    <a:pt x="22313" y="37927"/>
                  </a:lnTo>
                  <a:cubicBezTo>
                    <a:pt x="19834" y="35839"/>
                    <a:pt x="17572" y="33534"/>
                    <a:pt x="15615" y="30968"/>
                  </a:cubicBezTo>
                  <a:cubicBezTo>
                    <a:pt x="15310" y="30576"/>
                    <a:pt x="15006" y="30228"/>
                    <a:pt x="14701" y="29880"/>
                  </a:cubicBezTo>
                  <a:cubicBezTo>
                    <a:pt x="13527" y="28662"/>
                    <a:pt x="12483" y="27401"/>
                    <a:pt x="11526" y="26053"/>
                  </a:cubicBezTo>
                  <a:cubicBezTo>
                    <a:pt x="10787" y="25096"/>
                    <a:pt x="10135" y="24052"/>
                    <a:pt x="9613" y="22965"/>
                  </a:cubicBezTo>
                  <a:cubicBezTo>
                    <a:pt x="9352" y="22443"/>
                    <a:pt x="9047" y="21921"/>
                    <a:pt x="8656" y="21443"/>
                  </a:cubicBezTo>
                  <a:cubicBezTo>
                    <a:pt x="7916" y="20442"/>
                    <a:pt x="7264" y="19398"/>
                    <a:pt x="6612" y="18311"/>
                  </a:cubicBezTo>
                  <a:cubicBezTo>
                    <a:pt x="6264" y="17702"/>
                    <a:pt x="5872" y="17093"/>
                    <a:pt x="5394" y="16528"/>
                  </a:cubicBezTo>
                  <a:cubicBezTo>
                    <a:pt x="4437" y="15397"/>
                    <a:pt x="3741" y="14049"/>
                    <a:pt x="3263" y="12613"/>
                  </a:cubicBezTo>
                  <a:cubicBezTo>
                    <a:pt x="2784" y="11222"/>
                    <a:pt x="2349" y="9786"/>
                    <a:pt x="1958" y="8351"/>
                  </a:cubicBezTo>
                  <a:cubicBezTo>
                    <a:pt x="1393" y="6481"/>
                    <a:pt x="871" y="4654"/>
                    <a:pt x="305" y="2784"/>
                  </a:cubicBezTo>
                  <a:cubicBezTo>
                    <a:pt x="88" y="2175"/>
                    <a:pt x="1" y="1523"/>
                    <a:pt x="131" y="914"/>
                  </a:cubicBezTo>
                  <a:cubicBezTo>
                    <a:pt x="305" y="870"/>
                    <a:pt x="523" y="653"/>
                    <a:pt x="653" y="696"/>
                  </a:cubicBezTo>
                  <a:cubicBezTo>
                    <a:pt x="958" y="740"/>
                    <a:pt x="1175" y="1001"/>
                    <a:pt x="1175" y="1305"/>
                  </a:cubicBezTo>
                  <a:cubicBezTo>
                    <a:pt x="1219" y="3480"/>
                    <a:pt x="2132" y="5481"/>
                    <a:pt x="2741" y="7481"/>
                  </a:cubicBezTo>
                  <a:cubicBezTo>
                    <a:pt x="3306" y="9134"/>
                    <a:pt x="3959" y="10743"/>
                    <a:pt x="4698" y="12309"/>
                  </a:cubicBezTo>
                  <a:cubicBezTo>
                    <a:pt x="5002" y="12918"/>
                    <a:pt x="5307" y="13483"/>
                    <a:pt x="5698" y="14092"/>
                  </a:cubicBezTo>
                  <a:cubicBezTo>
                    <a:pt x="5524" y="14310"/>
                    <a:pt x="5394" y="14223"/>
                    <a:pt x="5307" y="14092"/>
                  </a:cubicBezTo>
                  <a:cubicBezTo>
                    <a:pt x="5046" y="13744"/>
                    <a:pt x="4872" y="13396"/>
                    <a:pt x="4567" y="12918"/>
                  </a:cubicBezTo>
                  <a:cubicBezTo>
                    <a:pt x="4524" y="13048"/>
                    <a:pt x="4524" y="13222"/>
                    <a:pt x="4567" y="13353"/>
                  </a:cubicBezTo>
                  <a:cubicBezTo>
                    <a:pt x="5350" y="15006"/>
                    <a:pt x="6177" y="16702"/>
                    <a:pt x="7003" y="18355"/>
                  </a:cubicBezTo>
                  <a:cubicBezTo>
                    <a:pt x="7090" y="18485"/>
                    <a:pt x="7221" y="18572"/>
                    <a:pt x="7308" y="18703"/>
                  </a:cubicBezTo>
                  <a:lnTo>
                    <a:pt x="7438" y="18920"/>
                  </a:lnTo>
                  <a:lnTo>
                    <a:pt x="7438" y="18833"/>
                  </a:lnTo>
                  <a:cubicBezTo>
                    <a:pt x="7395" y="18790"/>
                    <a:pt x="7351" y="18746"/>
                    <a:pt x="7264" y="18703"/>
                  </a:cubicBezTo>
                  <a:cubicBezTo>
                    <a:pt x="7134" y="18268"/>
                    <a:pt x="7003" y="17789"/>
                    <a:pt x="6873" y="17354"/>
                  </a:cubicBezTo>
                  <a:cubicBezTo>
                    <a:pt x="6612" y="16745"/>
                    <a:pt x="6568" y="16093"/>
                    <a:pt x="6655" y="15441"/>
                  </a:cubicBezTo>
                  <a:cubicBezTo>
                    <a:pt x="6699" y="15223"/>
                    <a:pt x="6699" y="14962"/>
                    <a:pt x="6568" y="14788"/>
                  </a:cubicBezTo>
                  <a:cubicBezTo>
                    <a:pt x="5916" y="12787"/>
                    <a:pt x="5220" y="10830"/>
                    <a:pt x="4524" y="8873"/>
                  </a:cubicBezTo>
                  <a:cubicBezTo>
                    <a:pt x="4437" y="8699"/>
                    <a:pt x="4394" y="8482"/>
                    <a:pt x="4350" y="8308"/>
                  </a:cubicBezTo>
                  <a:cubicBezTo>
                    <a:pt x="4176" y="6959"/>
                    <a:pt x="3698" y="5655"/>
                    <a:pt x="2958" y="4524"/>
                  </a:cubicBezTo>
                  <a:cubicBezTo>
                    <a:pt x="2828" y="4306"/>
                    <a:pt x="2741" y="4089"/>
                    <a:pt x="2654" y="3871"/>
                  </a:cubicBezTo>
                  <a:cubicBezTo>
                    <a:pt x="2306" y="3175"/>
                    <a:pt x="2132" y="2436"/>
                    <a:pt x="2175" y="1653"/>
                  </a:cubicBezTo>
                  <a:cubicBezTo>
                    <a:pt x="2262" y="1131"/>
                    <a:pt x="2132" y="566"/>
                    <a:pt x="1740" y="174"/>
                  </a:cubicBezTo>
                  <a:cubicBezTo>
                    <a:pt x="2436" y="0"/>
                    <a:pt x="2436" y="0"/>
                    <a:pt x="2654" y="479"/>
                  </a:cubicBezTo>
                  <a:cubicBezTo>
                    <a:pt x="2828" y="783"/>
                    <a:pt x="3002" y="1044"/>
                    <a:pt x="3176" y="1305"/>
                  </a:cubicBezTo>
                  <a:cubicBezTo>
                    <a:pt x="3002" y="1566"/>
                    <a:pt x="3002" y="1566"/>
                    <a:pt x="3176" y="1740"/>
                  </a:cubicBezTo>
                  <a:lnTo>
                    <a:pt x="3176" y="1262"/>
                  </a:lnTo>
                  <a:lnTo>
                    <a:pt x="3698" y="1262"/>
                  </a:lnTo>
                  <a:cubicBezTo>
                    <a:pt x="3698" y="1479"/>
                    <a:pt x="3741" y="1653"/>
                    <a:pt x="3741" y="1871"/>
                  </a:cubicBezTo>
                  <a:cubicBezTo>
                    <a:pt x="3698" y="2436"/>
                    <a:pt x="3959" y="2958"/>
                    <a:pt x="4437" y="3306"/>
                  </a:cubicBezTo>
                  <a:cubicBezTo>
                    <a:pt x="4654" y="3523"/>
                    <a:pt x="4828" y="3784"/>
                    <a:pt x="4872" y="4089"/>
                  </a:cubicBezTo>
                  <a:cubicBezTo>
                    <a:pt x="5089" y="4915"/>
                    <a:pt x="5176" y="5742"/>
                    <a:pt x="5176" y="6611"/>
                  </a:cubicBezTo>
                  <a:cubicBezTo>
                    <a:pt x="5133" y="6916"/>
                    <a:pt x="5350" y="7220"/>
                    <a:pt x="5655" y="7307"/>
                  </a:cubicBezTo>
                  <a:cubicBezTo>
                    <a:pt x="5959" y="7177"/>
                    <a:pt x="6264" y="7046"/>
                    <a:pt x="6612" y="7003"/>
                  </a:cubicBezTo>
                  <a:cubicBezTo>
                    <a:pt x="7047" y="6959"/>
                    <a:pt x="7482" y="6916"/>
                    <a:pt x="7916" y="6959"/>
                  </a:cubicBezTo>
                  <a:cubicBezTo>
                    <a:pt x="8134" y="7351"/>
                    <a:pt x="8525" y="7438"/>
                    <a:pt x="9178" y="7394"/>
                  </a:cubicBezTo>
                  <a:cubicBezTo>
                    <a:pt x="8743" y="7786"/>
                    <a:pt x="8177" y="8047"/>
                    <a:pt x="7612" y="8134"/>
                  </a:cubicBezTo>
                  <a:cubicBezTo>
                    <a:pt x="7134" y="8308"/>
                    <a:pt x="6655" y="8525"/>
                    <a:pt x="6220" y="8786"/>
                  </a:cubicBezTo>
                  <a:cubicBezTo>
                    <a:pt x="6046" y="9221"/>
                    <a:pt x="6568" y="9699"/>
                    <a:pt x="6220" y="10134"/>
                  </a:cubicBezTo>
                  <a:cubicBezTo>
                    <a:pt x="6177" y="10221"/>
                    <a:pt x="6264" y="10395"/>
                    <a:pt x="6307" y="10482"/>
                  </a:cubicBezTo>
                  <a:cubicBezTo>
                    <a:pt x="6525" y="10787"/>
                    <a:pt x="6742" y="11048"/>
                    <a:pt x="6960" y="11352"/>
                  </a:cubicBezTo>
                  <a:lnTo>
                    <a:pt x="6960" y="11352"/>
                  </a:lnTo>
                  <a:lnTo>
                    <a:pt x="6133" y="11135"/>
                  </a:lnTo>
                  <a:cubicBezTo>
                    <a:pt x="6264" y="11874"/>
                    <a:pt x="6525" y="12613"/>
                    <a:pt x="6916" y="13309"/>
                  </a:cubicBezTo>
                  <a:cubicBezTo>
                    <a:pt x="7308" y="14049"/>
                    <a:pt x="7655" y="14832"/>
                    <a:pt x="7873" y="15658"/>
                  </a:cubicBezTo>
                  <a:cubicBezTo>
                    <a:pt x="8003" y="16093"/>
                    <a:pt x="8221" y="16528"/>
                    <a:pt x="8482" y="16963"/>
                  </a:cubicBezTo>
                  <a:cubicBezTo>
                    <a:pt x="8525" y="17050"/>
                    <a:pt x="8656" y="17180"/>
                    <a:pt x="8699" y="17180"/>
                  </a:cubicBezTo>
                  <a:cubicBezTo>
                    <a:pt x="9265" y="17180"/>
                    <a:pt x="9308" y="17659"/>
                    <a:pt x="9526" y="17963"/>
                  </a:cubicBezTo>
                  <a:cubicBezTo>
                    <a:pt x="9743" y="18398"/>
                    <a:pt x="9917" y="18877"/>
                    <a:pt x="10135" y="19311"/>
                  </a:cubicBezTo>
                  <a:cubicBezTo>
                    <a:pt x="10222" y="19485"/>
                    <a:pt x="10352" y="19703"/>
                    <a:pt x="10526" y="19964"/>
                  </a:cubicBezTo>
                  <a:cubicBezTo>
                    <a:pt x="10917" y="19616"/>
                    <a:pt x="11309" y="19311"/>
                    <a:pt x="11657" y="19007"/>
                  </a:cubicBezTo>
                  <a:cubicBezTo>
                    <a:pt x="12309" y="18442"/>
                    <a:pt x="12309" y="18442"/>
                    <a:pt x="13223" y="18963"/>
                  </a:cubicBezTo>
                  <a:cubicBezTo>
                    <a:pt x="13440" y="18877"/>
                    <a:pt x="13658" y="18790"/>
                    <a:pt x="13875" y="18746"/>
                  </a:cubicBezTo>
                  <a:cubicBezTo>
                    <a:pt x="14092" y="18659"/>
                    <a:pt x="14266" y="18659"/>
                    <a:pt x="14484" y="18659"/>
                  </a:cubicBezTo>
                  <a:cubicBezTo>
                    <a:pt x="13440" y="19616"/>
                    <a:pt x="12527" y="20660"/>
                    <a:pt x="11222" y="21312"/>
                  </a:cubicBezTo>
                  <a:cubicBezTo>
                    <a:pt x="11222" y="21791"/>
                    <a:pt x="11396" y="22269"/>
                    <a:pt x="11657" y="22660"/>
                  </a:cubicBezTo>
                  <a:cubicBezTo>
                    <a:pt x="12092" y="23443"/>
                    <a:pt x="12527" y="24226"/>
                    <a:pt x="13005" y="24966"/>
                  </a:cubicBezTo>
                  <a:cubicBezTo>
                    <a:pt x="14440" y="27314"/>
                    <a:pt x="16137" y="29489"/>
                    <a:pt x="18007" y="31490"/>
                  </a:cubicBezTo>
                  <a:cubicBezTo>
                    <a:pt x="18094" y="31620"/>
                    <a:pt x="18224" y="31707"/>
                    <a:pt x="18311" y="31750"/>
                  </a:cubicBezTo>
                  <a:cubicBezTo>
                    <a:pt x="18833" y="31229"/>
                    <a:pt x="19312" y="30663"/>
                    <a:pt x="19834" y="30185"/>
                  </a:cubicBezTo>
                  <a:cubicBezTo>
                    <a:pt x="20312" y="29663"/>
                    <a:pt x="20877" y="29924"/>
                    <a:pt x="21399" y="29924"/>
                  </a:cubicBezTo>
                  <a:cubicBezTo>
                    <a:pt x="21530" y="29924"/>
                    <a:pt x="21617" y="30228"/>
                    <a:pt x="21747" y="30446"/>
                  </a:cubicBezTo>
                  <a:lnTo>
                    <a:pt x="19268" y="32794"/>
                  </a:lnTo>
                  <a:cubicBezTo>
                    <a:pt x="19529" y="33186"/>
                    <a:pt x="19834" y="33577"/>
                    <a:pt x="20268" y="33838"/>
                  </a:cubicBezTo>
                  <a:cubicBezTo>
                    <a:pt x="20355" y="33882"/>
                    <a:pt x="20529" y="34012"/>
                    <a:pt x="20573" y="33969"/>
                  </a:cubicBezTo>
                  <a:cubicBezTo>
                    <a:pt x="21182" y="33664"/>
                    <a:pt x="21443" y="34186"/>
                    <a:pt x="21791" y="34447"/>
                  </a:cubicBezTo>
                  <a:cubicBezTo>
                    <a:pt x="23443" y="35708"/>
                    <a:pt x="25053" y="37013"/>
                    <a:pt x="26705" y="38274"/>
                  </a:cubicBezTo>
                  <a:cubicBezTo>
                    <a:pt x="27532" y="38970"/>
                    <a:pt x="28445" y="39536"/>
                    <a:pt x="29402" y="40014"/>
                  </a:cubicBezTo>
                  <a:cubicBezTo>
                    <a:pt x="30054" y="40362"/>
                    <a:pt x="30663" y="40710"/>
                    <a:pt x="31272" y="41102"/>
                  </a:cubicBezTo>
                  <a:cubicBezTo>
                    <a:pt x="32273" y="40493"/>
                    <a:pt x="32403" y="39101"/>
                    <a:pt x="33534" y="38666"/>
                  </a:cubicBezTo>
                  <a:cubicBezTo>
                    <a:pt x="33795" y="38753"/>
                    <a:pt x="33925" y="39057"/>
                    <a:pt x="33795" y="39275"/>
                  </a:cubicBezTo>
                  <a:cubicBezTo>
                    <a:pt x="33447" y="40232"/>
                    <a:pt x="32881" y="41102"/>
                    <a:pt x="32099" y="41754"/>
                  </a:cubicBezTo>
                  <a:cubicBezTo>
                    <a:pt x="32229" y="42102"/>
                    <a:pt x="32533" y="42145"/>
                    <a:pt x="32794" y="42232"/>
                  </a:cubicBezTo>
                  <a:cubicBezTo>
                    <a:pt x="33925" y="42754"/>
                    <a:pt x="35100" y="43189"/>
                    <a:pt x="36187" y="43755"/>
                  </a:cubicBezTo>
                  <a:cubicBezTo>
                    <a:pt x="36926" y="44233"/>
                    <a:pt x="37709" y="44668"/>
                    <a:pt x="38536" y="44972"/>
                  </a:cubicBezTo>
                  <a:cubicBezTo>
                    <a:pt x="39971" y="45451"/>
                    <a:pt x="41363" y="45886"/>
                    <a:pt x="42798" y="46321"/>
                  </a:cubicBezTo>
                  <a:cubicBezTo>
                    <a:pt x="42885" y="46321"/>
                    <a:pt x="42972" y="46277"/>
                    <a:pt x="43102" y="46277"/>
                  </a:cubicBezTo>
                  <a:cubicBezTo>
                    <a:pt x="43146" y="45886"/>
                    <a:pt x="43146" y="45494"/>
                    <a:pt x="43146" y="45103"/>
                  </a:cubicBezTo>
                  <a:cubicBezTo>
                    <a:pt x="43189" y="44537"/>
                    <a:pt x="43320" y="43972"/>
                    <a:pt x="43537" y="43450"/>
                  </a:cubicBezTo>
                  <a:cubicBezTo>
                    <a:pt x="43624" y="43102"/>
                    <a:pt x="43929" y="42885"/>
                    <a:pt x="44277" y="42885"/>
                  </a:cubicBezTo>
                  <a:cubicBezTo>
                    <a:pt x="44842" y="44233"/>
                    <a:pt x="44190" y="45407"/>
                    <a:pt x="43711" y="46625"/>
                  </a:cubicBezTo>
                  <a:cubicBezTo>
                    <a:pt x="44233" y="47060"/>
                    <a:pt x="44842" y="47408"/>
                    <a:pt x="45494" y="47538"/>
                  </a:cubicBezTo>
                  <a:cubicBezTo>
                    <a:pt x="47626" y="48017"/>
                    <a:pt x="49757" y="48495"/>
                    <a:pt x="51888" y="48930"/>
                  </a:cubicBezTo>
                  <a:cubicBezTo>
                    <a:pt x="52323" y="49017"/>
                    <a:pt x="52758" y="48974"/>
                    <a:pt x="53193" y="49061"/>
                  </a:cubicBezTo>
                  <a:cubicBezTo>
                    <a:pt x="53541" y="49104"/>
                    <a:pt x="53671" y="49322"/>
                    <a:pt x="53541" y="49713"/>
                  </a:cubicBezTo>
                  <a:cubicBezTo>
                    <a:pt x="52453" y="49626"/>
                    <a:pt x="51409" y="49887"/>
                    <a:pt x="50322" y="49496"/>
                  </a:cubicBezTo>
                  <a:cubicBezTo>
                    <a:pt x="49931" y="49365"/>
                    <a:pt x="49452" y="49496"/>
                    <a:pt x="49017" y="49365"/>
                  </a:cubicBezTo>
                  <a:cubicBezTo>
                    <a:pt x="48060" y="49104"/>
                    <a:pt x="47104" y="48843"/>
                    <a:pt x="46147" y="48495"/>
                  </a:cubicBezTo>
                  <a:cubicBezTo>
                    <a:pt x="45625" y="48321"/>
                    <a:pt x="45146" y="48191"/>
                    <a:pt x="44625" y="48060"/>
                  </a:cubicBezTo>
                  <a:cubicBezTo>
                    <a:pt x="42928" y="47886"/>
                    <a:pt x="41276" y="47408"/>
                    <a:pt x="39753" y="46712"/>
                  </a:cubicBezTo>
                  <a:cubicBezTo>
                    <a:pt x="39231" y="46538"/>
                    <a:pt x="38796" y="46277"/>
                    <a:pt x="38318" y="46016"/>
                  </a:cubicBezTo>
                  <a:cubicBezTo>
                    <a:pt x="38057" y="45929"/>
                    <a:pt x="37840" y="45755"/>
                    <a:pt x="37622" y="45538"/>
                  </a:cubicBezTo>
                  <a:cubicBezTo>
                    <a:pt x="37187" y="44755"/>
                    <a:pt x="36404" y="44581"/>
                    <a:pt x="35621" y="44407"/>
                  </a:cubicBezTo>
                  <a:cubicBezTo>
                    <a:pt x="35230" y="44320"/>
                    <a:pt x="34882" y="44190"/>
                    <a:pt x="34491" y="44016"/>
                  </a:cubicBezTo>
                  <a:cubicBezTo>
                    <a:pt x="33664" y="43711"/>
                    <a:pt x="32881" y="43363"/>
                    <a:pt x="32012" y="43015"/>
                  </a:cubicBezTo>
                  <a:cubicBezTo>
                    <a:pt x="31925" y="43015"/>
                    <a:pt x="31794" y="42972"/>
                    <a:pt x="31707" y="42885"/>
                  </a:cubicBezTo>
                  <a:cubicBezTo>
                    <a:pt x="30402" y="41971"/>
                    <a:pt x="28837" y="41449"/>
                    <a:pt x="27662" y="40362"/>
                  </a:cubicBezTo>
                  <a:cubicBezTo>
                    <a:pt x="27401" y="40101"/>
                    <a:pt x="27140" y="39927"/>
                    <a:pt x="26836" y="39797"/>
                  </a:cubicBezTo>
                  <a:cubicBezTo>
                    <a:pt x="26488" y="39623"/>
                    <a:pt x="26227" y="39536"/>
                    <a:pt x="26097" y="39101"/>
                  </a:cubicBezTo>
                  <a:cubicBezTo>
                    <a:pt x="25923" y="38840"/>
                    <a:pt x="25705" y="38666"/>
                    <a:pt x="25444" y="38579"/>
                  </a:cubicBezTo>
                  <a:cubicBezTo>
                    <a:pt x="24531" y="38013"/>
                    <a:pt x="23617" y="37405"/>
                    <a:pt x="22835" y="36665"/>
                  </a:cubicBezTo>
                  <a:cubicBezTo>
                    <a:pt x="22008" y="36013"/>
                    <a:pt x="21138" y="35404"/>
                    <a:pt x="20355" y="34752"/>
                  </a:cubicBezTo>
                  <a:cubicBezTo>
                    <a:pt x="19703" y="34186"/>
                    <a:pt x="19094" y="33577"/>
                    <a:pt x="18485" y="32968"/>
                  </a:cubicBezTo>
                  <a:lnTo>
                    <a:pt x="17398" y="31881"/>
                  </a:lnTo>
                  <a:cubicBezTo>
                    <a:pt x="17093" y="32142"/>
                    <a:pt x="17311" y="32272"/>
                    <a:pt x="17398" y="32403"/>
                  </a:cubicBezTo>
                  <a:cubicBezTo>
                    <a:pt x="18659" y="33882"/>
                    <a:pt x="20008" y="35317"/>
                    <a:pt x="21443" y="36578"/>
                  </a:cubicBezTo>
                  <a:cubicBezTo>
                    <a:pt x="22052" y="37187"/>
                    <a:pt x="22704" y="37666"/>
                    <a:pt x="23356" y="38274"/>
                  </a:cubicBezTo>
                  <a:cubicBezTo>
                    <a:pt x="24096" y="38883"/>
                    <a:pt x="24966" y="39405"/>
                    <a:pt x="25879" y="39710"/>
                  </a:cubicBezTo>
                  <a:cubicBezTo>
                    <a:pt x="25749" y="40058"/>
                    <a:pt x="25357" y="39710"/>
                    <a:pt x="25183" y="39927"/>
                  </a:cubicBezTo>
                  <a:cubicBezTo>
                    <a:pt x="25183" y="40014"/>
                    <a:pt x="25227" y="40101"/>
                    <a:pt x="25270" y="40101"/>
                  </a:cubicBezTo>
                  <a:lnTo>
                    <a:pt x="28315" y="42102"/>
                  </a:lnTo>
                  <a:cubicBezTo>
                    <a:pt x="28445" y="42189"/>
                    <a:pt x="28576" y="42276"/>
                    <a:pt x="28706" y="42406"/>
                  </a:cubicBezTo>
                  <a:cubicBezTo>
                    <a:pt x="28402" y="42406"/>
                    <a:pt x="28184" y="42493"/>
                    <a:pt x="28097" y="42406"/>
                  </a:cubicBezTo>
                  <a:cubicBezTo>
                    <a:pt x="27227" y="41884"/>
                    <a:pt x="26401" y="41319"/>
                    <a:pt x="25575" y="40754"/>
                  </a:cubicBezTo>
                  <a:cubicBezTo>
                    <a:pt x="25009" y="40362"/>
                    <a:pt x="24487" y="39971"/>
                    <a:pt x="23878" y="39579"/>
                  </a:cubicBezTo>
                  <a:close/>
                  <a:moveTo>
                    <a:pt x="10700" y="23182"/>
                  </a:moveTo>
                  <a:cubicBezTo>
                    <a:pt x="10526" y="23400"/>
                    <a:pt x="10483" y="23704"/>
                    <a:pt x="10613" y="23922"/>
                  </a:cubicBezTo>
                  <a:cubicBezTo>
                    <a:pt x="10874" y="24096"/>
                    <a:pt x="10874" y="24531"/>
                    <a:pt x="11222" y="24531"/>
                  </a:cubicBezTo>
                  <a:cubicBezTo>
                    <a:pt x="11135" y="24879"/>
                    <a:pt x="11352" y="25227"/>
                    <a:pt x="11744" y="25270"/>
                  </a:cubicBezTo>
                  <a:cubicBezTo>
                    <a:pt x="11657" y="25531"/>
                    <a:pt x="11744" y="25705"/>
                    <a:pt x="12179" y="25792"/>
                  </a:cubicBezTo>
                  <a:lnTo>
                    <a:pt x="11700" y="25270"/>
                  </a:lnTo>
                  <a:cubicBezTo>
                    <a:pt x="11700" y="24922"/>
                    <a:pt x="11526" y="24618"/>
                    <a:pt x="11222" y="24531"/>
                  </a:cubicBezTo>
                  <a:cubicBezTo>
                    <a:pt x="11135" y="24009"/>
                    <a:pt x="11048" y="23878"/>
                    <a:pt x="10613" y="23922"/>
                  </a:cubicBezTo>
                  <a:cubicBezTo>
                    <a:pt x="10830" y="23661"/>
                    <a:pt x="10613" y="23400"/>
                    <a:pt x="10700" y="23139"/>
                  </a:cubicBezTo>
                  <a:lnTo>
                    <a:pt x="10526" y="23182"/>
                  </a:lnTo>
                  <a:lnTo>
                    <a:pt x="10526" y="23095"/>
                  </a:lnTo>
                  <a:close/>
                  <a:moveTo>
                    <a:pt x="10570" y="21095"/>
                  </a:moveTo>
                  <a:lnTo>
                    <a:pt x="10613" y="21399"/>
                  </a:lnTo>
                  <a:cubicBezTo>
                    <a:pt x="10613" y="21399"/>
                    <a:pt x="10657" y="21312"/>
                    <a:pt x="10657" y="21312"/>
                  </a:cubicBezTo>
                  <a:cubicBezTo>
                    <a:pt x="10657" y="21312"/>
                    <a:pt x="10570" y="21182"/>
                    <a:pt x="10526" y="21095"/>
                  </a:cubicBezTo>
                  <a:lnTo>
                    <a:pt x="10352" y="20877"/>
                  </a:lnTo>
                  <a:cubicBezTo>
                    <a:pt x="10352" y="20921"/>
                    <a:pt x="10309" y="20921"/>
                    <a:pt x="10309" y="20964"/>
                  </a:cubicBezTo>
                  <a:close/>
                  <a:moveTo>
                    <a:pt x="42363" y="47191"/>
                  </a:moveTo>
                  <a:cubicBezTo>
                    <a:pt x="42363" y="47147"/>
                    <a:pt x="42406" y="47104"/>
                    <a:pt x="42406" y="47104"/>
                  </a:cubicBezTo>
                  <a:cubicBezTo>
                    <a:pt x="42450" y="47104"/>
                    <a:pt x="42493" y="47104"/>
                    <a:pt x="42493" y="47104"/>
                  </a:cubicBezTo>
                  <a:lnTo>
                    <a:pt x="42319" y="47147"/>
                  </a:lnTo>
                  <a:cubicBezTo>
                    <a:pt x="42319" y="47060"/>
                    <a:pt x="42276" y="46973"/>
                    <a:pt x="42232" y="46930"/>
                  </a:cubicBezTo>
                  <a:cubicBezTo>
                    <a:pt x="42189" y="46886"/>
                    <a:pt x="42102" y="46930"/>
                    <a:pt x="42015" y="46930"/>
                  </a:cubicBezTo>
                  <a:lnTo>
                    <a:pt x="42189" y="47060"/>
                  </a:lnTo>
                  <a:close/>
                  <a:moveTo>
                    <a:pt x="8090" y="18572"/>
                  </a:moveTo>
                  <a:cubicBezTo>
                    <a:pt x="7873" y="17137"/>
                    <a:pt x="7786" y="16963"/>
                    <a:pt x="7090" y="16267"/>
                  </a:cubicBezTo>
                  <a:cubicBezTo>
                    <a:pt x="7221" y="17093"/>
                    <a:pt x="7569" y="17876"/>
                    <a:pt x="8090" y="18529"/>
                  </a:cubicBezTo>
                  <a:close/>
                  <a:moveTo>
                    <a:pt x="14832" y="28880"/>
                  </a:moveTo>
                  <a:cubicBezTo>
                    <a:pt x="14919" y="29315"/>
                    <a:pt x="15180" y="29706"/>
                    <a:pt x="15571" y="29880"/>
                  </a:cubicBezTo>
                  <a:cubicBezTo>
                    <a:pt x="15484" y="29445"/>
                    <a:pt x="15223" y="29054"/>
                    <a:pt x="14832" y="28880"/>
                  </a:cubicBezTo>
                  <a:close/>
                  <a:moveTo>
                    <a:pt x="16006" y="30359"/>
                  </a:moveTo>
                  <a:cubicBezTo>
                    <a:pt x="16006" y="30359"/>
                    <a:pt x="15963" y="30402"/>
                    <a:pt x="15963" y="30402"/>
                  </a:cubicBezTo>
                  <a:cubicBezTo>
                    <a:pt x="16006" y="30489"/>
                    <a:pt x="16050" y="30533"/>
                    <a:pt x="16093" y="30576"/>
                  </a:cubicBezTo>
                  <a:lnTo>
                    <a:pt x="16180" y="30446"/>
                  </a:lnTo>
                  <a:close/>
                  <a:moveTo>
                    <a:pt x="14527" y="28315"/>
                  </a:moveTo>
                  <a:cubicBezTo>
                    <a:pt x="14527" y="28358"/>
                    <a:pt x="14440" y="28402"/>
                    <a:pt x="14440" y="28402"/>
                  </a:cubicBezTo>
                  <a:cubicBezTo>
                    <a:pt x="14440" y="28445"/>
                    <a:pt x="14440" y="28488"/>
                    <a:pt x="14484" y="28532"/>
                  </a:cubicBezTo>
                  <a:cubicBezTo>
                    <a:pt x="14527" y="28532"/>
                    <a:pt x="14527" y="28445"/>
                    <a:pt x="14571" y="28445"/>
                  </a:cubicBezTo>
                  <a:cubicBezTo>
                    <a:pt x="14527" y="28402"/>
                    <a:pt x="14527" y="28358"/>
                    <a:pt x="14527" y="28315"/>
                  </a:cubicBezTo>
                  <a:close/>
                  <a:moveTo>
                    <a:pt x="28837" y="40449"/>
                  </a:moveTo>
                  <a:lnTo>
                    <a:pt x="28663" y="40406"/>
                  </a:lnTo>
                  <a:cubicBezTo>
                    <a:pt x="28663" y="40406"/>
                    <a:pt x="28706" y="40493"/>
                    <a:pt x="28750" y="40493"/>
                  </a:cubicBezTo>
                  <a:cubicBezTo>
                    <a:pt x="28750" y="40493"/>
                    <a:pt x="28793" y="40449"/>
                    <a:pt x="28837" y="40449"/>
                  </a:cubicBezTo>
                  <a:close/>
                  <a:moveTo>
                    <a:pt x="29445" y="40971"/>
                  </a:moveTo>
                  <a:lnTo>
                    <a:pt x="29532" y="40928"/>
                  </a:lnTo>
                  <a:cubicBezTo>
                    <a:pt x="29489" y="40928"/>
                    <a:pt x="29489" y="40884"/>
                    <a:pt x="29445" y="40884"/>
                  </a:cubicBezTo>
                  <a:cubicBezTo>
                    <a:pt x="29445" y="40884"/>
                    <a:pt x="29402" y="40884"/>
                    <a:pt x="29358" y="40928"/>
                  </a:cubicBezTo>
                  <a:close/>
                  <a:moveTo>
                    <a:pt x="40623" y="46495"/>
                  </a:moveTo>
                  <a:lnTo>
                    <a:pt x="40580" y="46451"/>
                  </a:lnTo>
                  <a:lnTo>
                    <a:pt x="40580" y="46538"/>
                  </a:lnTo>
                  <a:close/>
                  <a:moveTo>
                    <a:pt x="41232" y="46756"/>
                  </a:moveTo>
                  <a:cubicBezTo>
                    <a:pt x="41276" y="46756"/>
                    <a:pt x="41276" y="46799"/>
                    <a:pt x="41319" y="46799"/>
                  </a:cubicBezTo>
                  <a:cubicBezTo>
                    <a:pt x="41319" y="46799"/>
                    <a:pt x="41319" y="46756"/>
                    <a:pt x="41363" y="46712"/>
                  </a:cubicBezTo>
                  <a:cubicBezTo>
                    <a:pt x="41319" y="46712"/>
                    <a:pt x="41276" y="46669"/>
                    <a:pt x="41276" y="46669"/>
                  </a:cubicBezTo>
                  <a:cubicBezTo>
                    <a:pt x="41276" y="46669"/>
                    <a:pt x="41232" y="46712"/>
                    <a:pt x="41232" y="467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67"/>
            <p:cNvSpPr/>
            <p:nvPr/>
          </p:nvSpPr>
          <p:spPr>
            <a:xfrm>
              <a:off x="4025800" y="2936875"/>
              <a:ext cx="1236325" cy="1353725"/>
            </a:xfrm>
            <a:custGeom>
              <a:avLst/>
              <a:gdLst/>
              <a:ahLst/>
              <a:cxnLst/>
              <a:rect l="l" t="t" r="r" b="b"/>
              <a:pathLst>
                <a:path w="49453" h="54149" extrusionOk="0">
                  <a:moveTo>
                    <a:pt x="10918" y="47538"/>
                  </a:moveTo>
                  <a:cubicBezTo>
                    <a:pt x="10961" y="47625"/>
                    <a:pt x="11005" y="47755"/>
                    <a:pt x="11092" y="47929"/>
                  </a:cubicBezTo>
                  <a:cubicBezTo>
                    <a:pt x="11831" y="47799"/>
                    <a:pt x="12570" y="47495"/>
                    <a:pt x="13266" y="47103"/>
                  </a:cubicBezTo>
                  <a:cubicBezTo>
                    <a:pt x="14006" y="46668"/>
                    <a:pt x="14832" y="46320"/>
                    <a:pt x="15702" y="46103"/>
                  </a:cubicBezTo>
                  <a:cubicBezTo>
                    <a:pt x="16093" y="45972"/>
                    <a:pt x="16528" y="45755"/>
                    <a:pt x="16876" y="45537"/>
                  </a:cubicBezTo>
                  <a:cubicBezTo>
                    <a:pt x="17007" y="45494"/>
                    <a:pt x="17137" y="45363"/>
                    <a:pt x="17137" y="45320"/>
                  </a:cubicBezTo>
                  <a:cubicBezTo>
                    <a:pt x="17137" y="44667"/>
                    <a:pt x="17746" y="44624"/>
                    <a:pt x="18137" y="44363"/>
                  </a:cubicBezTo>
                  <a:cubicBezTo>
                    <a:pt x="18746" y="44102"/>
                    <a:pt x="19312" y="43798"/>
                    <a:pt x="19921" y="43450"/>
                  </a:cubicBezTo>
                  <a:cubicBezTo>
                    <a:pt x="19573" y="43058"/>
                    <a:pt x="19268" y="42710"/>
                    <a:pt x="18964" y="42362"/>
                  </a:cubicBezTo>
                  <a:cubicBezTo>
                    <a:pt x="18355" y="41666"/>
                    <a:pt x="18355" y="41666"/>
                    <a:pt x="18877" y="40797"/>
                  </a:cubicBezTo>
                  <a:cubicBezTo>
                    <a:pt x="18746" y="40405"/>
                    <a:pt x="18616" y="39970"/>
                    <a:pt x="18442" y="39405"/>
                  </a:cubicBezTo>
                  <a:cubicBezTo>
                    <a:pt x="18877" y="39666"/>
                    <a:pt x="19225" y="40057"/>
                    <a:pt x="19529" y="40492"/>
                  </a:cubicBezTo>
                  <a:cubicBezTo>
                    <a:pt x="19877" y="40840"/>
                    <a:pt x="20225" y="41145"/>
                    <a:pt x="20486" y="41579"/>
                  </a:cubicBezTo>
                  <a:cubicBezTo>
                    <a:pt x="20791" y="41971"/>
                    <a:pt x="21051" y="42362"/>
                    <a:pt x="21269" y="42754"/>
                  </a:cubicBezTo>
                  <a:cubicBezTo>
                    <a:pt x="21921" y="42667"/>
                    <a:pt x="22487" y="42406"/>
                    <a:pt x="23009" y="42058"/>
                  </a:cubicBezTo>
                  <a:cubicBezTo>
                    <a:pt x="24444" y="41188"/>
                    <a:pt x="25879" y="40275"/>
                    <a:pt x="27227" y="39274"/>
                  </a:cubicBezTo>
                  <a:cubicBezTo>
                    <a:pt x="28619" y="38274"/>
                    <a:pt x="29924" y="37187"/>
                    <a:pt x="31185" y="36056"/>
                  </a:cubicBezTo>
                  <a:cubicBezTo>
                    <a:pt x="31359" y="35882"/>
                    <a:pt x="31490" y="35708"/>
                    <a:pt x="31664" y="35534"/>
                  </a:cubicBezTo>
                  <a:cubicBezTo>
                    <a:pt x="31142" y="35099"/>
                    <a:pt x="30707" y="34664"/>
                    <a:pt x="30185" y="34229"/>
                  </a:cubicBezTo>
                  <a:cubicBezTo>
                    <a:pt x="29620" y="33751"/>
                    <a:pt x="29837" y="33098"/>
                    <a:pt x="29707" y="32446"/>
                  </a:cubicBezTo>
                  <a:lnTo>
                    <a:pt x="30228" y="32098"/>
                  </a:lnTo>
                  <a:cubicBezTo>
                    <a:pt x="31142" y="32837"/>
                    <a:pt x="31925" y="33707"/>
                    <a:pt x="32621" y="34621"/>
                  </a:cubicBezTo>
                  <a:cubicBezTo>
                    <a:pt x="33056" y="34360"/>
                    <a:pt x="33447" y="34012"/>
                    <a:pt x="33751" y="33533"/>
                  </a:cubicBezTo>
                  <a:cubicBezTo>
                    <a:pt x="33838" y="33446"/>
                    <a:pt x="33925" y="33272"/>
                    <a:pt x="33882" y="33229"/>
                  </a:cubicBezTo>
                  <a:cubicBezTo>
                    <a:pt x="33577" y="32707"/>
                    <a:pt x="34012" y="32446"/>
                    <a:pt x="34273" y="32098"/>
                  </a:cubicBezTo>
                  <a:cubicBezTo>
                    <a:pt x="35622" y="30402"/>
                    <a:pt x="36926" y="28662"/>
                    <a:pt x="38275" y="26922"/>
                  </a:cubicBezTo>
                  <a:cubicBezTo>
                    <a:pt x="39362" y="25574"/>
                    <a:pt x="40014" y="23921"/>
                    <a:pt x="40971" y="22486"/>
                  </a:cubicBezTo>
                  <a:cubicBezTo>
                    <a:pt x="40580" y="22051"/>
                    <a:pt x="40101" y="21660"/>
                    <a:pt x="39579" y="21399"/>
                  </a:cubicBezTo>
                  <a:cubicBezTo>
                    <a:pt x="39145" y="21181"/>
                    <a:pt x="38840" y="20877"/>
                    <a:pt x="38579" y="20529"/>
                  </a:cubicBezTo>
                  <a:cubicBezTo>
                    <a:pt x="38536" y="20355"/>
                    <a:pt x="38579" y="20224"/>
                    <a:pt x="38666" y="20094"/>
                  </a:cubicBezTo>
                  <a:cubicBezTo>
                    <a:pt x="38710" y="20007"/>
                    <a:pt x="38840" y="19963"/>
                    <a:pt x="38971" y="20007"/>
                  </a:cubicBezTo>
                  <a:cubicBezTo>
                    <a:pt x="39753" y="20355"/>
                    <a:pt x="40536" y="20616"/>
                    <a:pt x="41145" y="21268"/>
                  </a:cubicBezTo>
                  <a:cubicBezTo>
                    <a:pt x="41276" y="21442"/>
                    <a:pt x="41450" y="21573"/>
                    <a:pt x="41624" y="21747"/>
                  </a:cubicBezTo>
                  <a:cubicBezTo>
                    <a:pt x="41754" y="21573"/>
                    <a:pt x="41885" y="21399"/>
                    <a:pt x="41972" y="21225"/>
                  </a:cubicBezTo>
                  <a:cubicBezTo>
                    <a:pt x="42494" y="20050"/>
                    <a:pt x="42972" y="18920"/>
                    <a:pt x="43450" y="17789"/>
                  </a:cubicBezTo>
                  <a:cubicBezTo>
                    <a:pt x="43668" y="17354"/>
                    <a:pt x="44016" y="16962"/>
                    <a:pt x="44190" y="16527"/>
                  </a:cubicBezTo>
                  <a:cubicBezTo>
                    <a:pt x="44581" y="15701"/>
                    <a:pt x="44929" y="14831"/>
                    <a:pt x="45234" y="13961"/>
                  </a:cubicBezTo>
                  <a:cubicBezTo>
                    <a:pt x="45538" y="13091"/>
                    <a:pt x="45755" y="12091"/>
                    <a:pt x="46016" y="11178"/>
                  </a:cubicBezTo>
                  <a:cubicBezTo>
                    <a:pt x="46060" y="11047"/>
                    <a:pt x="46060" y="10873"/>
                    <a:pt x="46060" y="10743"/>
                  </a:cubicBezTo>
                  <a:cubicBezTo>
                    <a:pt x="45842" y="10656"/>
                    <a:pt x="45625" y="10656"/>
                    <a:pt x="45408" y="10612"/>
                  </a:cubicBezTo>
                  <a:cubicBezTo>
                    <a:pt x="44625" y="10656"/>
                    <a:pt x="43885" y="10525"/>
                    <a:pt x="43146" y="10221"/>
                  </a:cubicBezTo>
                  <a:cubicBezTo>
                    <a:pt x="42798" y="10134"/>
                    <a:pt x="42580" y="9829"/>
                    <a:pt x="42580" y="9482"/>
                  </a:cubicBezTo>
                  <a:cubicBezTo>
                    <a:pt x="43929" y="8873"/>
                    <a:pt x="45103" y="9612"/>
                    <a:pt x="46364" y="9960"/>
                  </a:cubicBezTo>
                  <a:cubicBezTo>
                    <a:pt x="46799" y="9482"/>
                    <a:pt x="47104" y="8873"/>
                    <a:pt x="47234" y="8220"/>
                  </a:cubicBezTo>
                  <a:cubicBezTo>
                    <a:pt x="47713" y="6046"/>
                    <a:pt x="48148" y="3871"/>
                    <a:pt x="48583" y="1696"/>
                  </a:cubicBezTo>
                  <a:cubicBezTo>
                    <a:pt x="48670" y="1261"/>
                    <a:pt x="48670" y="826"/>
                    <a:pt x="48713" y="391"/>
                  </a:cubicBezTo>
                  <a:cubicBezTo>
                    <a:pt x="48756" y="87"/>
                    <a:pt x="48974" y="0"/>
                    <a:pt x="49322" y="130"/>
                  </a:cubicBezTo>
                  <a:cubicBezTo>
                    <a:pt x="49322" y="609"/>
                    <a:pt x="49365" y="1131"/>
                    <a:pt x="49409" y="1609"/>
                  </a:cubicBezTo>
                  <a:cubicBezTo>
                    <a:pt x="49452" y="2131"/>
                    <a:pt x="49365" y="2697"/>
                    <a:pt x="49191" y="3175"/>
                  </a:cubicBezTo>
                  <a:cubicBezTo>
                    <a:pt x="49148" y="3349"/>
                    <a:pt x="49104" y="3479"/>
                    <a:pt x="49104" y="3653"/>
                  </a:cubicBezTo>
                  <a:cubicBezTo>
                    <a:pt x="49061" y="5045"/>
                    <a:pt x="48713" y="6437"/>
                    <a:pt x="48148" y="7742"/>
                  </a:cubicBezTo>
                  <a:cubicBezTo>
                    <a:pt x="47974" y="8177"/>
                    <a:pt x="47843" y="8655"/>
                    <a:pt x="47800" y="9134"/>
                  </a:cubicBezTo>
                  <a:cubicBezTo>
                    <a:pt x="47495" y="11395"/>
                    <a:pt x="46799" y="13570"/>
                    <a:pt x="45712" y="15571"/>
                  </a:cubicBezTo>
                  <a:cubicBezTo>
                    <a:pt x="45625" y="15745"/>
                    <a:pt x="45538" y="15919"/>
                    <a:pt x="45364" y="16049"/>
                  </a:cubicBezTo>
                  <a:cubicBezTo>
                    <a:pt x="44494" y="16484"/>
                    <a:pt x="44364" y="17310"/>
                    <a:pt x="44146" y="18137"/>
                  </a:cubicBezTo>
                  <a:cubicBezTo>
                    <a:pt x="44103" y="18485"/>
                    <a:pt x="43972" y="18833"/>
                    <a:pt x="43842" y="19180"/>
                  </a:cubicBezTo>
                  <a:cubicBezTo>
                    <a:pt x="43450" y="20007"/>
                    <a:pt x="43102" y="20877"/>
                    <a:pt x="42841" y="21790"/>
                  </a:cubicBezTo>
                  <a:cubicBezTo>
                    <a:pt x="42798" y="21834"/>
                    <a:pt x="42798" y="21921"/>
                    <a:pt x="42754" y="22008"/>
                  </a:cubicBezTo>
                  <a:cubicBezTo>
                    <a:pt x="41841" y="23269"/>
                    <a:pt x="41319" y="24791"/>
                    <a:pt x="40275" y="26009"/>
                  </a:cubicBezTo>
                  <a:cubicBezTo>
                    <a:pt x="40014" y="26270"/>
                    <a:pt x="39840" y="26574"/>
                    <a:pt x="39666" y="26879"/>
                  </a:cubicBezTo>
                  <a:cubicBezTo>
                    <a:pt x="39536" y="27270"/>
                    <a:pt x="39275" y="27575"/>
                    <a:pt x="38927" y="27749"/>
                  </a:cubicBezTo>
                  <a:cubicBezTo>
                    <a:pt x="38666" y="27879"/>
                    <a:pt x="38492" y="28140"/>
                    <a:pt x="38405" y="28401"/>
                  </a:cubicBezTo>
                  <a:cubicBezTo>
                    <a:pt x="37970" y="29227"/>
                    <a:pt x="37405" y="29967"/>
                    <a:pt x="36796" y="30663"/>
                  </a:cubicBezTo>
                  <a:cubicBezTo>
                    <a:pt x="36057" y="31620"/>
                    <a:pt x="35361" y="32620"/>
                    <a:pt x="34578" y="33533"/>
                  </a:cubicBezTo>
                  <a:cubicBezTo>
                    <a:pt x="33969" y="34273"/>
                    <a:pt x="33273" y="34925"/>
                    <a:pt x="32621" y="35664"/>
                  </a:cubicBezTo>
                  <a:cubicBezTo>
                    <a:pt x="32273" y="35925"/>
                    <a:pt x="32012" y="36230"/>
                    <a:pt x="31838" y="36621"/>
                  </a:cubicBezTo>
                  <a:cubicBezTo>
                    <a:pt x="32012" y="36578"/>
                    <a:pt x="32142" y="36621"/>
                    <a:pt x="32229" y="36534"/>
                  </a:cubicBezTo>
                  <a:cubicBezTo>
                    <a:pt x="34491" y="34621"/>
                    <a:pt x="36578" y="32489"/>
                    <a:pt x="38449" y="30141"/>
                  </a:cubicBezTo>
                  <a:cubicBezTo>
                    <a:pt x="39014" y="29401"/>
                    <a:pt x="39406" y="28575"/>
                    <a:pt x="39710" y="27705"/>
                  </a:cubicBezTo>
                  <a:cubicBezTo>
                    <a:pt x="39753" y="28184"/>
                    <a:pt x="39753" y="28445"/>
                    <a:pt x="39753" y="28662"/>
                  </a:cubicBezTo>
                  <a:lnTo>
                    <a:pt x="39797" y="28662"/>
                  </a:lnTo>
                  <a:cubicBezTo>
                    <a:pt x="39666" y="28836"/>
                    <a:pt x="39536" y="29010"/>
                    <a:pt x="39797" y="29184"/>
                  </a:cubicBezTo>
                  <a:lnTo>
                    <a:pt x="39753" y="29184"/>
                  </a:lnTo>
                  <a:cubicBezTo>
                    <a:pt x="39753" y="29271"/>
                    <a:pt x="39753" y="29401"/>
                    <a:pt x="39710" y="29401"/>
                  </a:cubicBezTo>
                  <a:cubicBezTo>
                    <a:pt x="39058" y="29662"/>
                    <a:pt x="38840" y="30315"/>
                    <a:pt x="38492" y="30793"/>
                  </a:cubicBezTo>
                  <a:cubicBezTo>
                    <a:pt x="36665" y="33055"/>
                    <a:pt x="34665" y="35142"/>
                    <a:pt x="32447" y="37056"/>
                  </a:cubicBezTo>
                  <a:cubicBezTo>
                    <a:pt x="31185" y="38144"/>
                    <a:pt x="29968" y="39231"/>
                    <a:pt x="28706" y="40318"/>
                  </a:cubicBezTo>
                  <a:cubicBezTo>
                    <a:pt x="26793" y="41927"/>
                    <a:pt x="24879" y="43537"/>
                    <a:pt x="22530" y="44537"/>
                  </a:cubicBezTo>
                  <a:cubicBezTo>
                    <a:pt x="22269" y="44667"/>
                    <a:pt x="21965" y="44885"/>
                    <a:pt x="21747" y="45102"/>
                  </a:cubicBezTo>
                  <a:cubicBezTo>
                    <a:pt x="20617" y="46059"/>
                    <a:pt x="19399" y="46929"/>
                    <a:pt x="18050" y="47582"/>
                  </a:cubicBezTo>
                  <a:cubicBezTo>
                    <a:pt x="17572" y="47842"/>
                    <a:pt x="17094" y="48190"/>
                    <a:pt x="16659" y="48538"/>
                  </a:cubicBezTo>
                  <a:cubicBezTo>
                    <a:pt x="15528" y="49495"/>
                    <a:pt x="14223" y="50278"/>
                    <a:pt x="12788" y="50757"/>
                  </a:cubicBezTo>
                  <a:cubicBezTo>
                    <a:pt x="11657" y="51148"/>
                    <a:pt x="10526" y="51583"/>
                    <a:pt x="9352" y="51931"/>
                  </a:cubicBezTo>
                  <a:cubicBezTo>
                    <a:pt x="7177" y="52583"/>
                    <a:pt x="4959" y="53236"/>
                    <a:pt x="2784" y="53888"/>
                  </a:cubicBezTo>
                  <a:cubicBezTo>
                    <a:pt x="2219" y="54105"/>
                    <a:pt x="1610" y="54149"/>
                    <a:pt x="1045" y="54062"/>
                  </a:cubicBezTo>
                  <a:cubicBezTo>
                    <a:pt x="958" y="53932"/>
                    <a:pt x="827" y="53801"/>
                    <a:pt x="740" y="53627"/>
                  </a:cubicBezTo>
                  <a:cubicBezTo>
                    <a:pt x="740" y="53540"/>
                    <a:pt x="740" y="53497"/>
                    <a:pt x="784" y="53410"/>
                  </a:cubicBezTo>
                  <a:cubicBezTo>
                    <a:pt x="914" y="53105"/>
                    <a:pt x="1219" y="52931"/>
                    <a:pt x="1567" y="52975"/>
                  </a:cubicBezTo>
                  <a:cubicBezTo>
                    <a:pt x="2306" y="52975"/>
                    <a:pt x="3089" y="52844"/>
                    <a:pt x="3785" y="52540"/>
                  </a:cubicBezTo>
                  <a:cubicBezTo>
                    <a:pt x="5481" y="52018"/>
                    <a:pt x="7177" y="51496"/>
                    <a:pt x="8873" y="50930"/>
                  </a:cubicBezTo>
                  <a:cubicBezTo>
                    <a:pt x="10526" y="50322"/>
                    <a:pt x="12135" y="49582"/>
                    <a:pt x="13658" y="48625"/>
                  </a:cubicBezTo>
                  <a:cubicBezTo>
                    <a:pt x="13832" y="48538"/>
                    <a:pt x="13962" y="48451"/>
                    <a:pt x="14136" y="48364"/>
                  </a:cubicBezTo>
                  <a:cubicBezTo>
                    <a:pt x="14354" y="48625"/>
                    <a:pt x="14180" y="48712"/>
                    <a:pt x="14093" y="48799"/>
                  </a:cubicBezTo>
                  <a:cubicBezTo>
                    <a:pt x="13832" y="49017"/>
                    <a:pt x="13527" y="49147"/>
                    <a:pt x="13266" y="49365"/>
                  </a:cubicBezTo>
                  <a:cubicBezTo>
                    <a:pt x="13223" y="49408"/>
                    <a:pt x="13266" y="49582"/>
                    <a:pt x="13266" y="49669"/>
                  </a:cubicBezTo>
                  <a:lnTo>
                    <a:pt x="13049" y="49626"/>
                  </a:lnTo>
                  <a:lnTo>
                    <a:pt x="13266" y="49669"/>
                  </a:lnTo>
                  <a:cubicBezTo>
                    <a:pt x="13571" y="49495"/>
                    <a:pt x="13875" y="49321"/>
                    <a:pt x="14180" y="49147"/>
                  </a:cubicBezTo>
                  <a:cubicBezTo>
                    <a:pt x="15571" y="48451"/>
                    <a:pt x="16963" y="47755"/>
                    <a:pt x="18311" y="47016"/>
                  </a:cubicBezTo>
                  <a:cubicBezTo>
                    <a:pt x="18616" y="46886"/>
                    <a:pt x="19007" y="46755"/>
                    <a:pt x="19007" y="46320"/>
                  </a:cubicBezTo>
                  <a:cubicBezTo>
                    <a:pt x="19094" y="46233"/>
                    <a:pt x="19181" y="46146"/>
                    <a:pt x="19181" y="46364"/>
                  </a:cubicBezTo>
                  <a:lnTo>
                    <a:pt x="19051" y="46277"/>
                  </a:lnTo>
                  <a:cubicBezTo>
                    <a:pt x="18137" y="47016"/>
                    <a:pt x="16963" y="47408"/>
                    <a:pt x="15789" y="47364"/>
                  </a:cubicBezTo>
                  <a:cubicBezTo>
                    <a:pt x="15354" y="47321"/>
                    <a:pt x="14919" y="47408"/>
                    <a:pt x="14528" y="47538"/>
                  </a:cubicBezTo>
                  <a:cubicBezTo>
                    <a:pt x="12614" y="48277"/>
                    <a:pt x="10700" y="48973"/>
                    <a:pt x="8743" y="49669"/>
                  </a:cubicBezTo>
                  <a:cubicBezTo>
                    <a:pt x="8221" y="49800"/>
                    <a:pt x="7656" y="49930"/>
                    <a:pt x="7134" y="50017"/>
                  </a:cubicBezTo>
                  <a:cubicBezTo>
                    <a:pt x="6438" y="50148"/>
                    <a:pt x="5785" y="50409"/>
                    <a:pt x="5220" y="50757"/>
                  </a:cubicBezTo>
                  <a:cubicBezTo>
                    <a:pt x="4916" y="50930"/>
                    <a:pt x="4655" y="51104"/>
                    <a:pt x="4350" y="51235"/>
                  </a:cubicBezTo>
                  <a:cubicBezTo>
                    <a:pt x="3524" y="51757"/>
                    <a:pt x="2523" y="52018"/>
                    <a:pt x="1480" y="52018"/>
                  </a:cubicBezTo>
                  <a:cubicBezTo>
                    <a:pt x="871" y="51931"/>
                    <a:pt x="871" y="52018"/>
                    <a:pt x="218" y="52409"/>
                  </a:cubicBezTo>
                  <a:cubicBezTo>
                    <a:pt x="1" y="51757"/>
                    <a:pt x="44" y="51713"/>
                    <a:pt x="392" y="51539"/>
                  </a:cubicBezTo>
                  <a:cubicBezTo>
                    <a:pt x="1088" y="51191"/>
                    <a:pt x="1088" y="51191"/>
                    <a:pt x="1393" y="50452"/>
                  </a:cubicBezTo>
                  <a:cubicBezTo>
                    <a:pt x="2002" y="50452"/>
                    <a:pt x="2567" y="50278"/>
                    <a:pt x="3089" y="49974"/>
                  </a:cubicBezTo>
                  <a:cubicBezTo>
                    <a:pt x="3219" y="49887"/>
                    <a:pt x="3350" y="49756"/>
                    <a:pt x="3393" y="49626"/>
                  </a:cubicBezTo>
                  <a:cubicBezTo>
                    <a:pt x="3480" y="49452"/>
                    <a:pt x="3654" y="49321"/>
                    <a:pt x="3828" y="49321"/>
                  </a:cubicBezTo>
                  <a:cubicBezTo>
                    <a:pt x="4785" y="49060"/>
                    <a:pt x="5742" y="48930"/>
                    <a:pt x="6699" y="48886"/>
                  </a:cubicBezTo>
                  <a:cubicBezTo>
                    <a:pt x="6786" y="48886"/>
                    <a:pt x="6873" y="48886"/>
                    <a:pt x="6916" y="48843"/>
                  </a:cubicBezTo>
                  <a:cubicBezTo>
                    <a:pt x="7177" y="48799"/>
                    <a:pt x="7351" y="48538"/>
                    <a:pt x="7264" y="48321"/>
                  </a:cubicBezTo>
                  <a:cubicBezTo>
                    <a:pt x="7177" y="47929"/>
                    <a:pt x="7003" y="47538"/>
                    <a:pt x="6916" y="47147"/>
                  </a:cubicBezTo>
                  <a:cubicBezTo>
                    <a:pt x="6829" y="46755"/>
                    <a:pt x="6655" y="46190"/>
                    <a:pt x="7264" y="45885"/>
                  </a:cubicBezTo>
                  <a:cubicBezTo>
                    <a:pt x="7351" y="45842"/>
                    <a:pt x="7308" y="45624"/>
                    <a:pt x="7351" y="45450"/>
                  </a:cubicBezTo>
                  <a:cubicBezTo>
                    <a:pt x="7395" y="45320"/>
                    <a:pt x="7438" y="45189"/>
                    <a:pt x="7525" y="44928"/>
                  </a:cubicBezTo>
                  <a:cubicBezTo>
                    <a:pt x="7830" y="45407"/>
                    <a:pt x="8004" y="45929"/>
                    <a:pt x="8134" y="46494"/>
                  </a:cubicBezTo>
                  <a:cubicBezTo>
                    <a:pt x="8308" y="46929"/>
                    <a:pt x="8482" y="47364"/>
                    <a:pt x="8743" y="47799"/>
                  </a:cubicBezTo>
                  <a:cubicBezTo>
                    <a:pt x="9091" y="47973"/>
                    <a:pt x="9482" y="47755"/>
                    <a:pt x="9874" y="47712"/>
                  </a:cubicBezTo>
                  <a:cubicBezTo>
                    <a:pt x="10265" y="48147"/>
                    <a:pt x="10570" y="47495"/>
                    <a:pt x="10961" y="47625"/>
                  </a:cubicBezTo>
                  <a:close/>
                  <a:moveTo>
                    <a:pt x="46495" y="12004"/>
                  </a:moveTo>
                  <a:cubicBezTo>
                    <a:pt x="46538" y="11961"/>
                    <a:pt x="46625" y="11917"/>
                    <a:pt x="46669" y="11874"/>
                  </a:cubicBezTo>
                  <a:cubicBezTo>
                    <a:pt x="46712" y="11874"/>
                    <a:pt x="46669" y="11787"/>
                    <a:pt x="46669" y="11743"/>
                  </a:cubicBezTo>
                  <a:cubicBezTo>
                    <a:pt x="46669" y="11743"/>
                    <a:pt x="46625" y="11787"/>
                    <a:pt x="46625" y="11830"/>
                  </a:cubicBezTo>
                  <a:lnTo>
                    <a:pt x="46451" y="12004"/>
                  </a:lnTo>
                  <a:lnTo>
                    <a:pt x="46451" y="12439"/>
                  </a:lnTo>
                  <a:lnTo>
                    <a:pt x="46495" y="12439"/>
                  </a:lnTo>
                  <a:cubicBezTo>
                    <a:pt x="46495" y="12309"/>
                    <a:pt x="46495" y="12135"/>
                    <a:pt x="46495" y="12004"/>
                  </a:cubicBezTo>
                  <a:close/>
                  <a:moveTo>
                    <a:pt x="28967" y="39187"/>
                  </a:moveTo>
                  <a:cubicBezTo>
                    <a:pt x="29228" y="38970"/>
                    <a:pt x="29620" y="38839"/>
                    <a:pt x="29794" y="38404"/>
                  </a:cubicBezTo>
                  <a:cubicBezTo>
                    <a:pt x="29098" y="38665"/>
                    <a:pt x="29098" y="38665"/>
                    <a:pt x="28924" y="39013"/>
                  </a:cubicBezTo>
                  <a:cubicBezTo>
                    <a:pt x="28924" y="39057"/>
                    <a:pt x="28924" y="39144"/>
                    <a:pt x="28967" y="39187"/>
                  </a:cubicBezTo>
                  <a:cubicBezTo>
                    <a:pt x="28880" y="39144"/>
                    <a:pt x="28837" y="39100"/>
                    <a:pt x="28793" y="39100"/>
                  </a:cubicBezTo>
                  <a:cubicBezTo>
                    <a:pt x="28706" y="39100"/>
                    <a:pt x="28706" y="39187"/>
                    <a:pt x="28663" y="39231"/>
                  </a:cubicBezTo>
                  <a:cubicBezTo>
                    <a:pt x="28706" y="39231"/>
                    <a:pt x="28793" y="39231"/>
                    <a:pt x="28837" y="39231"/>
                  </a:cubicBezTo>
                  <a:cubicBezTo>
                    <a:pt x="28880" y="39231"/>
                    <a:pt x="28924" y="39187"/>
                    <a:pt x="28967" y="39187"/>
                  </a:cubicBezTo>
                  <a:close/>
                  <a:moveTo>
                    <a:pt x="23792" y="43232"/>
                  </a:moveTo>
                  <a:cubicBezTo>
                    <a:pt x="24357" y="43015"/>
                    <a:pt x="24966" y="42841"/>
                    <a:pt x="25227" y="42232"/>
                  </a:cubicBezTo>
                  <a:cubicBezTo>
                    <a:pt x="25444" y="42319"/>
                    <a:pt x="25705" y="42145"/>
                    <a:pt x="25749" y="41884"/>
                  </a:cubicBezTo>
                  <a:cubicBezTo>
                    <a:pt x="25531" y="41840"/>
                    <a:pt x="25270" y="42014"/>
                    <a:pt x="25227" y="42232"/>
                  </a:cubicBezTo>
                  <a:cubicBezTo>
                    <a:pt x="24661" y="42362"/>
                    <a:pt x="24139" y="42710"/>
                    <a:pt x="23835" y="43232"/>
                  </a:cubicBezTo>
                  <a:cubicBezTo>
                    <a:pt x="23748" y="43232"/>
                    <a:pt x="23661" y="43232"/>
                    <a:pt x="23618" y="43232"/>
                  </a:cubicBezTo>
                  <a:cubicBezTo>
                    <a:pt x="23574" y="43232"/>
                    <a:pt x="23531" y="43276"/>
                    <a:pt x="23487" y="43319"/>
                  </a:cubicBezTo>
                  <a:cubicBezTo>
                    <a:pt x="23574" y="43363"/>
                    <a:pt x="23661" y="43406"/>
                    <a:pt x="23661" y="43406"/>
                  </a:cubicBezTo>
                  <a:cubicBezTo>
                    <a:pt x="23705" y="43406"/>
                    <a:pt x="23748" y="43276"/>
                    <a:pt x="23792" y="43232"/>
                  </a:cubicBezTo>
                  <a:close/>
                  <a:moveTo>
                    <a:pt x="17920" y="46059"/>
                  </a:moveTo>
                  <a:cubicBezTo>
                    <a:pt x="17181" y="46146"/>
                    <a:pt x="16485" y="46538"/>
                    <a:pt x="16050" y="47147"/>
                  </a:cubicBezTo>
                  <a:cubicBezTo>
                    <a:pt x="16702" y="46842"/>
                    <a:pt x="17224" y="46668"/>
                    <a:pt x="17703" y="46407"/>
                  </a:cubicBezTo>
                  <a:cubicBezTo>
                    <a:pt x="17833" y="46364"/>
                    <a:pt x="17833" y="46190"/>
                    <a:pt x="17920" y="46059"/>
                  </a:cubicBezTo>
                  <a:cubicBezTo>
                    <a:pt x="17963" y="46103"/>
                    <a:pt x="18050" y="46103"/>
                    <a:pt x="18094" y="46146"/>
                  </a:cubicBezTo>
                  <a:cubicBezTo>
                    <a:pt x="18137" y="46146"/>
                    <a:pt x="18181" y="46059"/>
                    <a:pt x="18268" y="46059"/>
                  </a:cubicBezTo>
                  <a:cubicBezTo>
                    <a:pt x="18181" y="46059"/>
                    <a:pt x="18137" y="45972"/>
                    <a:pt x="18094" y="45972"/>
                  </a:cubicBezTo>
                  <a:cubicBezTo>
                    <a:pt x="18050" y="45972"/>
                    <a:pt x="17963" y="46016"/>
                    <a:pt x="17920" y="46059"/>
                  </a:cubicBezTo>
                  <a:close/>
                  <a:moveTo>
                    <a:pt x="20834" y="43537"/>
                  </a:moveTo>
                  <a:cubicBezTo>
                    <a:pt x="20964" y="43580"/>
                    <a:pt x="21051" y="43667"/>
                    <a:pt x="21095" y="43624"/>
                  </a:cubicBezTo>
                  <a:cubicBezTo>
                    <a:pt x="21182" y="43580"/>
                    <a:pt x="21312" y="43493"/>
                    <a:pt x="21356" y="43450"/>
                  </a:cubicBezTo>
                  <a:cubicBezTo>
                    <a:pt x="21399" y="43450"/>
                    <a:pt x="21356" y="43319"/>
                    <a:pt x="21356" y="43232"/>
                  </a:cubicBezTo>
                  <a:close/>
                  <a:moveTo>
                    <a:pt x="1915" y="50930"/>
                  </a:moveTo>
                  <a:cubicBezTo>
                    <a:pt x="1871" y="50930"/>
                    <a:pt x="1828" y="50887"/>
                    <a:pt x="1784" y="50887"/>
                  </a:cubicBezTo>
                  <a:cubicBezTo>
                    <a:pt x="1741" y="50930"/>
                    <a:pt x="1697" y="50974"/>
                    <a:pt x="1697" y="51061"/>
                  </a:cubicBezTo>
                  <a:cubicBezTo>
                    <a:pt x="1697" y="51061"/>
                    <a:pt x="1741" y="51104"/>
                    <a:pt x="1784" y="51104"/>
                  </a:cubicBezTo>
                  <a:cubicBezTo>
                    <a:pt x="1828" y="51017"/>
                    <a:pt x="1871" y="50974"/>
                    <a:pt x="1915" y="50930"/>
                  </a:cubicBezTo>
                  <a:close/>
                  <a:moveTo>
                    <a:pt x="40623" y="24487"/>
                  </a:moveTo>
                  <a:cubicBezTo>
                    <a:pt x="40623" y="24530"/>
                    <a:pt x="40580" y="24530"/>
                    <a:pt x="40580" y="24574"/>
                  </a:cubicBezTo>
                  <a:cubicBezTo>
                    <a:pt x="40580" y="24617"/>
                    <a:pt x="40623" y="24617"/>
                    <a:pt x="40623" y="24661"/>
                  </a:cubicBezTo>
                  <a:cubicBezTo>
                    <a:pt x="40623" y="24617"/>
                    <a:pt x="40667" y="24617"/>
                    <a:pt x="40667" y="24574"/>
                  </a:cubicBezTo>
                  <a:cubicBezTo>
                    <a:pt x="40667" y="24574"/>
                    <a:pt x="40667" y="24530"/>
                    <a:pt x="40623" y="24487"/>
                  </a:cubicBezTo>
                  <a:close/>
                  <a:moveTo>
                    <a:pt x="40145" y="25313"/>
                  </a:moveTo>
                  <a:lnTo>
                    <a:pt x="40188" y="25270"/>
                  </a:lnTo>
                  <a:lnTo>
                    <a:pt x="40101" y="25270"/>
                  </a:lnTo>
                  <a:close/>
                  <a:moveTo>
                    <a:pt x="2741" y="51278"/>
                  </a:moveTo>
                  <a:lnTo>
                    <a:pt x="2741" y="51365"/>
                  </a:lnTo>
                  <a:lnTo>
                    <a:pt x="2828" y="5136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67"/>
            <p:cNvSpPr/>
            <p:nvPr/>
          </p:nvSpPr>
          <p:spPr>
            <a:xfrm>
              <a:off x="3956225" y="1450475"/>
              <a:ext cx="1350475" cy="1235250"/>
            </a:xfrm>
            <a:custGeom>
              <a:avLst/>
              <a:gdLst/>
              <a:ahLst/>
              <a:cxnLst/>
              <a:rect l="l" t="t" r="r" b="b"/>
              <a:pathLst>
                <a:path w="54019" h="49410" extrusionOk="0">
                  <a:moveTo>
                    <a:pt x="29706" y="10091"/>
                  </a:moveTo>
                  <a:cubicBezTo>
                    <a:pt x="29793" y="10222"/>
                    <a:pt x="29880" y="10352"/>
                    <a:pt x="30010" y="10439"/>
                  </a:cubicBezTo>
                  <a:cubicBezTo>
                    <a:pt x="33142" y="12831"/>
                    <a:pt x="35969" y="15658"/>
                    <a:pt x="38405" y="18790"/>
                  </a:cubicBezTo>
                  <a:cubicBezTo>
                    <a:pt x="38622" y="19051"/>
                    <a:pt x="38840" y="19355"/>
                    <a:pt x="39101" y="19616"/>
                  </a:cubicBezTo>
                  <a:cubicBezTo>
                    <a:pt x="40405" y="20921"/>
                    <a:pt x="41623" y="22356"/>
                    <a:pt x="42667" y="23879"/>
                  </a:cubicBezTo>
                  <a:cubicBezTo>
                    <a:pt x="43276" y="24705"/>
                    <a:pt x="43754" y="25662"/>
                    <a:pt x="44276" y="26575"/>
                  </a:cubicBezTo>
                  <a:cubicBezTo>
                    <a:pt x="44494" y="26967"/>
                    <a:pt x="44711" y="27358"/>
                    <a:pt x="45016" y="27706"/>
                  </a:cubicBezTo>
                  <a:cubicBezTo>
                    <a:pt x="45929" y="28793"/>
                    <a:pt x="46755" y="30011"/>
                    <a:pt x="47408" y="31316"/>
                  </a:cubicBezTo>
                  <a:cubicBezTo>
                    <a:pt x="47712" y="31838"/>
                    <a:pt x="48060" y="32316"/>
                    <a:pt x="48451" y="32795"/>
                  </a:cubicBezTo>
                  <a:cubicBezTo>
                    <a:pt x="49408" y="33926"/>
                    <a:pt x="50148" y="35230"/>
                    <a:pt x="50626" y="36666"/>
                  </a:cubicBezTo>
                  <a:cubicBezTo>
                    <a:pt x="51018" y="37753"/>
                    <a:pt x="51409" y="38840"/>
                    <a:pt x="51757" y="39971"/>
                  </a:cubicBezTo>
                  <a:cubicBezTo>
                    <a:pt x="52409" y="42146"/>
                    <a:pt x="53062" y="44364"/>
                    <a:pt x="53714" y="46582"/>
                  </a:cubicBezTo>
                  <a:cubicBezTo>
                    <a:pt x="53801" y="47060"/>
                    <a:pt x="53888" y="47539"/>
                    <a:pt x="53975" y="48017"/>
                  </a:cubicBezTo>
                  <a:cubicBezTo>
                    <a:pt x="54019" y="48409"/>
                    <a:pt x="53758" y="48583"/>
                    <a:pt x="53410" y="48713"/>
                  </a:cubicBezTo>
                  <a:cubicBezTo>
                    <a:pt x="53018" y="48583"/>
                    <a:pt x="52757" y="48191"/>
                    <a:pt x="52801" y="47800"/>
                  </a:cubicBezTo>
                  <a:cubicBezTo>
                    <a:pt x="52801" y="47017"/>
                    <a:pt x="52627" y="46278"/>
                    <a:pt x="52366" y="45538"/>
                  </a:cubicBezTo>
                  <a:cubicBezTo>
                    <a:pt x="51931" y="44233"/>
                    <a:pt x="51539" y="42842"/>
                    <a:pt x="51105" y="41537"/>
                  </a:cubicBezTo>
                  <a:cubicBezTo>
                    <a:pt x="50365" y="39319"/>
                    <a:pt x="49408" y="37274"/>
                    <a:pt x="48191" y="35317"/>
                  </a:cubicBezTo>
                  <a:cubicBezTo>
                    <a:pt x="48321" y="35100"/>
                    <a:pt x="48451" y="35143"/>
                    <a:pt x="48582" y="35274"/>
                  </a:cubicBezTo>
                  <a:cubicBezTo>
                    <a:pt x="48886" y="35578"/>
                    <a:pt x="48886" y="36100"/>
                    <a:pt x="49365" y="36231"/>
                  </a:cubicBezTo>
                  <a:cubicBezTo>
                    <a:pt x="49408" y="36318"/>
                    <a:pt x="49452" y="36361"/>
                    <a:pt x="49495" y="36448"/>
                  </a:cubicBezTo>
                  <a:lnTo>
                    <a:pt x="49365" y="36274"/>
                  </a:lnTo>
                  <a:cubicBezTo>
                    <a:pt x="49321" y="36057"/>
                    <a:pt x="49234" y="35883"/>
                    <a:pt x="49191" y="35709"/>
                  </a:cubicBezTo>
                  <a:cubicBezTo>
                    <a:pt x="48451" y="34273"/>
                    <a:pt x="47712" y="32838"/>
                    <a:pt x="46973" y="31359"/>
                  </a:cubicBezTo>
                  <a:cubicBezTo>
                    <a:pt x="46886" y="31229"/>
                    <a:pt x="46799" y="31142"/>
                    <a:pt x="46668" y="31011"/>
                  </a:cubicBezTo>
                  <a:cubicBezTo>
                    <a:pt x="46668" y="30968"/>
                    <a:pt x="46668" y="30881"/>
                    <a:pt x="46625" y="30838"/>
                  </a:cubicBezTo>
                  <a:cubicBezTo>
                    <a:pt x="46625" y="30751"/>
                    <a:pt x="46581" y="30794"/>
                    <a:pt x="46581" y="30751"/>
                  </a:cubicBezTo>
                  <a:cubicBezTo>
                    <a:pt x="46581" y="30794"/>
                    <a:pt x="46494" y="30881"/>
                    <a:pt x="46538" y="30924"/>
                  </a:cubicBezTo>
                  <a:cubicBezTo>
                    <a:pt x="46538" y="30968"/>
                    <a:pt x="46625" y="30968"/>
                    <a:pt x="46712" y="31011"/>
                  </a:cubicBezTo>
                  <a:cubicBezTo>
                    <a:pt x="46581" y="31446"/>
                    <a:pt x="46886" y="31751"/>
                    <a:pt x="46929" y="32142"/>
                  </a:cubicBezTo>
                  <a:cubicBezTo>
                    <a:pt x="47103" y="32621"/>
                    <a:pt x="47147" y="33099"/>
                    <a:pt x="47190" y="33578"/>
                  </a:cubicBezTo>
                  <a:cubicBezTo>
                    <a:pt x="47147" y="34099"/>
                    <a:pt x="47190" y="34621"/>
                    <a:pt x="47408" y="35100"/>
                  </a:cubicBezTo>
                  <a:cubicBezTo>
                    <a:pt x="48104" y="36927"/>
                    <a:pt x="48799" y="38797"/>
                    <a:pt x="49452" y="40667"/>
                  </a:cubicBezTo>
                  <a:cubicBezTo>
                    <a:pt x="49582" y="41102"/>
                    <a:pt x="49669" y="41580"/>
                    <a:pt x="49756" y="42059"/>
                  </a:cubicBezTo>
                  <a:cubicBezTo>
                    <a:pt x="49930" y="42972"/>
                    <a:pt x="50278" y="43842"/>
                    <a:pt x="50800" y="44625"/>
                  </a:cubicBezTo>
                  <a:lnTo>
                    <a:pt x="50844" y="44755"/>
                  </a:lnTo>
                  <a:cubicBezTo>
                    <a:pt x="51539" y="45712"/>
                    <a:pt x="51844" y="46886"/>
                    <a:pt x="51800" y="48061"/>
                  </a:cubicBezTo>
                  <a:cubicBezTo>
                    <a:pt x="51757" y="48626"/>
                    <a:pt x="51800" y="48626"/>
                    <a:pt x="52235" y="49235"/>
                  </a:cubicBezTo>
                  <a:cubicBezTo>
                    <a:pt x="52148" y="49279"/>
                    <a:pt x="52061" y="49366"/>
                    <a:pt x="51931" y="49409"/>
                  </a:cubicBezTo>
                  <a:cubicBezTo>
                    <a:pt x="51800" y="49409"/>
                    <a:pt x="51670" y="49409"/>
                    <a:pt x="51496" y="49409"/>
                  </a:cubicBezTo>
                  <a:lnTo>
                    <a:pt x="50887" y="47843"/>
                  </a:lnTo>
                  <a:lnTo>
                    <a:pt x="50452" y="48322"/>
                  </a:lnTo>
                  <a:cubicBezTo>
                    <a:pt x="50365" y="48061"/>
                    <a:pt x="50278" y="47930"/>
                    <a:pt x="50278" y="47800"/>
                  </a:cubicBezTo>
                  <a:cubicBezTo>
                    <a:pt x="50322" y="47104"/>
                    <a:pt x="49974" y="46365"/>
                    <a:pt x="49365" y="45973"/>
                  </a:cubicBezTo>
                  <a:cubicBezTo>
                    <a:pt x="49278" y="45930"/>
                    <a:pt x="49191" y="45843"/>
                    <a:pt x="49147" y="45712"/>
                  </a:cubicBezTo>
                  <a:cubicBezTo>
                    <a:pt x="49060" y="44886"/>
                    <a:pt x="48669" y="44103"/>
                    <a:pt x="48756" y="43233"/>
                  </a:cubicBezTo>
                  <a:cubicBezTo>
                    <a:pt x="48799" y="43016"/>
                    <a:pt x="48756" y="42798"/>
                    <a:pt x="48756" y="42624"/>
                  </a:cubicBezTo>
                  <a:cubicBezTo>
                    <a:pt x="48712" y="42276"/>
                    <a:pt x="48321" y="42059"/>
                    <a:pt x="48017" y="42233"/>
                  </a:cubicBezTo>
                  <a:cubicBezTo>
                    <a:pt x="47538" y="42363"/>
                    <a:pt x="47103" y="42494"/>
                    <a:pt x="46625" y="42624"/>
                  </a:cubicBezTo>
                  <a:cubicBezTo>
                    <a:pt x="46451" y="42624"/>
                    <a:pt x="46103" y="42624"/>
                    <a:pt x="46059" y="42537"/>
                  </a:cubicBezTo>
                  <a:cubicBezTo>
                    <a:pt x="45798" y="42146"/>
                    <a:pt x="45363" y="42059"/>
                    <a:pt x="44755" y="42146"/>
                  </a:cubicBezTo>
                  <a:cubicBezTo>
                    <a:pt x="45233" y="41493"/>
                    <a:pt x="45842" y="41537"/>
                    <a:pt x="46277" y="41363"/>
                  </a:cubicBezTo>
                  <a:cubicBezTo>
                    <a:pt x="46755" y="41189"/>
                    <a:pt x="47190" y="40971"/>
                    <a:pt x="47669" y="40710"/>
                  </a:cubicBezTo>
                  <a:cubicBezTo>
                    <a:pt x="47886" y="40276"/>
                    <a:pt x="47364" y="39797"/>
                    <a:pt x="47712" y="39319"/>
                  </a:cubicBezTo>
                  <a:cubicBezTo>
                    <a:pt x="47756" y="39275"/>
                    <a:pt x="47625" y="39058"/>
                    <a:pt x="47538" y="38884"/>
                  </a:cubicBezTo>
                  <a:cubicBezTo>
                    <a:pt x="47451" y="38753"/>
                    <a:pt x="47321" y="38492"/>
                    <a:pt x="47103" y="38188"/>
                  </a:cubicBezTo>
                  <a:lnTo>
                    <a:pt x="47712" y="38405"/>
                  </a:lnTo>
                  <a:cubicBezTo>
                    <a:pt x="47756" y="38318"/>
                    <a:pt x="47799" y="38275"/>
                    <a:pt x="47799" y="38231"/>
                  </a:cubicBezTo>
                  <a:cubicBezTo>
                    <a:pt x="47495" y="37492"/>
                    <a:pt x="47190" y="36709"/>
                    <a:pt x="46886" y="35970"/>
                  </a:cubicBezTo>
                  <a:cubicBezTo>
                    <a:pt x="46581" y="35230"/>
                    <a:pt x="46320" y="34665"/>
                    <a:pt x="46016" y="33969"/>
                  </a:cubicBezTo>
                  <a:cubicBezTo>
                    <a:pt x="45842" y="33534"/>
                    <a:pt x="45668" y="33099"/>
                    <a:pt x="45450" y="32664"/>
                  </a:cubicBezTo>
                  <a:cubicBezTo>
                    <a:pt x="45407" y="32534"/>
                    <a:pt x="45277" y="32316"/>
                    <a:pt x="45146" y="32316"/>
                  </a:cubicBezTo>
                  <a:cubicBezTo>
                    <a:pt x="44624" y="32273"/>
                    <a:pt x="44537" y="31838"/>
                    <a:pt x="44363" y="31533"/>
                  </a:cubicBezTo>
                  <a:cubicBezTo>
                    <a:pt x="44015" y="30924"/>
                    <a:pt x="43754" y="30272"/>
                    <a:pt x="43406" y="29576"/>
                  </a:cubicBezTo>
                  <a:cubicBezTo>
                    <a:pt x="43232" y="29707"/>
                    <a:pt x="43015" y="29837"/>
                    <a:pt x="42841" y="29968"/>
                  </a:cubicBezTo>
                  <a:cubicBezTo>
                    <a:pt x="42536" y="30185"/>
                    <a:pt x="42275" y="30446"/>
                    <a:pt x="42015" y="30707"/>
                  </a:cubicBezTo>
                  <a:cubicBezTo>
                    <a:pt x="41580" y="31098"/>
                    <a:pt x="41449" y="31098"/>
                    <a:pt x="40884" y="30707"/>
                  </a:cubicBezTo>
                  <a:cubicBezTo>
                    <a:pt x="40797" y="30664"/>
                    <a:pt x="40710" y="30620"/>
                    <a:pt x="40623" y="30620"/>
                  </a:cubicBezTo>
                  <a:lnTo>
                    <a:pt x="39318" y="31011"/>
                  </a:lnTo>
                  <a:cubicBezTo>
                    <a:pt x="40275" y="29924"/>
                    <a:pt x="41362" y="28967"/>
                    <a:pt x="42580" y="28184"/>
                  </a:cubicBezTo>
                  <a:cubicBezTo>
                    <a:pt x="42580" y="27706"/>
                    <a:pt x="42449" y="27271"/>
                    <a:pt x="42145" y="26880"/>
                  </a:cubicBezTo>
                  <a:cubicBezTo>
                    <a:pt x="41710" y="26053"/>
                    <a:pt x="41275" y="25270"/>
                    <a:pt x="40753" y="24488"/>
                  </a:cubicBezTo>
                  <a:cubicBezTo>
                    <a:pt x="39274" y="22182"/>
                    <a:pt x="37578" y="20008"/>
                    <a:pt x="35708" y="18007"/>
                  </a:cubicBezTo>
                  <a:cubicBezTo>
                    <a:pt x="35578" y="17920"/>
                    <a:pt x="35491" y="17877"/>
                    <a:pt x="35404" y="17790"/>
                  </a:cubicBezTo>
                  <a:cubicBezTo>
                    <a:pt x="35056" y="18224"/>
                    <a:pt x="34664" y="18659"/>
                    <a:pt x="34316" y="19094"/>
                  </a:cubicBezTo>
                  <a:cubicBezTo>
                    <a:pt x="33838" y="19747"/>
                    <a:pt x="33142" y="19703"/>
                    <a:pt x="32490" y="19747"/>
                  </a:cubicBezTo>
                  <a:cubicBezTo>
                    <a:pt x="32359" y="19747"/>
                    <a:pt x="32142" y="19486"/>
                    <a:pt x="31968" y="19268"/>
                  </a:cubicBezTo>
                  <a:cubicBezTo>
                    <a:pt x="32794" y="18398"/>
                    <a:pt x="33490" y="17485"/>
                    <a:pt x="34534" y="16833"/>
                  </a:cubicBezTo>
                  <a:cubicBezTo>
                    <a:pt x="34273" y="16441"/>
                    <a:pt x="33968" y="16050"/>
                    <a:pt x="33577" y="15789"/>
                  </a:cubicBezTo>
                  <a:cubicBezTo>
                    <a:pt x="33446" y="15702"/>
                    <a:pt x="33229" y="15528"/>
                    <a:pt x="33142" y="15571"/>
                  </a:cubicBezTo>
                  <a:cubicBezTo>
                    <a:pt x="32620" y="15876"/>
                    <a:pt x="32359" y="15441"/>
                    <a:pt x="32011" y="15180"/>
                  </a:cubicBezTo>
                  <a:cubicBezTo>
                    <a:pt x="30315" y="13875"/>
                    <a:pt x="28532" y="12570"/>
                    <a:pt x="26835" y="11179"/>
                  </a:cubicBezTo>
                  <a:cubicBezTo>
                    <a:pt x="25487" y="10091"/>
                    <a:pt x="23834" y="9482"/>
                    <a:pt x="22399" y="8482"/>
                  </a:cubicBezTo>
                  <a:cubicBezTo>
                    <a:pt x="21964" y="8873"/>
                    <a:pt x="21573" y="9352"/>
                    <a:pt x="21268" y="9917"/>
                  </a:cubicBezTo>
                  <a:cubicBezTo>
                    <a:pt x="21007" y="10222"/>
                    <a:pt x="20746" y="10526"/>
                    <a:pt x="20486" y="10831"/>
                  </a:cubicBezTo>
                  <a:cubicBezTo>
                    <a:pt x="20355" y="11005"/>
                    <a:pt x="20094" y="11005"/>
                    <a:pt x="19964" y="10831"/>
                  </a:cubicBezTo>
                  <a:cubicBezTo>
                    <a:pt x="19877" y="10700"/>
                    <a:pt x="19833" y="10526"/>
                    <a:pt x="19877" y="10396"/>
                  </a:cubicBezTo>
                  <a:cubicBezTo>
                    <a:pt x="20181" y="9482"/>
                    <a:pt x="20703" y="8699"/>
                    <a:pt x="21355" y="8047"/>
                  </a:cubicBezTo>
                  <a:cubicBezTo>
                    <a:pt x="21399" y="8004"/>
                    <a:pt x="21442" y="7917"/>
                    <a:pt x="21529" y="7786"/>
                  </a:cubicBezTo>
                  <a:cubicBezTo>
                    <a:pt x="21355" y="7656"/>
                    <a:pt x="21225" y="7569"/>
                    <a:pt x="21094" y="7482"/>
                  </a:cubicBezTo>
                  <a:cubicBezTo>
                    <a:pt x="20007" y="7003"/>
                    <a:pt x="18833" y="6525"/>
                    <a:pt x="17745" y="6046"/>
                  </a:cubicBezTo>
                  <a:cubicBezTo>
                    <a:pt x="16876" y="5655"/>
                    <a:pt x="16136" y="5003"/>
                    <a:pt x="15179" y="4742"/>
                  </a:cubicBezTo>
                  <a:cubicBezTo>
                    <a:pt x="14701" y="4568"/>
                    <a:pt x="14266" y="4394"/>
                    <a:pt x="13831" y="4220"/>
                  </a:cubicBezTo>
                  <a:cubicBezTo>
                    <a:pt x="12787" y="3915"/>
                    <a:pt x="11743" y="3654"/>
                    <a:pt x="10700" y="3350"/>
                  </a:cubicBezTo>
                  <a:cubicBezTo>
                    <a:pt x="10395" y="3654"/>
                    <a:pt x="10482" y="4002"/>
                    <a:pt x="10526" y="4307"/>
                  </a:cubicBezTo>
                  <a:cubicBezTo>
                    <a:pt x="10482" y="4959"/>
                    <a:pt x="10352" y="5568"/>
                    <a:pt x="10134" y="6177"/>
                  </a:cubicBezTo>
                  <a:cubicBezTo>
                    <a:pt x="10047" y="6525"/>
                    <a:pt x="9830" y="6786"/>
                    <a:pt x="9525" y="6873"/>
                  </a:cubicBezTo>
                  <a:cubicBezTo>
                    <a:pt x="9264" y="6873"/>
                    <a:pt x="9221" y="6655"/>
                    <a:pt x="9177" y="6481"/>
                  </a:cubicBezTo>
                  <a:cubicBezTo>
                    <a:pt x="9047" y="5655"/>
                    <a:pt x="9177" y="4829"/>
                    <a:pt x="9482" y="4089"/>
                  </a:cubicBezTo>
                  <a:cubicBezTo>
                    <a:pt x="9656" y="3785"/>
                    <a:pt x="9743" y="3437"/>
                    <a:pt x="9873" y="3089"/>
                  </a:cubicBezTo>
                  <a:cubicBezTo>
                    <a:pt x="9395" y="2654"/>
                    <a:pt x="8829" y="2393"/>
                    <a:pt x="8220" y="2263"/>
                  </a:cubicBezTo>
                  <a:cubicBezTo>
                    <a:pt x="6959" y="1958"/>
                    <a:pt x="5741" y="1610"/>
                    <a:pt x="4480" y="1393"/>
                  </a:cubicBezTo>
                  <a:cubicBezTo>
                    <a:pt x="3132" y="1088"/>
                    <a:pt x="1784" y="871"/>
                    <a:pt x="392" y="784"/>
                  </a:cubicBezTo>
                  <a:cubicBezTo>
                    <a:pt x="131" y="784"/>
                    <a:pt x="87" y="653"/>
                    <a:pt x="0" y="175"/>
                  </a:cubicBezTo>
                  <a:cubicBezTo>
                    <a:pt x="522" y="131"/>
                    <a:pt x="1001" y="88"/>
                    <a:pt x="1523" y="44"/>
                  </a:cubicBezTo>
                  <a:cubicBezTo>
                    <a:pt x="2044" y="1"/>
                    <a:pt x="2566" y="88"/>
                    <a:pt x="3045" y="262"/>
                  </a:cubicBezTo>
                  <a:cubicBezTo>
                    <a:pt x="3262" y="305"/>
                    <a:pt x="3436" y="349"/>
                    <a:pt x="3654" y="349"/>
                  </a:cubicBezTo>
                  <a:cubicBezTo>
                    <a:pt x="4959" y="392"/>
                    <a:pt x="6220" y="653"/>
                    <a:pt x="7394" y="1219"/>
                  </a:cubicBezTo>
                  <a:cubicBezTo>
                    <a:pt x="8047" y="1480"/>
                    <a:pt x="8786" y="1654"/>
                    <a:pt x="9482" y="1697"/>
                  </a:cubicBezTo>
                  <a:cubicBezTo>
                    <a:pt x="10874" y="1915"/>
                    <a:pt x="12178" y="2263"/>
                    <a:pt x="13440" y="2784"/>
                  </a:cubicBezTo>
                  <a:cubicBezTo>
                    <a:pt x="14092" y="3045"/>
                    <a:pt x="14701" y="3350"/>
                    <a:pt x="15310" y="3654"/>
                  </a:cubicBezTo>
                  <a:cubicBezTo>
                    <a:pt x="15571" y="3741"/>
                    <a:pt x="15788" y="3915"/>
                    <a:pt x="15962" y="4133"/>
                  </a:cubicBezTo>
                  <a:cubicBezTo>
                    <a:pt x="16397" y="4959"/>
                    <a:pt x="17180" y="5046"/>
                    <a:pt x="17876" y="5264"/>
                  </a:cubicBezTo>
                  <a:cubicBezTo>
                    <a:pt x="18311" y="5394"/>
                    <a:pt x="18746" y="5481"/>
                    <a:pt x="19181" y="5611"/>
                  </a:cubicBezTo>
                  <a:cubicBezTo>
                    <a:pt x="19964" y="6046"/>
                    <a:pt x="20790" y="6351"/>
                    <a:pt x="21616" y="6612"/>
                  </a:cubicBezTo>
                  <a:cubicBezTo>
                    <a:pt x="21747" y="6612"/>
                    <a:pt x="21877" y="6655"/>
                    <a:pt x="21964" y="6742"/>
                  </a:cubicBezTo>
                  <a:cubicBezTo>
                    <a:pt x="23313" y="7699"/>
                    <a:pt x="24922" y="8265"/>
                    <a:pt x="26183" y="9352"/>
                  </a:cubicBezTo>
                  <a:cubicBezTo>
                    <a:pt x="26488" y="9787"/>
                    <a:pt x="27053" y="9961"/>
                    <a:pt x="27575" y="9874"/>
                  </a:cubicBezTo>
                  <a:cubicBezTo>
                    <a:pt x="27357" y="10483"/>
                    <a:pt x="27749" y="10787"/>
                    <a:pt x="28227" y="11005"/>
                  </a:cubicBezTo>
                  <a:cubicBezTo>
                    <a:pt x="29184" y="11527"/>
                    <a:pt x="30054" y="12135"/>
                    <a:pt x="30880" y="12875"/>
                  </a:cubicBezTo>
                  <a:cubicBezTo>
                    <a:pt x="32664" y="14310"/>
                    <a:pt x="34534" y="15658"/>
                    <a:pt x="36056" y="17355"/>
                  </a:cubicBezTo>
                  <a:cubicBezTo>
                    <a:pt x="36099" y="17398"/>
                    <a:pt x="36143" y="17442"/>
                    <a:pt x="36186" y="17442"/>
                  </a:cubicBezTo>
                  <a:cubicBezTo>
                    <a:pt x="36273" y="17529"/>
                    <a:pt x="36404" y="17659"/>
                    <a:pt x="36534" y="17442"/>
                  </a:cubicBezTo>
                  <a:cubicBezTo>
                    <a:pt x="36534" y="17355"/>
                    <a:pt x="36491" y="17268"/>
                    <a:pt x="36447" y="17224"/>
                  </a:cubicBezTo>
                  <a:cubicBezTo>
                    <a:pt x="34490" y="14876"/>
                    <a:pt x="32272" y="12744"/>
                    <a:pt x="29836" y="10874"/>
                  </a:cubicBezTo>
                  <a:cubicBezTo>
                    <a:pt x="29184" y="10309"/>
                    <a:pt x="28401" y="9961"/>
                    <a:pt x="27531" y="9874"/>
                  </a:cubicBezTo>
                  <a:cubicBezTo>
                    <a:pt x="27662" y="9787"/>
                    <a:pt x="27792" y="9656"/>
                    <a:pt x="27923" y="9656"/>
                  </a:cubicBezTo>
                  <a:cubicBezTo>
                    <a:pt x="28445" y="9743"/>
                    <a:pt x="28967" y="9743"/>
                    <a:pt x="29532" y="9787"/>
                  </a:cubicBezTo>
                  <a:cubicBezTo>
                    <a:pt x="29576" y="9787"/>
                    <a:pt x="29619" y="9874"/>
                    <a:pt x="29706" y="9917"/>
                  </a:cubicBezTo>
                  <a:lnTo>
                    <a:pt x="29750" y="9874"/>
                  </a:lnTo>
                  <a:cubicBezTo>
                    <a:pt x="29663" y="9874"/>
                    <a:pt x="29576" y="9874"/>
                    <a:pt x="29532" y="9917"/>
                  </a:cubicBezTo>
                  <a:cubicBezTo>
                    <a:pt x="29489" y="9917"/>
                    <a:pt x="29445" y="9961"/>
                    <a:pt x="29445" y="9961"/>
                  </a:cubicBezTo>
                  <a:cubicBezTo>
                    <a:pt x="29445" y="10004"/>
                    <a:pt x="29489" y="10091"/>
                    <a:pt x="29532" y="10091"/>
                  </a:cubicBezTo>
                  <a:cubicBezTo>
                    <a:pt x="29576" y="10135"/>
                    <a:pt x="29663" y="10135"/>
                    <a:pt x="29750" y="10135"/>
                  </a:cubicBezTo>
                  <a:close/>
                  <a:moveTo>
                    <a:pt x="43493" y="27880"/>
                  </a:moveTo>
                  <a:cubicBezTo>
                    <a:pt x="43450" y="27967"/>
                    <a:pt x="43363" y="28054"/>
                    <a:pt x="43319" y="28184"/>
                  </a:cubicBezTo>
                  <a:cubicBezTo>
                    <a:pt x="43319" y="28184"/>
                    <a:pt x="43319" y="28228"/>
                    <a:pt x="43319" y="28271"/>
                  </a:cubicBezTo>
                  <a:cubicBezTo>
                    <a:pt x="43363" y="28271"/>
                    <a:pt x="43450" y="28228"/>
                    <a:pt x="43450" y="28184"/>
                  </a:cubicBezTo>
                  <a:cubicBezTo>
                    <a:pt x="43450" y="28097"/>
                    <a:pt x="43450" y="27967"/>
                    <a:pt x="43450" y="27836"/>
                  </a:cubicBezTo>
                  <a:lnTo>
                    <a:pt x="43319" y="27923"/>
                  </a:lnTo>
                  <a:lnTo>
                    <a:pt x="43319" y="27749"/>
                  </a:lnTo>
                  <a:close/>
                  <a:moveTo>
                    <a:pt x="11874" y="2958"/>
                  </a:moveTo>
                  <a:lnTo>
                    <a:pt x="12352" y="2958"/>
                  </a:lnTo>
                  <a:cubicBezTo>
                    <a:pt x="12352" y="2958"/>
                    <a:pt x="12352" y="2958"/>
                    <a:pt x="12352" y="2958"/>
                  </a:cubicBezTo>
                  <a:lnTo>
                    <a:pt x="11830" y="2958"/>
                  </a:lnTo>
                  <a:cubicBezTo>
                    <a:pt x="11830" y="2915"/>
                    <a:pt x="11830" y="2871"/>
                    <a:pt x="11787" y="2828"/>
                  </a:cubicBezTo>
                  <a:cubicBezTo>
                    <a:pt x="11787" y="2784"/>
                    <a:pt x="11743" y="2697"/>
                    <a:pt x="11700" y="2654"/>
                  </a:cubicBezTo>
                  <a:lnTo>
                    <a:pt x="11613" y="2654"/>
                  </a:lnTo>
                  <a:lnTo>
                    <a:pt x="11787" y="2828"/>
                  </a:lnTo>
                  <a:cubicBezTo>
                    <a:pt x="11787" y="2828"/>
                    <a:pt x="11830" y="2915"/>
                    <a:pt x="11874" y="2958"/>
                  </a:cubicBezTo>
                  <a:close/>
                  <a:moveTo>
                    <a:pt x="42362" y="24401"/>
                  </a:moveTo>
                  <a:cubicBezTo>
                    <a:pt x="42275" y="24705"/>
                    <a:pt x="42493" y="25053"/>
                    <a:pt x="42841" y="25140"/>
                  </a:cubicBezTo>
                  <a:cubicBezTo>
                    <a:pt x="42754" y="25618"/>
                    <a:pt x="43102" y="26097"/>
                    <a:pt x="43624" y="26184"/>
                  </a:cubicBezTo>
                  <a:lnTo>
                    <a:pt x="43624" y="26358"/>
                  </a:lnTo>
                  <a:lnTo>
                    <a:pt x="43624" y="26184"/>
                  </a:lnTo>
                  <a:cubicBezTo>
                    <a:pt x="43450" y="25966"/>
                    <a:pt x="43319" y="25749"/>
                    <a:pt x="43145" y="25531"/>
                  </a:cubicBezTo>
                  <a:cubicBezTo>
                    <a:pt x="43058" y="25401"/>
                    <a:pt x="42928" y="25270"/>
                    <a:pt x="42797" y="25140"/>
                  </a:cubicBezTo>
                  <a:cubicBezTo>
                    <a:pt x="42841" y="24792"/>
                    <a:pt x="42623" y="24488"/>
                    <a:pt x="42319" y="24401"/>
                  </a:cubicBezTo>
                  <a:cubicBezTo>
                    <a:pt x="42319" y="24140"/>
                    <a:pt x="42232" y="23922"/>
                    <a:pt x="41884" y="23922"/>
                  </a:cubicBezTo>
                  <a:cubicBezTo>
                    <a:pt x="42015" y="24140"/>
                    <a:pt x="42015" y="24401"/>
                    <a:pt x="42362" y="24401"/>
                  </a:cubicBezTo>
                  <a:close/>
                  <a:moveTo>
                    <a:pt x="24704" y="8830"/>
                  </a:moveTo>
                  <a:lnTo>
                    <a:pt x="24487" y="8743"/>
                  </a:lnTo>
                  <a:cubicBezTo>
                    <a:pt x="24487" y="8743"/>
                    <a:pt x="24443" y="8786"/>
                    <a:pt x="24443" y="8786"/>
                  </a:cubicBezTo>
                  <a:lnTo>
                    <a:pt x="24704" y="8786"/>
                  </a:lnTo>
                  <a:cubicBezTo>
                    <a:pt x="24661" y="9091"/>
                    <a:pt x="24791" y="9134"/>
                    <a:pt x="25096" y="9178"/>
                  </a:cubicBezTo>
                  <a:cubicBezTo>
                    <a:pt x="24965" y="9004"/>
                    <a:pt x="24835" y="8917"/>
                    <a:pt x="24704" y="8830"/>
                  </a:cubicBezTo>
                  <a:close/>
                  <a:moveTo>
                    <a:pt x="46799" y="33230"/>
                  </a:moveTo>
                  <a:cubicBezTo>
                    <a:pt x="46668" y="32403"/>
                    <a:pt x="46364" y="31577"/>
                    <a:pt x="45842" y="30881"/>
                  </a:cubicBezTo>
                  <a:cubicBezTo>
                    <a:pt x="46016" y="32186"/>
                    <a:pt x="46016" y="32186"/>
                    <a:pt x="46842" y="33230"/>
                  </a:cubicBezTo>
                  <a:close/>
                  <a:moveTo>
                    <a:pt x="38709" y="20486"/>
                  </a:moveTo>
                  <a:lnTo>
                    <a:pt x="38883" y="20356"/>
                  </a:lnTo>
                  <a:cubicBezTo>
                    <a:pt x="38840" y="20182"/>
                    <a:pt x="38753" y="20051"/>
                    <a:pt x="38622" y="19877"/>
                  </a:cubicBezTo>
                  <a:cubicBezTo>
                    <a:pt x="38579" y="19790"/>
                    <a:pt x="38492" y="19616"/>
                    <a:pt x="38274" y="19703"/>
                  </a:cubicBezTo>
                  <a:cubicBezTo>
                    <a:pt x="38274" y="19790"/>
                    <a:pt x="38274" y="19877"/>
                    <a:pt x="38274" y="19921"/>
                  </a:cubicBezTo>
                  <a:cubicBezTo>
                    <a:pt x="38448" y="20095"/>
                    <a:pt x="38579" y="20312"/>
                    <a:pt x="38753" y="20486"/>
                  </a:cubicBezTo>
                  <a:close/>
                  <a:moveTo>
                    <a:pt x="41493" y="23183"/>
                  </a:moveTo>
                  <a:lnTo>
                    <a:pt x="41406" y="23270"/>
                  </a:lnTo>
                  <a:lnTo>
                    <a:pt x="41493" y="23270"/>
                  </a:lnTo>
                  <a:close/>
                  <a:moveTo>
                    <a:pt x="39318" y="21008"/>
                  </a:moveTo>
                  <a:lnTo>
                    <a:pt x="39274" y="20921"/>
                  </a:lnTo>
                  <a:cubicBezTo>
                    <a:pt x="39274" y="20921"/>
                    <a:pt x="39187" y="20965"/>
                    <a:pt x="39187" y="21008"/>
                  </a:cubicBezTo>
                  <a:cubicBezTo>
                    <a:pt x="39231" y="21052"/>
                    <a:pt x="39231" y="21052"/>
                    <a:pt x="39231" y="2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67"/>
            <p:cNvSpPr/>
            <p:nvPr/>
          </p:nvSpPr>
          <p:spPr>
            <a:xfrm>
              <a:off x="2465500" y="1423300"/>
              <a:ext cx="1246100" cy="1343975"/>
            </a:xfrm>
            <a:custGeom>
              <a:avLst/>
              <a:gdLst/>
              <a:ahLst/>
              <a:cxnLst/>
              <a:rect l="l" t="t" r="r" b="b"/>
              <a:pathLst>
                <a:path w="49844" h="53759" extrusionOk="0">
                  <a:moveTo>
                    <a:pt x="31924" y="7090"/>
                  </a:moveTo>
                  <a:cubicBezTo>
                    <a:pt x="32185" y="7046"/>
                    <a:pt x="32446" y="6959"/>
                    <a:pt x="32751" y="6959"/>
                  </a:cubicBezTo>
                  <a:cubicBezTo>
                    <a:pt x="33229" y="6829"/>
                    <a:pt x="33707" y="6785"/>
                    <a:pt x="34186" y="6829"/>
                  </a:cubicBezTo>
                  <a:cubicBezTo>
                    <a:pt x="34577" y="6829"/>
                    <a:pt x="34969" y="6785"/>
                    <a:pt x="35360" y="6611"/>
                  </a:cubicBezTo>
                  <a:cubicBezTo>
                    <a:pt x="37274" y="5916"/>
                    <a:pt x="39188" y="5220"/>
                    <a:pt x="41145" y="4567"/>
                  </a:cubicBezTo>
                  <a:cubicBezTo>
                    <a:pt x="41667" y="4393"/>
                    <a:pt x="42145" y="4306"/>
                    <a:pt x="42667" y="4219"/>
                  </a:cubicBezTo>
                  <a:cubicBezTo>
                    <a:pt x="43537" y="4089"/>
                    <a:pt x="44320" y="3741"/>
                    <a:pt x="45016" y="3306"/>
                  </a:cubicBezTo>
                  <a:cubicBezTo>
                    <a:pt x="45233" y="3176"/>
                    <a:pt x="45451" y="3045"/>
                    <a:pt x="45668" y="2958"/>
                  </a:cubicBezTo>
                  <a:cubicBezTo>
                    <a:pt x="46494" y="2436"/>
                    <a:pt x="47451" y="2219"/>
                    <a:pt x="48452" y="2262"/>
                  </a:cubicBezTo>
                  <a:cubicBezTo>
                    <a:pt x="49061" y="2306"/>
                    <a:pt x="49061" y="2262"/>
                    <a:pt x="49756" y="1871"/>
                  </a:cubicBezTo>
                  <a:cubicBezTo>
                    <a:pt x="49800" y="1958"/>
                    <a:pt x="49843" y="2088"/>
                    <a:pt x="49843" y="2175"/>
                  </a:cubicBezTo>
                  <a:cubicBezTo>
                    <a:pt x="49843" y="2349"/>
                    <a:pt x="49843" y="2480"/>
                    <a:pt x="49800" y="2610"/>
                  </a:cubicBezTo>
                  <a:lnTo>
                    <a:pt x="48191" y="3306"/>
                  </a:lnTo>
                  <a:cubicBezTo>
                    <a:pt x="48408" y="3393"/>
                    <a:pt x="48452" y="3436"/>
                    <a:pt x="48582" y="3697"/>
                  </a:cubicBezTo>
                  <a:cubicBezTo>
                    <a:pt x="48452" y="3915"/>
                    <a:pt x="48191" y="3871"/>
                    <a:pt x="47973" y="3871"/>
                  </a:cubicBezTo>
                  <a:cubicBezTo>
                    <a:pt x="47408" y="3871"/>
                    <a:pt x="46929" y="4089"/>
                    <a:pt x="46581" y="4480"/>
                  </a:cubicBezTo>
                  <a:cubicBezTo>
                    <a:pt x="46407" y="4698"/>
                    <a:pt x="46190" y="4872"/>
                    <a:pt x="45929" y="4915"/>
                  </a:cubicBezTo>
                  <a:cubicBezTo>
                    <a:pt x="45059" y="5176"/>
                    <a:pt x="44102" y="5307"/>
                    <a:pt x="43189" y="5307"/>
                  </a:cubicBezTo>
                  <a:cubicBezTo>
                    <a:pt x="42667" y="5307"/>
                    <a:pt x="42537" y="5611"/>
                    <a:pt x="42711" y="6133"/>
                  </a:cubicBezTo>
                  <a:cubicBezTo>
                    <a:pt x="42841" y="6698"/>
                    <a:pt x="42928" y="7046"/>
                    <a:pt x="43058" y="7525"/>
                  </a:cubicBezTo>
                  <a:cubicBezTo>
                    <a:pt x="43058" y="7699"/>
                    <a:pt x="43058" y="7960"/>
                    <a:pt x="42972" y="8003"/>
                  </a:cubicBezTo>
                  <a:cubicBezTo>
                    <a:pt x="42493" y="8221"/>
                    <a:pt x="42580" y="8699"/>
                    <a:pt x="42406" y="9091"/>
                  </a:cubicBezTo>
                  <a:cubicBezTo>
                    <a:pt x="42406" y="9091"/>
                    <a:pt x="42363" y="9091"/>
                    <a:pt x="42232" y="9091"/>
                  </a:cubicBezTo>
                  <a:cubicBezTo>
                    <a:pt x="41841" y="8221"/>
                    <a:pt x="41623" y="7264"/>
                    <a:pt x="41188" y="6394"/>
                  </a:cubicBezTo>
                  <a:cubicBezTo>
                    <a:pt x="40710" y="6177"/>
                    <a:pt x="40188" y="6655"/>
                    <a:pt x="39666" y="6307"/>
                  </a:cubicBezTo>
                  <a:lnTo>
                    <a:pt x="38579" y="6872"/>
                  </a:lnTo>
                  <a:lnTo>
                    <a:pt x="38883" y="6307"/>
                  </a:lnTo>
                  <a:cubicBezTo>
                    <a:pt x="38796" y="6264"/>
                    <a:pt x="38753" y="6177"/>
                    <a:pt x="38709" y="6177"/>
                  </a:cubicBezTo>
                  <a:cubicBezTo>
                    <a:pt x="37926" y="6481"/>
                    <a:pt x="37143" y="6829"/>
                    <a:pt x="36361" y="7133"/>
                  </a:cubicBezTo>
                  <a:cubicBezTo>
                    <a:pt x="35752" y="7394"/>
                    <a:pt x="35099" y="7655"/>
                    <a:pt x="34490" y="7916"/>
                  </a:cubicBezTo>
                  <a:cubicBezTo>
                    <a:pt x="34012" y="8090"/>
                    <a:pt x="33577" y="8264"/>
                    <a:pt x="33142" y="8482"/>
                  </a:cubicBezTo>
                  <a:cubicBezTo>
                    <a:pt x="33012" y="8525"/>
                    <a:pt x="32794" y="8612"/>
                    <a:pt x="32794" y="8743"/>
                  </a:cubicBezTo>
                  <a:cubicBezTo>
                    <a:pt x="32664" y="9395"/>
                    <a:pt x="32098" y="9482"/>
                    <a:pt x="31707" y="9700"/>
                  </a:cubicBezTo>
                  <a:cubicBezTo>
                    <a:pt x="31141" y="10004"/>
                    <a:pt x="30619" y="10221"/>
                    <a:pt x="30011" y="10482"/>
                  </a:cubicBezTo>
                  <a:cubicBezTo>
                    <a:pt x="30272" y="10961"/>
                    <a:pt x="30619" y="11396"/>
                    <a:pt x="31011" y="11787"/>
                  </a:cubicBezTo>
                  <a:cubicBezTo>
                    <a:pt x="31533" y="12440"/>
                    <a:pt x="31533" y="12440"/>
                    <a:pt x="31011" y="13222"/>
                  </a:cubicBezTo>
                  <a:cubicBezTo>
                    <a:pt x="30967" y="13701"/>
                    <a:pt x="31446" y="14092"/>
                    <a:pt x="31272" y="14658"/>
                  </a:cubicBezTo>
                  <a:cubicBezTo>
                    <a:pt x="30359" y="13527"/>
                    <a:pt x="29271" y="12614"/>
                    <a:pt x="28662" y="11352"/>
                  </a:cubicBezTo>
                  <a:cubicBezTo>
                    <a:pt x="28184" y="11309"/>
                    <a:pt x="27662" y="11439"/>
                    <a:pt x="27271" y="11744"/>
                  </a:cubicBezTo>
                  <a:cubicBezTo>
                    <a:pt x="25922" y="12570"/>
                    <a:pt x="24530" y="13396"/>
                    <a:pt x="23269" y="14266"/>
                  </a:cubicBezTo>
                  <a:cubicBezTo>
                    <a:pt x="21660" y="15267"/>
                    <a:pt x="20181" y="16441"/>
                    <a:pt x="18789" y="17746"/>
                  </a:cubicBezTo>
                  <a:lnTo>
                    <a:pt x="18224" y="18311"/>
                  </a:lnTo>
                  <a:cubicBezTo>
                    <a:pt x="18224" y="18659"/>
                    <a:pt x="18485" y="18659"/>
                    <a:pt x="18659" y="18833"/>
                  </a:cubicBezTo>
                  <a:cubicBezTo>
                    <a:pt x="18920" y="19094"/>
                    <a:pt x="19224" y="19268"/>
                    <a:pt x="19485" y="19572"/>
                  </a:cubicBezTo>
                  <a:cubicBezTo>
                    <a:pt x="19877" y="19964"/>
                    <a:pt x="20225" y="20399"/>
                    <a:pt x="20051" y="21051"/>
                  </a:cubicBezTo>
                  <a:cubicBezTo>
                    <a:pt x="20007" y="21182"/>
                    <a:pt x="20094" y="21356"/>
                    <a:pt x="20138" y="21530"/>
                  </a:cubicBezTo>
                  <a:lnTo>
                    <a:pt x="19485" y="21834"/>
                  </a:lnTo>
                  <a:lnTo>
                    <a:pt x="17137" y="19355"/>
                  </a:lnTo>
                  <a:cubicBezTo>
                    <a:pt x="16702" y="19572"/>
                    <a:pt x="16354" y="19920"/>
                    <a:pt x="16093" y="20355"/>
                  </a:cubicBezTo>
                  <a:cubicBezTo>
                    <a:pt x="15962" y="20486"/>
                    <a:pt x="15962" y="20703"/>
                    <a:pt x="16006" y="20877"/>
                  </a:cubicBezTo>
                  <a:cubicBezTo>
                    <a:pt x="16006" y="21095"/>
                    <a:pt x="15962" y="21269"/>
                    <a:pt x="15832" y="21443"/>
                  </a:cubicBezTo>
                  <a:cubicBezTo>
                    <a:pt x="14440" y="23182"/>
                    <a:pt x="13092" y="24922"/>
                    <a:pt x="11700" y="26662"/>
                  </a:cubicBezTo>
                  <a:cubicBezTo>
                    <a:pt x="11004" y="27488"/>
                    <a:pt x="10395" y="28402"/>
                    <a:pt x="9917" y="29358"/>
                  </a:cubicBezTo>
                  <a:cubicBezTo>
                    <a:pt x="9569" y="30054"/>
                    <a:pt x="9177" y="30750"/>
                    <a:pt x="8743" y="31359"/>
                  </a:cubicBezTo>
                  <a:cubicBezTo>
                    <a:pt x="9177" y="31794"/>
                    <a:pt x="9656" y="32185"/>
                    <a:pt x="10178" y="32490"/>
                  </a:cubicBezTo>
                  <a:cubicBezTo>
                    <a:pt x="10526" y="32751"/>
                    <a:pt x="10830" y="33055"/>
                    <a:pt x="11135" y="33403"/>
                  </a:cubicBezTo>
                  <a:cubicBezTo>
                    <a:pt x="11265" y="33490"/>
                    <a:pt x="11222" y="33708"/>
                    <a:pt x="11091" y="33795"/>
                  </a:cubicBezTo>
                  <a:cubicBezTo>
                    <a:pt x="11004" y="33882"/>
                    <a:pt x="10874" y="33882"/>
                    <a:pt x="10743" y="33882"/>
                  </a:cubicBezTo>
                  <a:cubicBezTo>
                    <a:pt x="10004" y="33490"/>
                    <a:pt x="9177" y="33273"/>
                    <a:pt x="8569" y="32577"/>
                  </a:cubicBezTo>
                  <a:cubicBezTo>
                    <a:pt x="8438" y="32446"/>
                    <a:pt x="8264" y="32272"/>
                    <a:pt x="8090" y="32142"/>
                  </a:cubicBezTo>
                  <a:cubicBezTo>
                    <a:pt x="7960" y="32272"/>
                    <a:pt x="7829" y="32446"/>
                    <a:pt x="7742" y="32620"/>
                  </a:cubicBezTo>
                  <a:cubicBezTo>
                    <a:pt x="7220" y="33751"/>
                    <a:pt x="6742" y="34926"/>
                    <a:pt x="6220" y="36056"/>
                  </a:cubicBezTo>
                  <a:cubicBezTo>
                    <a:pt x="6046" y="36361"/>
                    <a:pt x="5785" y="36665"/>
                    <a:pt x="5655" y="36970"/>
                  </a:cubicBezTo>
                  <a:cubicBezTo>
                    <a:pt x="5307" y="37622"/>
                    <a:pt x="5046" y="38275"/>
                    <a:pt x="4785" y="38970"/>
                  </a:cubicBezTo>
                  <a:cubicBezTo>
                    <a:pt x="4306" y="40275"/>
                    <a:pt x="3915" y="41623"/>
                    <a:pt x="3523" y="42972"/>
                  </a:cubicBezTo>
                  <a:cubicBezTo>
                    <a:pt x="3828" y="43276"/>
                    <a:pt x="4132" y="43189"/>
                    <a:pt x="4437" y="43146"/>
                  </a:cubicBezTo>
                  <a:cubicBezTo>
                    <a:pt x="5133" y="43146"/>
                    <a:pt x="5828" y="43320"/>
                    <a:pt x="6437" y="43581"/>
                  </a:cubicBezTo>
                  <a:cubicBezTo>
                    <a:pt x="6785" y="43668"/>
                    <a:pt x="7046" y="43972"/>
                    <a:pt x="7090" y="44320"/>
                  </a:cubicBezTo>
                  <a:cubicBezTo>
                    <a:pt x="6481" y="44581"/>
                    <a:pt x="5785" y="44668"/>
                    <a:pt x="5133" y="44451"/>
                  </a:cubicBezTo>
                  <a:cubicBezTo>
                    <a:pt x="4741" y="44364"/>
                    <a:pt x="4350" y="44190"/>
                    <a:pt x="4002" y="44059"/>
                  </a:cubicBezTo>
                  <a:cubicBezTo>
                    <a:pt x="3784" y="43972"/>
                    <a:pt x="3523" y="43929"/>
                    <a:pt x="3262" y="43842"/>
                  </a:cubicBezTo>
                  <a:cubicBezTo>
                    <a:pt x="2827" y="44277"/>
                    <a:pt x="2523" y="44798"/>
                    <a:pt x="2436" y="45407"/>
                  </a:cubicBezTo>
                  <a:cubicBezTo>
                    <a:pt x="2088" y="47321"/>
                    <a:pt x="1392" y="49148"/>
                    <a:pt x="1175" y="51061"/>
                  </a:cubicBezTo>
                  <a:cubicBezTo>
                    <a:pt x="1131" y="51888"/>
                    <a:pt x="914" y="52671"/>
                    <a:pt x="783" y="53497"/>
                  </a:cubicBezTo>
                  <a:lnTo>
                    <a:pt x="261" y="53758"/>
                  </a:lnTo>
                  <a:cubicBezTo>
                    <a:pt x="305" y="52627"/>
                    <a:pt x="0" y="51583"/>
                    <a:pt x="392" y="50583"/>
                  </a:cubicBezTo>
                  <a:cubicBezTo>
                    <a:pt x="479" y="50366"/>
                    <a:pt x="479" y="50192"/>
                    <a:pt x="479" y="49974"/>
                  </a:cubicBezTo>
                  <a:cubicBezTo>
                    <a:pt x="522" y="48669"/>
                    <a:pt x="827" y="47408"/>
                    <a:pt x="1392" y="46234"/>
                  </a:cubicBezTo>
                  <a:cubicBezTo>
                    <a:pt x="1653" y="45625"/>
                    <a:pt x="1827" y="44929"/>
                    <a:pt x="1914" y="44233"/>
                  </a:cubicBezTo>
                  <a:cubicBezTo>
                    <a:pt x="2219" y="42102"/>
                    <a:pt x="2958" y="40014"/>
                    <a:pt x="4045" y="38101"/>
                  </a:cubicBezTo>
                  <a:cubicBezTo>
                    <a:pt x="4132" y="37927"/>
                    <a:pt x="4263" y="37796"/>
                    <a:pt x="4437" y="37666"/>
                  </a:cubicBezTo>
                  <a:cubicBezTo>
                    <a:pt x="5220" y="37318"/>
                    <a:pt x="5350" y="36535"/>
                    <a:pt x="5524" y="35882"/>
                  </a:cubicBezTo>
                  <a:cubicBezTo>
                    <a:pt x="5655" y="35317"/>
                    <a:pt x="5828" y="34752"/>
                    <a:pt x="6046" y="34186"/>
                  </a:cubicBezTo>
                  <a:cubicBezTo>
                    <a:pt x="6307" y="33577"/>
                    <a:pt x="6524" y="32925"/>
                    <a:pt x="6785" y="32316"/>
                  </a:cubicBezTo>
                  <a:cubicBezTo>
                    <a:pt x="6829" y="32142"/>
                    <a:pt x="6872" y="31968"/>
                    <a:pt x="6959" y="31838"/>
                  </a:cubicBezTo>
                  <a:cubicBezTo>
                    <a:pt x="7873" y="30533"/>
                    <a:pt x="8438" y="28967"/>
                    <a:pt x="9525" y="27749"/>
                  </a:cubicBezTo>
                  <a:cubicBezTo>
                    <a:pt x="9743" y="27532"/>
                    <a:pt x="9960" y="27271"/>
                    <a:pt x="10091" y="26966"/>
                  </a:cubicBezTo>
                  <a:cubicBezTo>
                    <a:pt x="10178" y="26575"/>
                    <a:pt x="10439" y="26227"/>
                    <a:pt x="10830" y="26140"/>
                  </a:cubicBezTo>
                  <a:cubicBezTo>
                    <a:pt x="11048" y="26053"/>
                    <a:pt x="11222" y="25792"/>
                    <a:pt x="11309" y="25575"/>
                  </a:cubicBezTo>
                  <a:cubicBezTo>
                    <a:pt x="11918" y="24487"/>
                    <a:pt x="12657" y="23487"/>
                    <a:pt x="13483" y="22573"/>
                  </a:cubicBezTo>
                  <a:cubicBezTo>
                    <a:pt x="14005" y="21878"/>
                    <a:pt x="14527" y="21138"/>
                    <a:pt x="15092" y="20442"/>
                  </a:cubicBezTo>
                  <a:cubicBezTo>
                    <a:pt x="15701" y="19790"/>
                    <a:pt x="16354" y="19181"/>
                    <a:pt x="16963" y="18529"/>
                  </a:cubicBezTo>
                  <a:cubicBezTo>
                    <a:pt x="17224" y="18224"/>
                    <a:pt x="17528" y="18007"/>
                    <a:pt x="17789" y="17659"/>
                  </a:cubicBezTo>
                  <a:cubicBezTo>
                    <a:pt x="17833" y="17572"/>
                    <a:pt x="17833" y="17441"/>
                    <a:pt x="17876" y="17224"/>
                  </a:cubicBezTo>
                  <a:cubicBezTo>
                    <a:pt x="17572" y="17398"/>
                    <a:pt x="17398" y="17528"/>
                    <a:pt x="17224" y="17659"/>
                  </a:cubicBezTo>
                  <a:cubicBezTo>
                    <a:pt x="15049" y="19485"/>
                    <a:pt x="13092" y="21530"/>
                    <a:pt x="11352" y="23748"/>
                  </a:cubicBezTo>
                  <a:cubicBezTo>
                    <a:pt x="10874" y="24487"/>
                    <a:pt x="10395" y="25227"/>
                    <a:pt x="10047" y="25966"/>
                  </a:cubicBezTo>
                  <a:cubicBezTo>
                    <a:pt x="9873" y="25531"/>
                    <a:pt x="10178" y="25140"/>
                    <a:pt x="10178" y="24748"/>
                  </a:cubicBezTo>
                  <a:lnTo>
                    <a:pt x="10134" y="24792"/>
                  </a:lnTo>
                  <a:lnTo>
                    <a:pt x="10395" y="24226"/>
                  </a:lnTo>
                  <a:lnTo>
                    <a:pt x="10395" y="24270"/>
                  </a:lnTo>
                  <a:cubicBezTo>
                    <a:pt x="10743" y="23835"/>
                    <a:pt x="11135" y="23400"/>
                    <a:pt x="11483" y="22965"/>
                  </a:cubicBezTo>
                  <a:cubicBezTo>
                    <a:pt x="13657" y="20312"/>
                    <a:pt x="16093" y="17876"/>
                    <a:pt x="18789" y="15789"/>
                  </a:cubicBezTo>
                  <a:cubicBezTo>
                    <a:pt x="19485" y="15223"/>
                    <a:pt x="20094" y="14701"/>
                    <a:pt x="20703" y="14136"/>
                  </a:cubicBezTo>
                  <a:cubicBezTo>
                    <a:pt x="22704" y="12266"/>
                    <a:pt x="24922" y="10700"/>
                    <a:pt x="27358" y="9482"/>
                  </a:cubicBezTo>
                  <a:cubicBezTo>
                    <a:pt x="27618" y="9395"/>
                    <a:pt x="27923" y="9221"/>
                    <a:pt x="28140" y="9004"/>
                  </a:cubicBezTo>
                  <a:cubicBezTo>
                    <a:pt x="29315" y="7960"/>
                    <a:pt x="30619" y="7090"/>
                    <a:pt x="32011" y="6438"/>
                  </a:cubicBezTo>
                  <a:cubicBezTo>
                    <a:pt x="32446" y="6177"/>
                    <a:pt x="32838" y="5916"/>
                    <a:pt x="33186" y="5611"/>
                  </a:cubicBezTo>
                  <a:cubicBezTo>
                    <a:pt x="34316" y="4654"/>
                    <a:pt x="35665" y="3915"/>
                    <a:pt x="37056" y="3436"/>
                  </a:cubicBezTo>
                  <a:cubicBezTo>
                    <a:pt x="38318" y="3002"/>
                    <a:pt x="39579" y="2567"/>
                    <a:pt x="40884" y="2175"/>
                  </a:cubicBezTo>
                  <a:cubicBezTo>
                    <a:pt x="42928" y="1566"/>
                    <a:pt x="44972" y="1001"/>
                    <a:pt x="47016" y="435"/>
                  </a:cubicBezTo>
                  <a:cubicBezTo>
                    <a:pt x="47451" y="305"/>
                    <a:pt x="47886" y="218"/>
                    <a:pt x="48321" y="131"/>
                  </a:cubicBezTo>
                  <a:cubicBezTo>
                    <a:pt x="48713" y="1"/>
                    <a:pt x="49148" y="261"/>
                    <a:pt x="49278" y="653"/>
                  </a:cubicBezTo>
                  <a:cubicBezTo>
                    <a:pt x="49104" y="1001"/>
                    <a:pt x="48887" y="1262"/>
                    <a:pt x="48452" y="1262"/>
                  </a:cubicBezTo>
                  <a:cubicBezTo>
                    <a:pt x="47669" y="1218"/>
                    <a:pt x="46929" y="1349"/>
                    <a:pt x="46190" y="1653"/>
                  </a:cubicBezTo>
                  <a:cubicBezTo>
                    <a:pt x="44842" y="2088"/>
                    <a:pt x="43406" y="2436"/>
                    <a:pt x="42058" y="2915"/>
                  </a:cubicBezTo>
                  <a:cubicBezTo>
                    <a:pt x="39884" y="3610"/>
                    <a:pt x="37796" y="4567"/>
                    <a:pt x="35839" y="5785"/>
                  </a:cubicBezTo>
                  <a:cubicBezTo>
                    <a:pt x="35621" y="5655"/>
                    <a:pt x="35621" y="5524"/>
                    <a:pt x="35795" y="5394"/>
                  </a:cubicBezTo>
                  <a:cubicBezTo>
                    <a:pt x="36056" y="5089"/>
                    <a:pt x="36622" y="5089"/>
                    <a:pt x="36752" y="4567"/>
                  </a:cubicBezTo>
                  <a:lnTo>
                    <a:pt x="37013" y="4524"/>
                  </a:lnTo>
                  <a:cubicBezTo>
                    <a:pt x="36969" y="4524"/>
                    <a:pt x="36926" y="4480"/>
                    <a:pt x="36926" y="4480"/>
                  </a:cubicBezTo>
                  <a:cubicBezTo>
                    <a:pt x="36839" y="4524"/>
                    <a:pt x="36795" y="4567"/>
                    <a:pt x="36752" y="4611"/>
                  </a:cubicBezTo>
                  <a:cubicBezTo>
                    <a:pt x="36535" y="4654"/>
                    <a:pt x="36317" y="4741"/>
                    <a:pt x="36100" y="4828"/>
                  </a:cubicBezTo>
                  <a:cubicBezTo>
                    <a:pt x="34882" y="5394"/>
                    <a:pt x="33664" y="6003"/>
                    <a:pt x="32446" y="6611"/>
                  </a:cubicBezTo>
                  <a:cubicBezTo>
                    <a:pt x="32229" y="6698"/>
                    <a:pt x="31968" y="6742"/>
                    <a:pt x="31968" y="7046"/>
                  </a:cubicBezTo>
                  <a:cubicBezTo>
                    <a:pt x="31750" y="7046"/>
                    <a:pt x="31489" y="6959"/>
                    <a:pt x="31489" y="7351"/>
                  </a:cubicBezTo>
                  <a:cubicBezTo>
                    <a:pt x="31272" y="7307"/>
                    <a:pt x="31054" y="7264"/>
                    <a:pt x="30967" y="7568"/>
                  </a:cubicBezTo>
                  <a:lnTo>
                    <a:pt x="30402" y="7742"/>
                  </a:lnTo>
                  <a:lnTo>
                    <a:pt x="30402" y="7829"/>
                  </a:lnTo>
                  <a:lnTo>
                    <a:pt x="30315" y="7742"/>
                  </a:lnTo>
                  <a:lnTo>
                    <a:pt x="30402" y="7742"/>
                  </a:lnTo>
                  <a:cubicBezTo>
                    <a:pt x="30619" y="7742"/>
                    <a:pt x="30837" y="7742"/>
                    <a:pt x="30924" y="7525"/>
                  </a:cubicBezTo>
                  <a:lnTo>
                    <a:pt x="31489" y="7307"/>
                  </a:lnTo>
                  <a:cubicBezTo>
                    <a:pt x="31663" y="7307"/>
                    <a:pt x="31881" y="7351"/>
                    <a:pt x="31924" y="7090"/>
                  </a:cubicBezTo>
                  <a:close/>
                  <a:moveTo>
                    <a:pt x="46842" y="2828"/>
                  </a:moveTo>
                  <a:cubicBezTo>
                    <a:pt x="46799" y="3045"/>
                    <a:pt x="46538" y="3176"/>
                    <a:pt x="46320" y="3132"/>
                  </a:cubicBezTo>
                  <a:cubicBezTo>
                    <a:pt x="46320" y="3132"/>
                    <a:pt x="46320" y="3176"/>
                    <a:pt x="46320" y="3219"/>
                  </a:cubicBezTo>
                  <a:cubicBezTo>
                    <a:pt x="46320" y="3219"/>
                    <a:pt x="46277" y="3263"/>
                    <a:pt x="46233" y="3263"/>
                  </a:cubicBezTo>
                  <a:lnTo>
                    <a:pt x="46320" y="3132"/>
                  </a:lnTo>
                  <a:cubicBezTo>
                    <a:pt x="46494" y="3002"/>
                    <a:pt x="46581" y="2741"/>
                    <a:pt x="46886" y="2871"/>
                  </a:cubicBezTo>
                  <a:lnTo>
                    <a:pt x="47016" y="2828"/>
                  </a:lnTo>
                  <a:cubicBezTo>
                    <a:pt x="47016" y="2871"/>
                    <a:pt x="46973" y="2915"/>
                    <a:pt x="46973" y="3002"/>
                  </a:cubicBezTo>
                  <a:close/>
                  <a:moveTo>
                    <a:pt x="26966" y="10091"/>
                  </a:moveTo>
                  <a:cubicBezTo>
                    <a:pt x="26836" y="10308"/>
                    <a:pt x="26618" y="10395"/>
                    <a:pt x="26401" y="10352"/>
                  </a:cubicBezTo>
                  <a:cubicBezTo>
                    <a:pt x="26227" y="10569"/>
                    <a:pt x="26053" y="10743"/>
                    <a:pt x="25879" y="10961"/>
                  </a:cubicBezTo>
                  <a:cubicBezTo>
                    <a:pt x="25313" y="11048"/>
                    <a:pt x="24835" y="11309"/>
                    <a:pt x="24487" y="11744"/>
                  </a:cubicBezTo>
                  <a:cubicBezTo>
                    <a:pt x="24443" y="11831"/>
                    <a:pt x="24530" y="12005"/>
                    <a:pt x="24530" y="12092"/>
                  </a:cubicBezTo>
                  <a:cubicBezTo>
                    <a:pt x="24487" y="12048"/>
                    <a:pt x="24443" y="11961"/>
                    <a:pt x="24357" y="11961"/>
                  </a:cubicBezTo>
                  <a:cubicBezTo>
                    <a:pt x="24313" y="11918"/>
                    <a:pt x="24226" y="11961"/>
                    <a:pt x="24183" y="12005"/>
                  </a:cubicBezTo>
                  <a:cubicBezTo>
                    <a:pt x="24226" y="12048"/>
                    <a:pt x="24270" y="12092"/>
                    <a:pt x="24313" y="12092"/>
                  </a:cubicBezTo>
                  <a:cubicBezTo>
                    <a:pt x="24357" y="12092"/>
                    <a:pt x="24443" y="12092"/>
                    <a:pt x="24530" y="12092"/>
                  </a:cubicBezTo>
                  <a:cubicBezTo>
                    <a:pt x="24835" y="11874"/>
                    <a:pt x="25183" y="11657"/>
                    <a:pt x="25487" y="11396"/>
                  </a:cubicBezTo>
                  <a:cubicBezTo>
                    <a:pt x="25618" y="11265"/>
                    <a:pt x="25748" y="11091"/>
                    <a:pt x="25835" y="10961"/>
                  </a:cubicBezTo>
                  <a:cubicBezTo>
                    <a:pt x="26357" y="10874"/>
                    <a:pt x="26444" y="10787"/>
                    <a:pt x="26401" y="10352"/>
                  </a:cubicBezTo>
                  <a:cubicBezTo>
                    <a:pt x="26618" y="10352"/>
                    <a:pt x="26836" y="10395"/>
                    <a:pt x="26966" y="10178"/>
                  </a:cubicBezTo>
                  <a:lnTo>
                    <a:pt x="27097" y="10221"/>
                  </a:lnTo>
                  <a:close/>
                  <a:moveTo>
                    <a:pt x="3175" y="41623"/>
                  </a:moveTo>
                  <a:cubicBezTo>
                    <a:pt x="3132" y="41667"/>
                    <a:pt x="3045" y="41667"/>
                    <a:pt x="3001" y="41710"/>
                  </a:cubicBezTo>
                  <a:cubicBezTo>
                    <a:pt x="2958" y="41754"/>
                    <a:pt x="2958" y="41841"/>
                    <a:pt x="2958" y="41884"/>
                  </a:cubicBezTo>
                  <a:cubicBezTo>
                    <a:pt x="3001" y="41841"/>
                    <a:pt x="3001" y="41797"/>
                    <a:pt x="3045" y="41754"/>
                  </a:cubicBezTo>
                  <a:lnTo>
                    <a:pt x="3175" y="41623"/>
                  </a:lnTo>
                  <a:lnTo>
                    <a:pt x="3175" y="41406"/>
                  </a:lnTo>
                  <a:close/>
                  <a:moveTo>
                    <a:pt x="31707" y="8047"/>
                  </a:moveTo>
                  <a:cubicBezTo>
                    <a:pt x="32533" y="8090"/>
                    <a:pt x="33142" y="7612"/>
                    <a:pt x="33881" y="7177"/>
                  </a:cubicBezTo>
                  <a:cubicBezTo>
                    <a:pt x="33055" y="7133"/>
                    <a:pt x="32272" y="7438"/>
                    <a:pt x="31750" y="8090"/>
                  </a:cubicBezTo>
                  <a:lnTo>
                    <a:pt x="31489" y="8134"/>
                  </a:lnTo>
                  <a:cubicBezTo>
                    <a:pt x="31533" y="8134"/>
                    <a:pt x="31576" y="8221"/>
                    <a:pt x="31576" y="8177"/>
                  </a:cubicBezTo>
                  <a:cubicBezTo>
                    <a:pt x="31620" y="8134"/>
                    <a:pt x="31663" y="8090"/>
                    <a:pt x="31707" y="8047"/>
                  </a:cubicBezTo>
                  <a:close/>
                  <a:moveTo>
                    <a:pt x="28923" y="10569"/>
                  </a:moveTo>
                  <a:lnTo>
                    <a:pt x="28923" y="10439"/>
                  </a:lnTo>
                  <a:lnTo>
                    <a:pt x="28532" y="10526"/>
                  </a:lnTo>
                  <a:cubicBezTo>
                    <a:pt x="28575" y="10569"/>
                    <a:pt x="28619" y="10656"/>
                    <a:pt x="28662" y="10656"/>
                  </a:cubicBezTo>
                  <a:cubicBezTo>
                    <a:pt x="28749" y="10656"/>
                    <a:pt x="28836" y="10613"/>
                    <a:pt x="28923" y="10569"/>
                  </a:cubicBezTo>
                  <a:close/>
                  <a:moveTo>
                    <a:pt x="20094" y="15354"/>
                  </a:moveTo>
                  <a:cubicBezTo>
                    <a:pt x="20486" y="15397"/>
                    <a:pt x="20486" y="15397"/>
                    <a:pt x="20790" y="14962"/>
                  </a:cubicBezTo>
                  <a:close/>
                  <a:moveTo>
                    <a:pt x="9047" y="29445"/>
                  </a:moveTo>
                  <a:lnTo>
                    <a:pt x="9090" y="29358"/>
                  </a:lnTo>
                  <a:lnTo>
                    <a:pt x="9003" y="29402"/>
                  </a:lnTo>
                  <a:close/>
                  <a:moveTo>
                    <a:pt x="21138" y="14658"/>
                  </a:moveTo>
                  <a:lnTo>
                    <a:pt x="21138" y="14745"/>
                  </a:lnTo>
                  <a:cubicBezTo>
                    <a:pt x="21182" y="14788"/>
                    <a:pt x="21225" y="14788"/>
                    <a:pt x="21225" y="14745"/>
                  </a:cubicBezTo>
                  <a:cubicBezTo>
                    <a:pt x="21225" y="14701"/>
                    <a:pt x="21225" y="14658"/>
                    <a:pt x="21225" y="14614"/>
                  </a:cubicBezTo>
                  <a:close/>
                  <a:moveTo>
                    <a:pt x="2784" y="42667"/>
                  </a:moveTo>
                  <a:lnTo>
                    <a:pt x="2740" y="42580"/>
                  </a:lnTo>
                  <a:lnTo>
                    <a:pt x="2740" y="4266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67"/>
            <p:cNvSpPr/>
            <p:nvPr/>
          </p:nvSpPr>
          <p:spPr>
            <a:xfrm>
              <a:off x="3991025" y="1762550"/>
              <a:ext cx="968825" cy="921000"/>
            </a:xfrm>
            <a:custGeom>
              <a:avLst/>
              <a:gdLst/>
              <a:ahLst/>
              <a:cxnLst/>
              <a:rect l="l" t="t" r="r" b="b"/>
              <a:pathLst>
                <a:path w="38753" h="36840" extrusionOk="0">
                  <a:moveTo>
                    <a:pt x="22747" y="10178"/>
                  </a:moveTo>
                  <a:cubicBezTo>
                    <a:pt x="23486" y="10439"/>
                    <a:pt x="23965" y="11091"/>
                    <a:pt x="24487" y="11613"/>
                  </a:cubicBezTo>
                  <a:cubicBezTo>
                    <a:pt x="24748" y="11831"/>
                    <a:pt x="25009" y="12135"/>
                    <a:pt x="25270" y="12396"/>
                  </a:cubicBezTo>
                  <a:cubicBezTo>
                    <a:pt x="25748" y="12091"/>
                    <a:pt x="26183" y="11700"/>
                    <a:pt x="26531" y="11265"/>
                  </a:cubicBezTo>
                  <a:cubicBezTo>
                    <a:pt x="26922" y="10830"/>
                    <a:pt x="27531" y="10656"/>
                    <a:pt x="28140" y="10830"/>
                  </a:cubicBezTo>
                  <a:cubicBezTo>
                    <a:pt x="27879" y="11309"/>
                    <a:pt x="27575" y="11787"/>
                    <a:pt x="27227" y="12265"/>
                  </a:cubicBezTo>
                  <a:cubicBezTo>
                    <a:pt x="27053" y="12439"/>
                    <a:pt x="27096" y="12744"/>
                    <a:pt x="27009" y="13135"/>
                  </a:cubicBezTo>
                  <a:lnTo>
                    <a:pt x="26444" y="13657"/>
                  </a:lnTo>
                  <a:lnTo>
                    <a:pt x="27096" y="14571"/>
                  </a:lnTo>
                  <a:lnTo>
                    <a:pt x="26966" y="14701"/>
                  </a:lnTo>
                  <a:lnTo>
                    <a:pt x="26139" y="13962"/>
                  </a:lnTo>
                  <a:cubicBezTo>
                    <a:pt x="25965" y="14179"/>
                    <a:pt x="26139" y="14310"/>
                    <a:pt x="26226" y="14397"/>
                  </a:cubicBezTo>
                  <a:cubicBezTo>
                    <a:pt x="27488" y="15614"/>
                    <a:pt x="28618" y="16919"/>
                    <a:pt x="29662" y="18311"/>
                  </a:cubicBezTo>
                  <a:cubicBezTo>
                    <a:pt x="29923" y="18615"/>
                    <a:pt x="30184" y="18920"/>
                    <a:pt x="30489" y="19181"/>
                  </a:cubicBezTo>
                  <a:cubicBezTo>
                    <a:pt x="30576" y="19224"/>
                    <a:pt x="30663" y="19311"/>
                    <a:pt x="30750" y="19398"/>
                  </a:cubicBezTo>
                  <a:cubicBezTo>
                    <a:pt x="31619" y="20573"/>
                    <a:pt x="32446" y="21747"/>
                    <a:pt x="33359" y="22878"/>
                  </a:cubicBezTo>
                  <a:cubicBezTo>
                    <a:pt x="33968" y="23617"/>
                    <a:pt x="34186" y="24531"/>
                    <a:pt x="34620" y="25313"/>
                  </a:cubicBezTo>
                  <a:cubicBezTo>
                    <a:pt x="35795" y="27488"/>
                    <a:pt x="36795" y="29750"/>
                    <a:pt x="37665" y="32055"/>
                  </a:cubicBezTo>
                  <a:cubicBezTo>
                    <a:pt x="38013" y="33099"/>
                    <a:pt x="38317" y="34186"/>
                    <a:pt x="38665" y="35273"/>
                  </a:cubicBezTo>
                  <a:cubicBezTo>
                    <a:pt x="38752" y="35665"/>
                    <a:pt x="38752" y="35665"/>
                    <a:pt x="38274" y="36665"/>
                  </a:cubicBezTo>
                  <a:cubicBezTo>
                    <a:pt x="37752" y="36491"/>
                    <a:pt x="37361" y="36056"/>
                    <a:pt x="37274" y="35491"/>
                  </a:cubicBezTo>
                  <a:cubicBezTo>
                    <a:pt x="37056" y="34577"/>
                    <a:pt x="36882" y="33664"/>
                    <a:pt x="36665" y="32751"/>
                  </a:cubicBezTo>
                  <a:cubicBezTo>
                    <a:pt x="36273" y="31098"/>
                    <a:pt x="35316" y="29706"/>
                    <a:pt x="34447" y="28227"/>
                  </a:cubicBezTo>
                  <a:cubicBezTo>
                    <a:pt x="34403" y="28140"/>
                    <a:pt x="34186" y="28140"/>
                    <a:pt x="34055" y="28097"/>
                  </a:cubicBezTo>
                  <a:cubicBezTo>
                    <a:pt x="34055" y="28053"/>
                    <a:pt x="34055" y="28010"/>
                    <a:pt x="34012" y="27966"/>
                  </a:cubicBezTo>
                  <a:cubicBezTo>
                    <a:pt x="34012" y="27966"/>
                    <a:pt x="34055" y="27923"/>
                    <a:pt x="34099" y="27923"/>
                  </a:cubicBezTo>
                  <a:cubicBezTo>
                    <a:pt x="34099" y="27966"/>
                    <a:pt x="34099" y="28010"/>
                    <a:pt x="34055" y="28097"/>
                  </a:cubicBezTo>
                  <a:cubicBezTo>
                    <a:pt x="34620" y="29184"/>
                    <a:pt x="34968" y="30359"/>
                    <a:pt x="35186" y="31620"/>
                  </a:cubicBezTo>
                  <a:cubicBezTo>
                    <a:pt x="35229" y="32011"/>
                    <a:pt x="35360" y="32403"/>
                    <a:pt x="35534" y="32751"/>
                  </a:cubicBezTo>
                  <a:cubicBezTo>
                    <a:pt x="35795" y="33186"/>
                    <a:pt x="35882" y="33664"/>
                    <a:pt x="35795" y="34186"/>
                  </a:cubicBezTo>
                  <a:cubicBezTo>
                    <a:pt x="35708" y="34577"/>
                    <a:pt x="35838" y="34969"/>
                    <a:pt x="36143" y="35273"/>
                  </a:cubicBezTo>
                  <a:cubicBezTo>
                    <a:pt x="36447" y="35621"/>
                    <a:pt x="36621" y="36056"/>
                    <a:pt x="36534" y="36535"/>
                  </a:cubicBezTo>
                  <a:cubicBezTo>
                    <a:pt x="36186" y="36839"/>
                    <a:pt x="35795" y="36622"/>
                    <a:pt x="35360" y="36665"/>
                  </a:cubicBezTo>
                  <a:cubicBezTo>
                    <a:pt x="35229" y="36361"/>
                    <a:pt x="35142" y="36100"/>
                    <a:pt x="35055" y="35839"/>
                  </a:cubicBezTo>
                  <a:cubicBezTo>
                    <a:pt x="34403" y="33664"/>
                    <a:pt x="33838" y="31489"/>
                    <a:pt x="33142" y="29358"/>
                  </a:cubicBezTo>
                  <a:cubicBezTo>
                    <a:pt x="32794" y="28227"/>
                    <a:pt x="32315" y="27097"/>
                    <a:pt x="31880" y="25966"/>
                  </a:cubicBezTo>
                  <a:cubicBezTo>
                    <a:pt x="31793" y="25661"/>
                    <a:pt x="31532" y="25487"/>
                    <a:pt x="31228" y="25531"/>
                  </a:cubicBezTo>
                  <a:cubicBezTo>
                    <a:pt x="30358" y="25618"/>
                    <a:pt x="29445" y="25444"/>
                    <a:pt x="28618" y="25835"/>
                  </a:cubicBezTo>
                  <a:cubicBezTo>
                    <a:pt x="28358" y="25966"/>
                    <a:pt x="28140" y="25922"/>
                    <a:pt x="28053" y="25618"/>
                  </a:cubicBezTo>
                  <a:lnTo>
                    <a:pt x="29488" y="23704"/>
                  </a:lnTo>
                  <a:cubicBezTo>
                    <a:pt x="29880" y="23269"/>
                    <a:pt x="29923" y="22617"/>
                    <a:pt x="29575" y="22138"/>
                  </a:cubicBezTo>
                  <a:cubicBezTo>
                    <a:pt x="29010" y="20964"/>
                    <a:pt x="28314" y="19877"/>
                    <a:pt x="27488" y="18876"/>
                  </a:cubicBezTo>
                  <a:cubicBezTo>
                    <a:pt x="27096" y="18485"/>
                    <a:pt x="26835" y="17963"/>
                    <a:pt x="26487" y="17528"/>
                  </a:cubicBezTo>
                  <a:cubicBezTo>
                    <a:pt x="26009" y="16876"/>
                    <a:pt x="25487" y="16267"/>
                    <a:pt x="24922" y="15701"/>
                  </a:cubicBezTo>
                  <a:cubicBezTo>
                    <a:pt x="24791" y="15527"/>
                    <a:pt x="24574" y="15310"/>
                    <a:pt x="24443" y="15353"/>
                  </a:cubicBezTo>
                  <a:cubicBezTo>
                    <a:pt x="23617" y="15484"/>
                    <a:pt x="23530" y="14745"/>
                    <a:pt x="23312" y="14310"/>
                  </a:cubicBezTo>
                  <a:cubicBezTo>
                    <a:pt x="23051" y="13918"/>
                    <a:pt x="22921" y="13657"/>
                    <a:pt x="22486" y="13527"/>
                  </a:cubicBezTo>
                  <a:cubicBezTo>
                    <a:pt x="22008" y="13353"/>
                    <a:pt x="21616" y="13005"/>
                    <a:pt x="21312" y="12570"/>
                  </a:cubicBezTo>
                  <a:cubicBezTo>
                    <a:pt x="20964" y="11961"/>
                    <a:pt x="20442" y="11483"/>
                    <a:pt x="19789" y="11265"/>
                  </a:cubicBezTo>
                  <a:cubicBezTo>
                    <a:pt x="19702" y="11265"/>
                    <a:pt x="19615" y="11178"/>
                    <a:pt x="19615" y="11091"/>
                  </a:cubicBezTo>
                  <a:cubicBezTo>
                    <a:pt x="19485" y="10352"/>
                    <a:pt x="18789" y="10004"/>
                    <a:pt x="18311" y="9612"/>
                  </a:cubicBezTo>
                  <a:cubicBezTo>
                    <a:pt x="17397" y="8830"/>
                    <a:pt x="16397" y="8134"/>
                    <a:pt x="15353" y="7568"/>
                  </a:cubicBezTo>
                  <a:cubicBezTo>
                    <a:pt x="15005" y="7786"/>
                    <a:pt x="14657" y="8047"/>
                    <a:pt x="14353" y="8221"/>
                  </a:cubicBezTo>
                  <a:cubicBezTo>
                    <a:pt x="14005" y="8438"/>
                    <a:pt x="13744" y="8612"/>
                    <a:pt x="13439" y="8786"/>
                  </a:cubicBezTo>
                  <a:cubicBezTo>
                    <a:pt x="13091" y="8960"/>
                    <a:pt x="13004" y="9482"/>
                    <a:pt x="12396" y="9438"/>
                  </a:cubicBezTo>
                  <a:cubicBezTo>
                    <a:pt x="12352" y="8438"/>
                    <a:pt x="12048" y="7481"/>
                    <a:pt x="11526" y="6655"/>
                  </a:cubicBezTo>
                  <a:lnTo>
                    <a:pt x="12309" y="6524"/>
                  </a:lnTo>
                  <a:cubicBezTo>
                    <a:pt x="11830" y="5828"/>
                    <a:pt x="11134" y="5307"/>
                    <a:pt x="10308" y="5002"/>
                  </a:cubicBezTo>
                  <a:cubicBezTo>
                    <a:pt x="10134" y="4915"/>
                    <a:pt x="10003" y="4872"/>
                    <a:pt x="9873" y="4785"/>
                  </a:cubicBezTo>
                  <a:cubicBezTo>
                    <a:pt x="8177" y="3784"/>
                    <a:pt x="6263" y="3393"/>
                    <a:pt x="4393" y="2958"/>
                  </a:cubicBezTo>
                  <a:cubicBezTo>
                    <a:pt x="4132" y="2871"/>
                    <a:pt x="3871" y="2784"/>
                    <a:pt x="3610" y="2697"/>
                  </a:cubicBezTo>
                  <a:lnTo>
                    <a:pt x="3827" y="2610"/>
                  </a:lnTo>
                  <a:lnTo>
                    <a:pt x="3784" y="2523"/>
                  </a:lnTo>
                  <a:lnTo>
                    <a:pt x="3610" y="2697"/>
                  </a:lnTo>
                  <a:cubicBezTo>
                    <a:pt x="3132" y="2784"/>
                    <a:pt x="2610" y="2914"/>
                    <a:pt x="2088" y="2958"/>
                  </a:cubicBezTo>
                  <a:cubicBezTo>
                    <a:pt x="1740" y="2958"/>
                    <a:pt x="1435" y="2958"/>
                    <a:pt x="1087" y="2958"/>
                  </a:cubicBezTo>
                  <a:cubicBezTo>
                    <a:pt x="1174" y="2523"/>
                    <a:pt x="1609" y="2653"/>
                    <a:pt x="1740" y="2436"/>
                  </a:cubicBezTo>
                  <a:cubicBezTo>
                    <a:pt x="1696" y="2393"/>
                    <a:pt x="1653" y="2306"/>
                    <a:pt x="1609" y="2306"/>
                  </a:cubicBezTo>
                  <a:cubicBezTo>
                    <a:pt x="1218" y="2393"/>
                    <a:pt x="826" y="2045"/>
                    <a:pt x="783" y="1653"/>
                  </a:cubicBezTo>
                  <a:cubicBezTo>
                    <a:pt x="2088" y="1349"/>
                    <a:pt x="3436" y="1436"/>
                    <a:pt x="4654" y="1914"/>
                  </a:cubicBezTo>
                  <a:cubicBezTo>
                    <a:pt x="5393" y="2175"/>
                    <a:pt x="6176" y="2436"/>
                    <a:pt x="6959" y="2653"/>
                  </a:cubicBezTo>
                  <a:cubicBezTo>
                    <a:pt x="7394" y="2784"/>
                    <a:pt x="7829" y="2914"/>
                    <a:pt x="8220" y="3001"/>
                  </a:cubicBezTo>
                  <a:cubicBezTo>
                    <a:pt x="10047" y="3567"/>
                    <a:pt x="11787" y="4437"/>
                    <a:pt x="13309" y="5481"/>
                  </a:cubicBezTo>
                  <a:cubicBezTo>
                    <a:pt x="15484" y="6829"/>
                    <a:pt x="17571" y="8308"/>
                    <a:pt x="19528" y="9873"/>
                  </a:cubicBezTo>
                  <a:cubicBezTo>
                    <a:pt x="19746" y="10091"/>
                    <a:pt x="20007" y="10221"/>
                    <a:pt x="20268" y="10352"/>
                  </a:cubicBezTo>
                  <a:cubicBezTo>
                    <a:pt x="20485" y="10526"/>
                    <a:pt x="20703" y="10700"/>
                    <a:pt x="20920" y="10874"/>
                  </a:cubicBezTo>
                  <a:cubicBezTo>
                    <a:pt x="21616" y="11874"/>
                    <a:pt x="22660" y="12526"/>
                    <a:pt x="23617" y="13266"/>
                  </a:cubicBezTo>
                  <a:cubicBezTo>
                    <a:pt x="23660" y="12831"/>
                    <a:pt x="23443" y="12352"/>
                    <a:pt x="23095" y="12091"/>
                  </a:cubicBezTo>
                  <a:cubicBezTo>
                    <a:pt x="22312" y="11309"/>
                    <a:pt x="21529" y="10569"/>
                    <a:pt x="20659" y="9917"/>
                  </a:cubicBezTo>
                  <a:cubicBezTo>
                    <a:pt x="20268" y="9612"/>
                    <a:pt x="19920" y="9308"/>
                    <a:pt x="19572" y="8960"/>
                  </a:cubicBezTo>
                  <a:cubicBezTo>
                    <a:pt x="18833" y="8177"/>
                    <a:pt x="17876" y="7612"/>
                    <a:pt x="16832" y="7394"/>
                  </a:cubicBezTo>
                  <a:cubicBezTo>
                    <a:pt x="16919" y="7220"/>
                    <a:pt x="16962" y="7090"/>
                    <a:pt x="17049" y="6959"/>
                  </a:cubicBezTo>
                  <a:cubicBezTo>
                    <a:pt x="17006" y="6916"/>
                    <a:pt x="17006" y="6829"/>
                    <a:pt x="16962" y="6785"/>
                  </a:cubicBezTo>
                  <a:cubicBezTo>
                    <a:pt x="16049" y="5959"/>
                    <a:pt x="14962" y="5263"/>
                    <a:pt x="13831" y="4828"/>
                  </a:cubicBezTo>
                  <a:cubicBezTo>
                    <a:pt x="13309" y="4567"/>
                    <a:pt x="12831" y="4306"/>
                    <a:pt x="12396" y="3958"/>
                  </a:cubicBezTo>
                  <a:cubicBezTo>
                    <a:pt x="11700" y="3523"/>
                    <a:pt x="11047" y="3001"/>
                    <a:pt x="10221" y="2914"/>
                  </a:cubicBezTo>
                  <a:cubicBezTo>
                    <a:pt x="10134" y="2914"/>
                    <a:pt x="10047" y="2914"/>
                    <a:pt x="9960" y="2871"/>
                  </a:cubicBezTo>
                  <a:cubicBezTo>
                    <a:pt x="9221" y="2088"/>
                    <a:pt x="8177" y="2045"/>
                    <a:pt x="7176" y="1784"/>
                  </a:cubicBezTo>
                  <a:cubicBezTo>
                    <a:pt x="6828" y="1653"/>
                    <a:pt x="6481" y="1610"/>
                    <a:pt x="6133" y="1479"/>
                  </a:cubicBezTo>
                  <a:cubicBezTo>
                    <a:pt x="4828" y="1044"/>
                    <a:pt x="3480" y="827"/>
                    <a:pt x="2088" y="827"/>
                  </a:cubicBezTo>
                  <a:cubicBezTo>
                    <a:pt x="1348" y="870"/>
                    <a:pt x="609" y="653"/>
                    <a:pt x="0" y="261"/>
                  </a:cubicBezTo>
                  <a:cubicBezTo>
                    <a:pt x="87" y="174"/>
                    <a:pt x="218" y="131"/>
                    <a:pt x="348" y="87"/>
                  </a:cubicBezTo>
                  <a:cubicBezTo>
                    <a:pt x="1305" y="0"/>
                    <a:pt x="2218" y="44"/>
                    <a:pt x="3132" y="174"/>
                  </a:cubicBezTo>
                  <a:cubicBezTo>
                    <a:pt x="5002" y="522"/>
                    <a:pt x="6828" y="1001"/>
                    <a:pt x="8655" y="1566"/>
                  </a:cubicBezTo>
                  <a:cubicBezTo>
                    <a:pt x="10525" y="2045"/>
                    <a:pt x="12309" y="2784"/>
                    <a:pt x="14135" y="3436"/>
                  </a:cubicBezTo>
                  <a:cubicBezTo>
                    <a:pt x="14266" y="3480"/>
                    <a:pt x="14353" y="3654"/>
                    <a:pt x="14440" y="3741"/>
                  </a:cubicBezTo>
                  <a:lnTo>
                    <a:pt x="14483" y="3697"/>
                  </a:lnTo>
                  <a:lnTo>
                    <a:pt x="13352" y="3436"/>
                  </a:lnTo>
                  <a:lnTo>
                    <a:pt x="13265" y="3567"/>
                  </a:lnTo>
                  <a:cubicBezTo>
                    <a:pt x="13396" y="3654"/>
                    <a:pt x="13483" y="3741"/>
                    <a:pt x="13613" y="3784"/>
                  </a:cubicBezTo>
                  <a:cubicBezTo>
                    <a:pt x="15397" y="4611"/>
                    <a:pt x="17049" y="5655"/>
                    <a:pt x="18659" y="6829"/>
                  </a:cubicBezTo>
                  <a:cubicBezTo>
                    <a:pt x="19746" y="7568"/>
                    <a:pt x="20790" y="8395"/>
                    <a:pt x="21834" y="9221"/>
                  </a:cubicBezTo>
                  <a:cubicBezTo>
                    <a:pt x="22182" y="9482"/>
                    <a:pt x="22616" y="9699"/>
                    <a:pt x="22790" y="10221"/>
                  </a:cubicBezTo>
                  <a:cubicBezTo>
                    <a:pt x="22573" y="10134"/>
                    <a:pt x="22355" y="10004"/>
                    <a:pt x="22182" y="9917"/>
                  </a:cubicBezTo>
                  <a:cubicBezTo>
                    <a:pt x="21573" y="9438"/>
                    <a:pt x="20964" y="8960"/>
                    <a:pt x="20355" y="8482"/>
                  </a:cubicBezTo>
                  <a:cubicBezTo>
                    <a:pt x="20268" y="8395"/>
                    <a:pt x="20137" y="8264"/>
                    <a:pt x="19920" y="8482"/>
                  </a:cubicBezTo>
                  <a:cubicBezTo>
                    <a:pt x="20181" y="8786"/>
                    <a:pt x="20485" y="9047"/>
                    <a:pt x="20790" y="9308"/>
                  </a:cubicBezTo>
                  <a:cubicBezTo>
                    <a:pt x="21834" y="10047"/>
                    <a:pt x="22790" y="10917"/>
                    <a:pt x="23660" y="11874"/>
                  </a:cubicBezTo>
                  <a:cubicBezTo>
                    <a:pt x="23921" y="12178"/>
                    <a:pt x="24182" y="12439"/>
                    <a:pt x="24487" y="12700"/>
                  </a:cubicBezTo>
                  <a:cubicBezTo>
                    <a:pt x="24617" y="12831"/>
                    <a:pt x="24748" y="12918"/>
                    <a:pt x="24922" y="12657"/>
                  </a:cubicBezTo>
                  <a:cubicBezTo>
                    <a:pt x="24487" y="12048"/>
                    <a:pt x="24008" y="11526"/>
                    <a:pt x="23486" y="11091"/>
                  </a:cubicBezTo>
                  <a:cubicBezTo>
                    <a:pt x="23225" y="10787"/>
                    <a:pt x="22790" y="10656"/>
                    <a:pt x="22747" y="10178"/>
                  </a:cubicBezTo>
                  <a:close/>
                  <a:moveTo>
                    <a:pt x="32881" y="25400"/>
                  </a:moveTo>
                  <a:cubicBezTo>
                    <a:pt x="32881" y="25357"/>
                    <a:pt x="32837" y="25357"/>
                    <a:pt x="32837" y="25313"/>
                  </a:cubicBezTo>
                  <a:cubicBezTo>
                    <a:pt x="32837" y="25270"/>
                    <a:pt x="32837" y="25270"/>
                    <a:pt x="32881" y="25226"/>
                  </a:cubicBezTo>
                  <a:cubicBezTo>
                    <a:pt x="32881" y="25183"/>
                    <a:pt x="32881" y="25357"/>
                    <a:pt x="32837" y="25400"/>
                  </a:cubicBezTo>
                  <a:lnTo>
                    <a:pt x="33055" y="25400"/>
                  </a:lnTo>
                  <a:close/>
                  <a:moveTo>
                    <a:pt x="27923" y="17876"/>
                  </a:moveTo>
                  <a:lnTo>
                    <a:pt x="28010" y="18094"/>
                  </a:lnTo>
                  <a:lnTo>
                    <a:pt x="27879" y="17920"/>
                  </a:lnTo>
                  <a:cubicBezTo>
                    <a:pt x="27879" y="17615"/>
                    <a:pt x="27705" y="17311"/>
                    <a:pt x="27488" y="17137"/>
                  </a:cubicBezTo>
                  <a:cubicBezTo>
                    <a:pt x="27488" y="17572"/>
                    <a:pt x="27488" y="17572"/>
                    <a:pt x="27879" y="17920"/>
                  </a:cubicBezTo>
                  <a:close/>
                  <a:moveTo>
                    <a:pt x="31054" y="22225"/>
                  </a:moveTo>
                  <a:cubicBezTo>
                    <a:pt x="30924" y="21269"/>
                    <a:pt x="30402" y="20355"/>
                    <a:pt x="29619" y="19746"/>
                  </a:cubicBezTo>
                  <a:cubicBezTo>
                    <a:pt x="29662" y="19920"/>
                    <a:pt x="29706" y="20094"/>
                    <a:pt x="29793" y="20268"/>
                  </a:cubicBezTo>
                  <a:cubicBezTo>
                    <a:pt x="30184" y="20964"/>
                    <a:pt x="30619" y="21616"/>
                    <a:pt x="31054" y="22269"/>
                  </a:cubicBezTo>
                  <a:close/>
                  <a:moveTo>
                    <a:pt x="30880" y="24618"/>
                  </a:moveTo>
                  <a:cubicBezTo>
                    <a:pt x="30793" y="24313"/>
                    <a:pt x="30793" y="24226"/>
                    <a:pt x="30750" y="24139"/>
                  </a:cubicBezTo>
                  <a:cubicBezTo>
                    <a:pt x="30750" y="24052"/>
                    <a:pt x="30706" y="24009"/>
                    <a:pt x="30663" y="23922"/>
                  </a:cubicBezTo>
                  <a:cubicBezTo>
                    <a:pt x="30445" y="23574"/>
                    <a:pt x="30402" y="23574"/>
                    <a:pt x="30054" y="24183"/>
                  </a:cubicBezTo>
                  <a:close/>
                  <a:moveTo>
                    <a:pt x="26096" y="15136"/>
                  </a:moveTo>
                  <a:cubicBezTo>
                    <a:pt x="26226" y="15832"/>
                    <a:pt x="26226" y="15832"/>
                    <a:pt x="26922" y="16093"/>
                  </a:cubicBezTo>
                  <a:close/>
                  <a:moveTo>
                    <a:pt x="34534" y="31620"/>
                  </a:moveTo>
                  <a:cubicBezTo>
                    <a:pt x="34620" y="31272"/>
                    <a:pt x="34751" y="30881"/>
                    <a:pt x="34273" y="30620"/>
                  </a:cubicBezTo>
                  <a:cubicBezTo>
                    <a:pt x="34186" y="30968"/>
                    <a:pt x="34316" y="31359"/>
                    <a:pt x="34534" y="31620"/>
                  </a:cubicBezTo>
                  <a:close/>
                  <a:moveTo>
                    <a:pt x="13091" y="8134"/>
                  </a:moveTo>
                  <a:lnTo>
                    <a:pt x="13309" y="7916"/>
                  </a:lnTo>
                  <a:cubicBezTo>
                    <a:pt x="13265" y="7916"/>
                    <a:pt x="13222" y="7829"/>
                    <a:pt x="13178" y="7873"/>
                  </a:cubicBezTo>
                  <a:cubicBezTo>
                    <a:pt x="13178" y="7873"/>
                    <a:pt x="13048" y="7960"/>
                    <a:pt x="12961" y="8047"/>
                  </a:cubicBezTo>
                  <a:close/>
                  <a:moveTo>
                    <a:pt x="14483" y="7220"/>
                  </a:moveTo>
                  <a:lnTo>
                    <a:pt x="14483" y="7177"/>
                  </a:lnTo>
                  <a:lnTo>
                    <a:pt x="14396" y="7177"/>
                  </a:lnTo>
                  <a:close/>
                  <a:moveTo>
                    <a:pt x="28488" y="19007"/>
                  </a:moveTo>
                  <a:lnTo>
                    <a:pt x="28488" y="18876"/>
                  </a:lnTo>
                  <a:lnTo>
                    <a:pt x="28444" y="18876"/>
                  </a:lnTo>
                  <a:cubicBezTo>
                    <a:pt x="28444" y="18920"/>
                    <a:pt x="28444" y="18963"/>
                    <a:pt x="28444" y="19007"/>
                  </a:cubicBezTo>
                  <a:close/>
                  <a:moveTo>
                    <a:pt x="30924" y="23139"/>
                  </a:moveTo>
                  <a:lnTo>
                    <a:pt x="30837" y="23139"/>
                  </a:lnTo>
                  <a:cubicBezTo>
                    <a:pt x="30837" y="23182"/>
                    <a:pt x="30837" y="23226"/>
                    <a:pt x="30837" y="23269"/>
                  </a:cubicBezTo>
                  <a:lnTo>
                    <a:pt x="30967" y="2326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67"/>
            <p:cNvSpPr/>
            <p:nvPr/>
          </p:nvSpPr>
          <p:spPr>
            <a:xfrm>
              <a:off x="2800400" y="3009725"/>
              <a:ext cx="964475" cy="920975"/>
            </a:xfrm>
            <a:custGeom>
              <a:avLst/>
              <a:gdLst/>
              <a:ahLst/>
              <a:cxnLst/>
              <a:rect l="l" t="t" r="r" b="b"/>
              <a:pathLst>
                <a:path w="38579" h="36839" extrusionOk="0">
                  <a:moveTo>
                    <a:pt x="25400" y="33403"/>
                  </a:moveTo>
                  <a:lnTo>
                    <a:pt x="25618" y="33359"/>
                  </a:lnTo>
                  <a:cubicBezTo>
                    <a:pt x="25487" y="33229"/>
                    <a:pt x="25400" y="33142"/>
                    <a:pt x="25270" y="33055"/>
                  </a:cubicBezTo>
                  <a:cubicBezTo>
                    <a:pt x="22834" y="31881"/>
                    <a:pt x="20529" y="30445"/>
                    <a:pt x="18441" y="28749"/>
                  </a:cubicBezTo>
                  <a:cubicBezTo>
                    <a:pt x="17702" y="28184"/>
                    <a:pt x="17006" y="27618"/>
                    <a:pt x="16267" y="27053"/>
                  </a:cubicBezTo>
                  <a:cubicBezTo>
                    <a:pt x="16093" y="26879"/>
                    <a:pt x="15962" y="26705"/>
                    <a:pt x="15832" y="26487"/>
                  </a:cubicBezTo>
                  <a:cubicBezTo>
                    <a:pt x="16136" y="26444"/>
                    <a:pt x="16267" y="26661"/>
                    <a:pt x="16441" y="26792"/>
                  </a:cubicBezTo>
                  <a:cubicBezTo>
                    <a:pt x="17050" y="27270"/>
                    <a:pt x="17658" y="27749"/>
                    <a:pt x="18267" y="28227"/>
                  </a:cubicBezTo>
                  <a:cubicBezTo>
                    <a:pt x="18354" y="28314"/>
                    <a:pt x="18485" y="28488"/>
                    <a:pt x="18746" y="28227"/>
                  </a:cubicBezTo>
                  <a:cubicBezTo>
                    <a:pt x="18441" y="27923"/>
                    <a:pt x="18180" y="27662"/>
                    <a:pt x="17876" y="27444"/>
                  </a:cubicBezTo>
                  <a:cubicBezTo>
                    <a:pt x="16963" y="26748"/>
                    <a:pt x="16136" y="26009"/>
                    <a:pt x="15353" y="25183"/>
                  </a:cubicBezTo>
                  <a:cubicBezTo>
                    <a:pt x="15179" y="25009"/>
                    <a:pt x="15005" y="24835"/>
                    <a:pt x="14831" y="24661"/>
                  </a:cubicBezTo>
                  <a:cubicBezTo>
                    <a:pt x="14614" y="24487"/>
                    <a:pt x="14527" y="24530"/>
                    <a:pt x="14396" y="24704"/>
                  </a:cubicBezTo>
                  <a:cubicBezTo>
                    <a:pt x="14527" y="25183"/>
                    <a:pt x="14918" y="25400"/>
                    <a:pt x="15223" y="25705"/>
                  </a:cubicBezTo>
                  <a:cubicBezTo>
                    <a:pt x="15527" y="26009"/>
                    <a:pt x="15875" y="26096"/>
                    <a:pt x="15875" y="26531"/>
                  </a:cubicBezTo>
                  <a:cubicBezTo>
                    <a:pt x="15527" y="26270"/>
                    <a:pt x="15223" y="26052"/>
                    <a:pt x="14918" y="25835"/>
                  </a:cubicBezTo>
                  <a:cubicBezTo>
                    <a:pt x="14570" y="25574"/>
                    <a:pt x="14353" y="25357"/>
                    <a:pt x="14092" y="25139"/>
                  </a:cubicBezTo>
                  <a:cubicBezTo>
                    <a:pt x="13657" y="25357"/>
                    <a:pt x="13266" y="25705"/>
                    <a:pt x="12961" y="26096"/>
                  </a:cubicBezTo>
                  <a:cubicBezTo>
                    <a:pt x="12744" y="26357"/>
                    <a:pt x="12439" y="26618"/>
                    <a:pt x="12178" y="26835"/>
                  </a:cubicBezTo>
                  <a:cubicBezTo>
                    <a:pt x="12048" y="26879"/>
                    <a:pt x="11961" y="26835"/>
                    <a:pt x="11830" y="26792"/>
                  </a:cubicBezTo>
                  <a:cubicBezTo>
                    <a:pt x="11743" y="26705"/>
                    <a:pt x="11700" y="26574"/>
                    <a:pt x="11743" y="26487"/>
                  </a:cubicBezTo>
                  <a:cubicBezTo>
                    <a:pt x="11874" y="26096"/>
                    <a:pt x="12091" y="25748"/>
                    <a:pt x="12265" y="25400"/>
                  </a:cubicBezTo>
                  <a:lnTo>
                    <a:pt x="11700" y="25052"/>
                  </a:lnTo>
                  <a:lnTo>
                    <a:pt x="13179" y="24095"/>
                  </a:lnTo>
                  <a:cubicBezTo>
                    <a:pt x="12787" y="23399"/>
                    <a:pt x="12178" y="23008"/>
                    <a:pt x="11830" y="22399"/>
                  </a:cubicBezTo>
                  <a:cubicBezTo>
                    <a:pt x="11961" y="22095"/>
                    <a:pt x="12091" y="22312"/>
                    <a:pt x="12178" y="22399"/>
                  </a:cubicBezTo>
                  <a:cubicBezTo>
                    <a:pt x="12570" y="22877"/>
                    <a:pt x="13048" y="23312"/>
                    <a:pt x="13527" y="23747"/>
                  </a:cubicBezTo>
                  <a:cubicBezTo>
                    <a:pt x="13744" y="23486"/>
                    <a:pt x="13527" y="23356"/>
                    <a:pt x="13396" y="23225"/>
                  </a:cubicBezTo>
                  <a:cubicBezTo>
                    <a:pt x="12483" y="22225"/>
                    <a:pt x="11526" y="21225"/>
                    <a:pt x="10569" y="20224"/>
                  </a:cubicBezTo>
                  <a:cubicBezTo>
                    <a:pt x="10221" y="19876"/>
                    <a:pt x="9960" y="19485"/>
                    <a:pt x="9656" y="19137"/>
                  </a:cubicBezTo>
                  <a:cubicBezTo>
                    <a:pt x="9264" y="18528"/>
                    <a:pt x="8786" y="18006"/>
                    <a:pt x="8177" y="17571"/>
                  </a:cubicBezTo>
                  <a:cubicBezTo>
                    <a:pt x="8133" y="17528"/>
                    <a:pt x="8046" y="17441"/>
                    <a:pt x="8003" y="17397"/>
                  </a:cubicBezTo>
                  <a:cubicBezTo>
                    <a:pt x="7133" y="16180"/>
                    <a:pt x="6307" y="14962"/>
                    <a:pt x="5350" y="13787"/>
                  </a:cubicBezTo>
                  <a:cubicBezTo>
                    <a:pt x="4785" y="13091"/>
                    <a:pt x="4567" y="12222"/>
                    <a:pt x="4176" y="11439"/>
                  </a:cubicBezTo>
                  <a:cubicBezTo>
                    <a:pt x="3132" y="9482"/>
                    <a:pt x="2218" y="7481"/>
                    <a:pt x="1392" y="5393"/>
                  </a:cubicBezTo>
                  <a:cubicBezTo>
                    <a:pt x="1001" y="4349"/>
                    <a:pt x="696" y="3219"/>
                    <a:pt x="305" y="2218"/>
                  </a:cubicBezTo>
                  <a:cubicBezTo>
                    <a:pt x="0" y="1522"/>
                    <a:pt x="87" y="739"/>
                    <a:pt x="479" y="87"/>
                  </a:cubicBezTo>
                  <a:cubicBezTo>
                    <a:pt x="1044" y="261"/>
                    <a:pt x="1479" y="783"/>
                    <a:pt x="1566" y="1348"/>
                  </a:cubicBezTo>
                  <a:cubicBezTo>
                    <a:pt x="1740" y="2653"/>
                    <a:pt x="2044" y="3871"/>
                    <a:pt x="2479" y="5089"/>
                  </a:cubicBezTo>
                  <a:cubicBezTo>
                    <a:pt x="3088" y="6524"/>
                    <a:pt x="3871" y="7829"/>
                    <a:pt x="4741" y="9090"/>
                  </a:cubicBezTo>
                  <a:cubicBezTo>
                    <a:pt x="4480" y="8264"/>
                    <a:pt x="4263" y="7611"/>
                    <a:pt x="4045" y="6959"/>
                  </a:cubicBezTo>
                  <a:cubicBezTo>
                    <a:pt x="3915" y="6654"/>
                    <a:pt x="3784" y="6307"/>
                    <a:pt x="3741" y="5959"/>
                  </a:cubicBezTo>
                  <a:cubicBezTo>
                    <a:pt x="3610" y="5089"/>
                    <a:pt x="3393" y="4306"/>
                    <a:pt x="3001" y="3523"/>
                  </a:cubicBezTo>
                  <a:cubicBezTo>
                    <a:pt x="2914" y="3306"/>
                    <a:pt x="2871" y="3045"/>
                    <a:pt x="2914" y="2827"/>
                  </a:cubicBezTo>
                  <a:cubicBezTo>
                    <a:pt x="3045" y="2349"/>
                    <a:pt x="2914" y="1827"/>
                    <a:pt x="2566" y="1479"/>
                  </a:cubicBezTo>
                  <a:cubicBezTo>
                    <a:pt x="2262" y="1131"/>
                    <a:pt x="2131" y="696"/>
                    <a:pt x="2218" y="261"/>
                  </a:cubicBezTo>
                  <a:cubicBezTo>
                    <a:pt x="2566" y="44"/>
                    <a:pt x="3045" y="0"/>
                    <a:pt x="3436" y="174"/>
                  </a:cubicBezTo>
                  <a:cubicBezTo>
                    <a:pt x="3828" y="1522"/>
                    <a:pt x="4263" y="2827"/>
                    <a:pt x="4611" y="4219"/>
                  </a:cubicBezTo>
                  <a:cubicBezTo>
                    <a:pt x="5089" y="6133"/>
                    <a:pt x="5741" y="8003"/>
                    <a:pt x="6481" y="9829"/>
                  </a:cubicBezTo>
                  <a:cubicBezTo>
                    <a:pt x="6785" y="10656"/>
                    <a:pt x="7220" y="11395"/>
                    <a:pt x="7786" y="12048"/>
                  </a:cubicBezTo>
                  <a:lnTo>
                    <a:pt x="9917" y="12178"/>
                  </a:lnTo>
                  <a:cubicBezTo>
                    <a:pt x="10308" y="13222"/>
                    <a:pt x="9525" y="13874"/>
                    <a:pt x="9264" y="14701"/>
                  </a:cubicBezTo>
                  <a:cubicBezTo>
                    <a:pt x="9612" y="15701"/>
                    <a:pt x="10178" y="16614"/>
                    <a:pt x="10830" y="17441"/>
                  </a:cubicBezTo>
                  <a:cubicBezTo>
                    <a:pt x="11178" y="17919"/>
                    <a:pt x="11613" y="18354"/>
                    <a:pt x="11917" y="18876"/>
                  </a:cubicBezTo>
                  <a:cubicBezTo>
                    <a:pt x="13005" y="20355"/>
                    <a:pt x="14222" y="21747"/>
                    <a:pt x="15658" y="22964"/>
                  </a:cubicBezTo>
                  <a:cubicBezTo>
                    <a:pt x="15701" y="23051"/>
                    <a:pt x="15788" y="23182"/>
                    <a:pt x="15919" y="23225"/>
                  </a:cubicBezTo>
                  <a:cubicBezTo>
                    <a:pt x="16789" y="23399"/>
                    <a:pt x="17223" y="24052"/>
                    <a:pt x="17745" y="24661"/>
                  </a:cubicBezTo>
                  <a:cubicBezTo>
                    <a:pt x="18050" y="25052"/>
                    <a:pt x="18354" y="25531"/>
                    <a:pt x="18963" y="25574"/>
                  </a:cubicBezTo>
                  <a:cubicBezTo>
                    <a:pt x="19007" y="25574"/>
                    <a:pt x="19050" y="25705"/>
                    <a:pt x="19094" y="25791"/>
                  </a:cubicBezTo>
                  <a:cubicBezTo>
                    <a:pt x="19181" y="25965"/>
                    <a:pt x="19268" y="26139"/>
                    <a:pt x="19355" y="26270"/>
                  </a:cubicBezTo>
                  <a:cubicBezTo>
                    <a:pt x="20529" y="27401"/>
                    <a:pt x="21834" y="28401"/>
                    <a:pt x="23226" y="29227"/>
                  </a:cubicBezTo>
                  <a:cubicBezTo>
                    <a:pt x="24052" y="28488"/>
                    <a:pt x="24965" y="27879"/>
                    <a:pt x="25966" y="27444"/>
                  </a:cubicBezTo>
                  <a:cubicBezTo>
                    <a:pt x="26009" y="27444"/>
                    <a:pt x="26096" y="27488"/>
                    <a:pt x="26227" y="27531"/>
                  </a:cubicBezTo>
                  <a:cubicBezTo>
                    <a:pt x="26488" y="28488"/>
                    <a:pt x="26227" y="29445"/>
                    <a:pt x="26357" y="30489"/>
                  </a:cubicBezTo>
                  <a:cubicBezTo>
                    <a:pt x="26618" y="30706"/>
                    <a:pt x="26879" y="30924"/>
                    <a:pt x="27183" y="31098"/>
                  </a:cubicBezTo>
                  <a:cubicBezTo>
                    <a:pt x="28662" y="32055"/>
                    <a:pt x="30271" y="32794"/>
                    <a:pt x="32011" y="33272"/>
                  </a:cubicBezTo>
                  <a:cubicBezTo>
                    <a:pt x="32794" y="33446"/>
                    <a:pt x="33577" y="33620"/>
                    <a:pt x="34360" y="33838"/>
                  </a:cubicBezTo>
                  <a:cubicBezTo>
                    <a:pt x="34621" y="33925"/>
                    <a:pt x="34882" y="34055"/>
                    <a:pt x="35099" y="34229"/>
                  </a:cubicBezTo>
                  <a:cubicBezTo>
                    <a:pt x="35882" y="33838"/>
                    <a:pt x="36752" y="33707"/>
                    <a:pt x="37578" y="33838"/>
                  </a:cubicBezTo>
                  <a:cubicBezTo>
                    <a:pt x="37578" y="34490"/>
                    <a:pt x="36969" y="34099"/>
                    <a:pt x="36752" y="34316"/>
                  </a:cubicBezTo>
                  <a:cubicBezTo>
                    <a:pt x="36752" y="34360"/>
                    <a:pt x="36795" y="34447"/>
                    <a:pt x="36839" y="34447"/>
                  </a:cubicBezTo>
                  <a:cubicBezTo>
                    <a:pt x="37361" y="34360"/>
                    <a:pt x="37839" y="34664"/>
                    <a:pt x="38057" y="35143"/>
                  </a:cubicBezTo>
                  <a:cubicBezTo>
                    <a:pt x="36926" y="35490"/>
                    <a:pt x="35752" y="35186"/>
                    <a:pt x="34577" y="35143"/>
                  </a:cubicBezTo>
                  <a:cubicBezTo>
                    <a:pt x="34447" y="35143"/>
                    <a:pt x="34360" y="35099"/>
                    <a:pt x="34229" y="35056"/>
                  </a:cubicBezTo>
                  <a:cubicBezTo>
                    <a:pt x="33403" y="34447"/>
                    <a:pt x="32359" y="34360"/>
                    <a:pt x="31446" y="34012"/>
                  </a:cubicBezTo>
                  <a:cubicBezTo>
                    <a:pt x="30489" y="33707"/>
                    <a:pt x="29489" y="33403"/>
                    <a:pt x="28575" y="33055"/>
                  </a:cubicBezTo>
                  <a:cubicBezTo>
                    <a:pt x="28010" y="32794"/>
                    <a:pt x="27488" y="32533"/>
                    <a:pt x="26922" y="32228"/>
                  </a:cubicBezTo>
                  <a:cubicBezTo>
                    <a:pt x="25835" y="31620"/>
                    <a:pt x="24791" y="30967"/>
                    <a:pt x="23747" y="30271"/>
                  </a:cubicBezTo>
                  <a:cubicBezTo>
                    <a:pt x="23530" y="30141"/>
                    <a:pt x="23313" y="30054"/>
                    <a:pt x="23095" y="30010"/>
                  </a:cubicBezTo>
                  <a:cubicBezTo>
                    <a:pt x="22965" y="29967"/>
                    <a:pt x="22704" y="29880"/>
                    <a:pt x="22704" y="29793"/>
                  </a:cubicBezTo>
                  <a:cubicBezTo>
                    <a:pt x="22617" y="29314"/>
                    <a:pt x="22138" y="29227"/>
                    <a:pt x="21877" y="29010"/>
                  </a:cubicBezTo>
                  <a:cubicBezTo>
                    <a:pt x="21051" y="28358"/>
                    <a:pt x="20268" y="27749"/>
                    <a:pt x="19442" y="27140"/>
                  </a:cubicBezTo>
                  <a:cubicBezTo>
                    <a:pt x="19094" y="26879"/>
                    <a:pt x="18746" y="26661"/>
                    <a:pt x="18354" y="26400"/>
                  </a:cubicBezTo>
                  <a:cubicBezTo>
                    <a:pt x="18137" y="26226"/>
                    <a:pt x="17919" y="26052"/>
                    <a:pt x="17745" y="25835"/>
                  </a:cubicBezTo>
                  <a:cubicBezTo>
                    <a:pt x="17093" y="25052"/>
                    <a:pt x="16354" y="24400"/>
                    <a:pt x="15484" y="23878"/>
                  </a:cubicBezTo>
                  <a:cubicBezTo>
                    <a:pt x="15092" y="23965"/>
                    <a:pt x="15136" y="24182"/>
                    <a:pt x="15353" y="24400"/>
                  </a:cubicBezTo>
                  <a:cubicBezTo>
                    <a:pt x="16049" y="25139"/>
                    <a:pt x="16745" y="25835"/>
                    <a:pt x="17528" y="26531"/>
                  </a:cubicBezTo>
                  <a:cubicBezTo>
                    <a:pt x="18050" y="27009"/>
                    <a:pt x="18615" y="27444"/>
                    <a:pt x="19181" y="27923"/>
                  </a:cubicBezTo>
                  <a:cubicBezTo>
                    <a:pt x="19920" y="28662"/>
                    <a:pt x="20833" y="29184"/>
                    <a:pt x="21834" y="29445"/>
                  </a:cubicBezTo>
                  <a:cubicBezTo>
                    <a:pt x="21747" y="29619"/>
                    <a:pt x="21660" y="29706"/>
                    <a:pt x="21529" y="29880"/>
                  </a:cubicBezTo>
                  <a:cubicBezTo>
                    <a:pt x="22356" y="30706"/>
                    <a:pt x="23313" y="31359"/>
                    <a:pt x="24400" y="31837"/>
                  </a:cubicBezTo>
                  <a:cubicBezTo>
                    <a:pt x="25096" y="32141"/>
                    <a:pt x="25835" y="32533"/>
                    <a:pt x="26488" y="33011"/>
                  </a:cubicBezTo>
                  <a:cubicBezTo>
                    <a:pt x="27009" y="33446"/>
                    <a:pt x="27662" y="33751"/>
                    <a:pt x="28314" y="33925"/>
                  </a:cubicBezTo>
                  <a:cubicBezTo>
                    <a:pt x="28488" y="33925"/>
                    <a:pt x="28619" y="33968"/>
                    <a:pt x="28749" y="34055"/>
                  </a:cubicBezTo>
                  <a:cubicBezTo>
                    <a:pt x="29445" y="34577"/>
                    <a:pt x="30271" y="34882"/>
                    <a:pt x="31098" y="34969"/>
                  </a:cubicBezTo>
                  <a:cubicBezTo>
                    <a:pt x="31533" y="35056"/>
                    <a:pt x="31968" y="35186"/>
                    <a:pt x="32403" y="35316"/>
                  </a:cubicBezTo>
                  <a:cubicBezTo>
                    <a:pt x="33751" y="35795"/>
                    <a:pt x="35143" y="36012"/>
                    <a:pt x="36578" y="35969"/>
                  </a:cubicBezTo>
                  <a:cubicBezTo>
                    <a:pt x="37230" y="35969"/>
                    <a:pt x="37883" y="36099"/>
                    <a:pt x="38492" y="36447"/>
                  </a:cubicBezTo>
                  <a:cubicBezTo>
                    <a:pt x="38579" y="36708"/>
                    <a:pt x="38361" y="36752"/>
                    <a:pt x="38231" y="36752"/>
                  </a:cubicBezTo>
                  <a:cubicBezTo>
                    <a:pt x="37709" y="36795"/>
                    <a:pt x="37187" y="36839"/>
                    <a:pt x="36665" y="36795"/>
                  </a:cubicBezTo>
                  <a:cubicBezTo>
                    <a:pt x="35578" y="36665"/>
                    <a:pt x="34534" y="36447"/>
                    <a:pt x="33446" y="36186"/>
                  </a:cubicBezTo>
                  <a:cubicBezTo>
                    <a:pt x="32403" y="35969"/>
                    <a:pt x="31359" y="35664"/>
                    <a:pt x="30315" y="35360"/>
                  </a:cubicBezTo>
                  <a:cubicBezTo>
                    <a:pt x="29271" y="35099"/>
                    <a:pt x="28401" y="34751"/>
                    <a:pt x="27444" y="34403"/>
                  </a:cubicBezTo>
                  <a:cubicBezTo>
                    <a:pt x="26835" y="34186"/>
                    <a:pt x="26227" y="33968"/>
                    <a:pt x="25618" y="33794"/>
                  </a:cubicBezTo>
                  <a:cubicBezTo>
                    <a:pt x="25444" y="33707"/>
                    <a:pt x="25357" y="33620"/>
                    <a:pt x="25357" y="33446"/>
                  </a:cubicBezTo>
                  <a:close/>
                  <a:moveTo>
                    <a:pt x="10613" y="18093"/>
                  </a:moveTo>
                  <a:lnTo>
                    <a:pt x="10613" y="18137"/>
                  </a:lnTo>
                  <a:cubicBezTo>
                    <a:pt x="10613" y="18311"/>
                    <a:pt x="10613" y="18224"/>
                    <a:pt x="10613" y="18137"/>
                  </a:cubicBezTo>
                  <a:lnTo>
                    <a:pt x="10439" y="18137"/>
                  </a:lnTo>
                  <a:close/>
                  <a:moveTo>
                    <a:pt x="7742" y="13831"/>
                  </a:moveTo>
                  <a:cubicBezTo>
                    <a:pt x="7742" y="13744"/>
                    <a:pt x="7786" y="13700"/>
                    <a:pt x="7786" y="13613"/>
                  </a:cubicBezTo>
                  <a:cubicBezTo>
                    <a:pt x="7786" y="13570"/>
                    <a:pt x="7742" y="13526"/>
                    <a:pt x="7742" y="13483"/>
                  </a:cubicBezTo>
                  <a:cubicBezTo>
                    <a:pt x="7742" y="13526"/>
                    <a:pt x="7742" y="13570"/>
                    <a:pt x="7742" y="13613"/>
                  </a:cubicBezTo>
                  <a:cubicBezTo>
                    <a:pt x="7742" y="13657"/>
                    <a:pt x="7742" y="13744"/>
                    <a:pt x="7699" y="13787"/>
                  </a:cubicBezTo>
                  <a:cubicBezTo>
                    <a:pt x="7829" y="13874"/>
                    <a:pt x="7916" y="14005"/>
                    <a:pt x="8046" y="14092"/>
                  </a:cubicBezTo>
                  <a:cubicBezTo>
                    <a:pt x="8177" y="14353"/>
                    <a:pt x="8351" y="14266"/>
                    <a:pt x="8525" y="14222"/>
                  </a:cubicBezTo>
                  <a:cubicBezTo>
                    <a:pt x="8438" y="14266"/>
                    <a:pt x="8394" y="14353"/>
                    <a:pt x="8394" y="14396"/>
                  </a:cubicBezTo>
                  <a:cubicBezTo>
                    <a:pt x="8394" y="14440"/>
                    <a:pt x="8394" y="14527"/>
                    <a:pt x="8394" y="14570"/>
                  </a:cubicBezTo>
                  <a:cubicBezTo>
                    <a:pt x="8438" y="14527"/>
                    <a:pt x="8481" y="14483"/>
                    <a:pt x="8481" y="14440"/>
                  </a:cubicBezTo>
                  <a:cubicBezTo>
                    <a:pt x="8481" y="14353"/>
                    <a:pt x="8481" y="14309"/>
                    <a:pt x="8481" y="14222"/>
                  </a:cubicBezTo>
                  <a:cubicBezTo>
                    <a:pt x="8394" y="14135"/>
                    <a:pt x="8264" y="14048"/>
                    <a:pt x="8177" y="13918"/>
                  </a:cubicBezTo>
                  <a:cubicBezTo>
                    <a:pt x="8090" y="13787"/>
                    <a:pt x="7873" y="13744"/>
                    <a:pt x="7742" y="13831"/>
                  </a:cubicBezTo>
                  <a:close/>
                  <a:moveTo>
                    <a:pt x="24487" y="30054"/>
                  </a:moveTo>
                  <a:lnTo>
                    <a:pt x="24704" y="30054"/>
                  </a:lnTo>
                  <a:cubicBezTo>
                    <a:pt x="24791" y="30054"/>
                    <a:pt x="24748" y="30010"/>
                    <a:pt x="24791" y="30010"/>
                  </a:cubicBezTo>
                  <a:cubicBezTo>
                    <a:pt x="24748" y="29967"/>
                    <a:pt x="24661" y="29880"/>
                    <a:pt x="24617" y="29923"/>
                  </a:cubicBezTo>
                  <a:cubicBezTo>
                    <a:pt x="24574" y="29923"/>
                    <a:pt x="24530" y="30010"/>
                    <a:pt x="24487" y="30097"/>
                  </a:cubicBezTo>
                  <a:cubicBezTo>
                    <a:pt x="24530" y="30010"/>
                    <a:pt x="24574" y="29967"/>
                    <a:pt x="24574" y="29880"/>
                  </a:cubicBezTo>
                  <a:cubicBezTo>
                    <a:pt x="24661" y="29662"/>
                    <a:pt x="24530" y="29532"/>
                    <a:pt x="24313" y="29488"/>
                  </a:cubicBezTo>
                  <a:cubicBezTo>
                    <a:pt x="24269" y="29488"/>
                    <a:pt x="24226" y="29488"/>
                    <a:pt x="24139" y="29532"/>
                  </a:cubicBezTo>
                  <a:lnTo>
                    <a:pt x="24356" y="29880"/>
                  </a:lnTo>
                  <a:cubicBezTo>
                    <a:pt x="24400" y="29967"/>
                    <a:pt x="24443" y="30010"/>
                    <a:pt x="24487" y="30054"/>
                  </a:cubicBezTo>
                  <a:close/>
                  <a:moveTo>
                    <a:pt x="7873" y="15092"/>
                  </a:moveTo>
                  <a:cubicBezTo>
                    <a:pt x="7786" y="14744"/>
                    <a:pt x="7786" y="14744"/>
                    <a:pt x="7351" y="14527"/>
                  </a:cubicBezTo>
                  <a:lnTo>
                    <a:pt x="7873" y="15049"/>
                  </a:lnTo>
                  <a:cubicBezTo>
                    <a:pt x="7916" y="15701"/>
                    <a:pt x="8264" y="16223"/>
                    <a:pt x="8829" y="16527"/>
                  </a:cubicBezTo>
                  <a:cubicBezTo>
                    <a:pt x="8873" y="16614"/>
                    <a:pt x="8873" y="16745"/>
                    <a:pt x="8916" y="16832"/>
                  </a:cubicBezTo>
                  <a:lnTo>
                    <a:pt x="9090" y="16832"/>
                  </a:lnTo>
                  <a:cubicBezTo>
                    <a:pt x="9047" y="16701"/>
                    <a:pt x="9090" y="16484"/>
                    <a:pt x="8829" y="16571"/>
                  </a:cubicBezTo>
                  <a:cubicBezTo>
                    <a:pt x="8699" y="15962"/>
                    <a:pt x="8351" y="15440"/>
                    <a:pt x="7873" y="15092"/>
                  </a:cubicBezTo>
                  <a:close/>
                  <a:moveTo>
                    <a:pt x="8786" y="13918"/>
                  </a:moveTo>
                  <a:cubicBezTo>
                    <a:pt x="9134" y="13526"/>
                    <a:pt x="9395" y="13265"/>
                    <a:pt x="9264" y="12700"/>
                  </a:cubicBezTo>
                  <a:cubicBezTo>
                    <a:pt x="9047" y="12700"/>
                    <a:pt x="8873" y="12700"/>
                    <a:pt x="8655" y="12700"/>
                  </a:cubicBezTo>
                  <a:cubicBezTo>
                    <a:pt x="8481" y="12700"/>
                    <a:pt x="8351" y="12744"/>
                    <a:pt x="8133" y="12787"/>
                  </a:cubicBezTo>
                  <a:close/>
                  <a:moveTo>
                    <a:pt x="11830" y="20572"/>
                  </a:moveTo>
                  <a:cubicBezTo>
                    <a:pt x="12048" y="21051"/>
                    <a:pt x="12396" y="21486"/>
                    <a:pt x="12874" y="21747"/>
                  </a:cubicBezTo>
                  <a:cubicBezTo>
                    <a:pt x="12744" y="21138"/>
                    <a:pt x="12439" y="20877"/>
                    <a:pt x="11830" y="20572"/>
                  </a:cubicBezTo>
                  <a:close/>
                  <a:moveTo>
                    <a:pt x="4480" y="6176"/>
                  </a:moveTo>
                  <a:cubicBezTo>
                    <a:pt x="4480" y="6046"/>
                    <a:pt x="4480" y="5872"/>
                    <a:pt x="4480" y="5741"/>
                  </a:cubicBezTo>
                  <a:cubicBezTo>
                    <a:pt x="4437" y="5567"/>
                    <a:pt x="4480" y="5306"/>
                    <a:pt x="4132" y="5393"/>
                  </a:cubicBezTo>
                  <a:cubicBezTo>
                    <a:pt x="4045" y="5698"/>
                    <a:pt x="4176" y="6046"/>
                    <a:pt x="4480" y="6176"/>
                  </a:cubicBezTo>
                  <a:close/>
                  <a:moveTo>
                    <a:pt x="11134" y="19094"/>
                  </a:moveTo>
                  <a:cubicBezTo>
                    <a:pt x="11091" y="19224"/>
                    <a:pt x="11047" y="19268"/>
                    <a:pt x="11047" y="19311"/>
                  </a:cubicBezTo>
                  <a:cubicBezTo>
                    <a:pt x="11134" y="19398"/>
                    <a:pt x="11221" y="19528"/>
                    <a:pt x="11308" y="19615"/>
                  </a:cubicBezTo>
                  <a:cubicBezTo>
                    <a:pt x="11352" y="19615"/>
                    <a:pt x="11352" y="19615"/>
                    <a:pt x="11395" y="19572"/>
                  </a:cubicBezTo>
                  <a:cubicBezTo>
                    <a:pt x="11352" y="19485"/>
                    <a:pt x="11308" y="19355"/>
                    <a:pt x="11265" y="19224"/>
                  </a:cubicBezTo>
                  <a:cubicBezTo>
                    <a:pt x="11221" y="19181"/>
                    <a:pt x="11178" y="19181"/>
                    <a:pt x="11134" y="19094"/>
                  </a:cubicBezTo>
                  <a:close/>
                  <a:moveTo>
                    <a:pt x="14440" y="22964"/>
                  </a:moveTo>
                  <a:cubicBezTo>
                    <a:pt x="14570" y="22660"/>
                    <a:pt x="14527" y="22486"/>
                    <a:pt x="14135" y="22486"/>
                  </a:cubicBezTo>
                  <a:cubicBezTo>
                    <a:pt x="14266" y="22660"/>
                    <a:pt x="14396" y="22790"/>
                    <a:pt x="14440" y="229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67"/>
            <p:cNvSpPr/>
            <p:nvPr/>
          </p:nvSpPr>
          <p:spPr>
            <a:xfrm>
              <a:off x="4039950" y="2965125"/>
              <a:ext cx="918800" cy="963400"/>
            </a:xfrm>
            <a:custGeom>
              <a:avLst/>
              <a:gdLst/>
              <a:ahLst/>
              <a:cxnLst/>
              <a:rect l="l" t="t" r="r" b="b"/>
              <a:pathLst>
                <a:path w="36752" h="38536" extrusionOk="0">
                  <a:moveTo>
                    <a:pt x="33185" y="14223"/>
                  </a:moveTo>
                  <a:cubicBezTo>
                    <a:pt x="33229" y="13832"/>
                    <a:pt x="33272" y="13440"/>
                    <a:pt x="33359" y="12831"/>
                  </a:cubicBezTo>
                  <a:cubicBezTo>
                    <a:pt x="33142" y="13179"/>
                    <a:pt x="33011" y="13353"/>
                    <a:pt x="32924" y="13527"/>
                  </a:cubicBezTo>
                  <a:cubicBezTo>
                    <a:pt x="31098" y="17311"/>
                    <a:pt x="28532" y="20573"/>
                    <a:pt x="25792" y="23748"/>
                  </a:cubicBezTo>
                  <a:cubicBezTo>
                    <a:pt x="25661" y="23835"/>
                    <a:pt x="25531" y="23922"/>
                    <a:pt x="25357" y="23966"/>
                  </a:cubicBezTo>
                  <a:cubicBezTo>
                    <a:pt x="25357" y="23574"/>
                    <a:pt x="25661" y="23444"/>
                    <a:pt x="25879" y="23183"/>
                  </a:cubicBezTo>
                  <a:cubicBezTo>
                    <a:pt x="26705" y="22139"/>
                    <a:pt x="27531" y="21095"/>
                    <a:pt x="28401" y="20095"/>
                  </a:cubicBezTo>
                  <a:cubicBezTo>
                    <a:pt x="28488" y="19964"/>
                    <a:pt x="28706" y="19834"/>
                    <a:pt x="28575" y="19573"/>
                  </a:cubicBezTo>
                  <a:cubicBezTo>
                    <a:pt x="28488" y="19616"/>
                    <a:pt x="28358" y="19703"/>
                    <a:pt x="28271" y="19790"/>
                  </a:cubicBezTo>
                  <a:cubicBezTo>
                    <a:pt x="27140" y="21052"/>
                    <a:pt x="26053" y="22313"/>
                    <a:pt x="24922" y="23618"/>
                  </a:cubicBezTo>
                  <a:cubicBezTo>
                    <a:pt x="24922" y="23618"/>
                    <a:pt x="24965" y="23748"/>
                    <a:pt x="24965" y="23835"/>
                  </a:cubicBezTo>
                  <a:lnTo>
                    <a:pt x="25400" y="23922"/>
                  </a:lnTo>
                  <a:cubicBezTo>
                    <a:pt x="25487" y="24444"/>
                    <a:pt x="25966" y="24574"/>
                    <a:pt x="26314" y="24879"/>
                  </a:cubicBezTo>
                  <a:cubicBezTo>
                    <a:pt x="26357" y="24966"/>
                    <a:pt x="26401" y="25096"/>
                    <a:pt x="26357" y="25183"/>
                  </a:cubicBezTo>
                  <a:cubicBezTo>
                    <a:pt x="26270" y="25270"/>
                    <a:pt x="26183" y="25314"/>
                    <a:pt x="26053" y="25314"/>
                  </a:cubicBezTo>
                  <a:cubicBezTo>
                    <a:pt x="25705" y="25183"/>
                    <a:pt x="25400" y="25009"/>
                    <a:pt x="25096" y="24879"/>
                  </a:cubicBezTo>
                  <a:cubicBezTo>
                    <a:pt x="24878" y="25183"/>
                    <a:pt x="25096" y="25401"/>
                    <a:pt x="25226" y="25618"/>
                  </a:cubicBezTo>
                  <a:cubicBezTo>
                    <a:pt x="25400" y="25836"/>
                    <a:pt x="25400" y="26140"/>
                    <a:pt x="25226" y="26358"/>
                  </a:cubicBezTo>
                  <a:cubicBezTo>
                    <a:pt x="25052" y="26227"/>
                    <a:pt x="24878" y="26053"/>
                    <a:pt x="24661" y="25923"/>
                  </a:cubicBezTo>
                  <a:cubicBezTo>
                    <a:pt x="24487" y="25792"/>
                    <a:pt x="24269" y="25662"/>
                    <a:pt x="24095" y="25488"/>
                  </a:cubicBezTo>
                  <a:cubicBezTo>
                    <a:pt x="23530" y="25662"/>
                    <a:pt x="23269" y="26227"/>
                    <a:pt x="22704" y="26227"/>
                  </a:cubicBezTo>
                  <a:cubicBezTo>
                    <a:pt x="23443" y="25444"/>
                    <a:pt x="23443" y="25444"/>
                    <a:pt x="23530" y="24966"/>
                  </a:cubicBezTo>
                  <a:cubicBezTo>
                    <a:pt x="22965" y="25357"/>
                    <a:pt x="22486" y="25879"/>
                    <a:pt x="22182" y="26532"/>
                  </a:cubicBezTo>
                  <a:cubicBezTo>
                    <a:pt x="22051" y="26619"/>
                    <a:pt x="21964" y="26706"/>
                    <a:pt x="21877" y="26836"/>
                  </a:cubicBezTo>
                  <a:cubicBezTo>
                    <a:pt x="21790" y="26923"/>
                    <a:pt x="21703" y="27141"/>
                    <a:pt x="21573" y="27184"/>
                  </a:cubicBezTo>
                  <a:cubicBezTo>
                    <a:pt x="20964" y="27402"/>
                    <a:pt x="20442" y="27793"/>
                    <a:pt x="20007" y="28271"/>
                  </a:cubicBezTo>
                  <a:cubicBezTo>
                    <a:pt x="19703" y="28576"/>
                    <a:pt x="19311" y="28793"/>
                    <a:pt x="19007" y="29098"/>
                  </a:cubicBezTo>
                  <a:cubicBezTo>
                    <a:pt x="18441" y="29402"/>
                    <a:pt x="17963" y="29837"/>
                    <a:pt x="17571" y="30359"/>
                  </a:cubicBezTo>
                  <a:cubicBezTo>
                    <a:pt x="17484" y="30490"/>
                    <a:pt x="17441" y="30533"/>
                    <a:pt x="17310" y="30620"/>
                  </a:cubicBezTo>
                  <a:cubicBezTo>
                    <a:pt x="15875" y="31707"/>
                    <a:pt x="14396" y="32795"/>
                    <a:pt x="12961" y="33839"/>
                  </a:cubicBezTo>
                  <a:cubicBezTo>
                    <a:pt x="12874" y="33925"/>
                    <a:pt x="12744" y="33969"/>
                    <a:pt x="12657" y="34012"/>
                  </a:cubicBezTo>
                  <a:cubicBezTo>
                    <a:pt x="12004" y="34012"/>
                    <a:pt x="11526" y="34447"/>
                    <a:pt x="10961" y="34665"/>
                  </a:cubicBezTo>
                  <a:cubicBezTo>
                    <a:pt x="9134" y="35491"/>
                    <a:pt x="7307" y="36361"/>
                    <a:pt x="5480" y="37187"/>
                  </a:cubicBezTo>
                  <a:cubicBezTo>
                    <a:pt x="4393" y="37666"/>
                    <a:pt x="3219" y="38057"/>
                    <a:pt x="2044" y="38318"/>
                  </a:cubicBezTo>
                  <a:cubicBezTo>
                    <a:pt x="1131" y="38536"/>
                    <a:pt x="1175" y="38536"/>
                    <a:pt x="131" y="38144"/>
                  </a:cubicBezTo>
                  <a:cubicBezTo>
                    <a:pt x="305" y="37579"/>
                    <a:pt x="783" y="37144"/>
                    <a:pt x="1349" y="37057"/>
                  </a:cubicBezTo>
                  <a:cubicBezTo>
                    <a:pt x="2088" y="36927"/>
                    <a:pt x="2871" y="36796"/>
                    <a:pt x="3610" y="36622"/>
                  </a:cubicBezTo>
                  <a:cubicBezTo>
                    <a:pt x="4698" y="36361"/>
                    <a:pt x="5741" y="35926"/>
                    <a:pt x="6742" y="35361"/>
                  </a:cubicBezTo>
                  <a:cubicBezTo>
                    <a:pt x="7351" y="34969"/>
                    <a:pt x="7959" y="34621"/>
                    <a:pt x="8612" y="34273"/>
                  </a:cubicBezTo>
                  <a:cubicBezTo>
                    <a:pt x="8568" y="34099"/>
                    <a:pt x="8525" y="34012"/>
                    <a:pt x="8525" y="33882"/>
                  </a:cubicBezTo>
                  <a:lnTo>
                    <a:pt x="8829" y="34056"/>
                  </a:lnTo>
                  <a:cubicBezTo>
                    <a:pt x="8873" y="34012"/>
                    <a:pt x="8873" y="34012"/>
                    <a:pt x="8873" y="33969"/>
                  </a:cubicBezTo>
                  <a:lnTo>
                    <a:pt x="8525" y="33882"/>
                  </a:lnTo>
                  <a:cubicBezTo>
                    <a:pt x="7525" y="34404"/>
                    <a:pt x="6481" y="34795"/>
                    <a:pt x="5350" y="34969"/>
                  </a:cubicBezTo>
                  <a:cubicBezTo>
                    <a:pt x="4871" y="35013"/>
                    <a:pt x="4393" y="35143"/>
                    <a:pt x="4002" y="35361"/>
                  </a:cubicBezTo>
                  <a:cubicBezTo>
                    <a:pt x="3567" y="35622"/>
                    <a:pt x="3088" y="35709"/>
                    <a:pt x="2610" y="35665"/>
                  </a:cubicBezTo>
                  <a:cubicBezTo>
                    <a:pt x="2175" y="35578"/>
                    <a:pt x="1783" y="35709"/>
                    <a:pt x="1523" y="36013"/>
                  </a:cubicBezTo>
                  <a:cubicBezTo>
                    <a:pt x="1175" y="36318"/>
                    <a:pt x="740" y="36448"/>
                    <a:pt x="305" y="36448"/>
                  </a:cubicBezTo>
                  <a:cubicBezTo>
                    <a:pt x="0" y="36057"/>
                    <a:pt x="87" y="35665"/>
                    <a:pt x="174" y="35187"/>
                  </a:cubicBezTo>
                  <a:cubicBezTo>
                    <a:pt x="3697" y="33969"/>
                    <a:pt x="7438" y="33404"/>
                    <a:pt x="10830" y="31577"/>
                  </a:cubicBezTo>
                  <a:cubicBezTo>
                    <a:pt x="11047" y="31185"/>
                    <a:pt x="11134" y="30750"/>
                    <a:pt x="11091" y="30316"/>
                  </a:cubicBezTo>
                  <a:cubicBezTo>
                    <a:pt x="11091" y="29881"/>
                    <a:pt x="11134" y="29489"/>
                    <a:pt x="11134" y="29098"/>
                  </a:cubicBezTo>
                  <a:cubicBezTo>
                    <a:pt x="11221" y="28837"/>
                    <a:pt x="11526" y="28750"/>
                    <a:pt x="11743" y="28880"/>
                  </a:cubicBezTo>
                  <a:cubicBezTo>
                    <a:pt x="11874" y="29011"/>
                    <a:pt x="11961" y="29141"/>
                    <a:pt x="12091" y="29228"/>
                  </a:cubicBezTo>
                  <a:lnTo>
                    <a:pt x="13179" y="30229"/>
                  </a:lnTo>
                  <a:cubicBezTo>
                    <a:pt x="16441" y="28619"/>
                    <a:pt x="19398" y="26532"/>
                    <a:pt x="22008" y="24009"/>
                  </a:cubicBezTo>
                  <a:cubicBezTo>
                    <a:pt x="21747" y="23487"/>
                    <a:pt x="21703" y="22922"/>
                    <a:pt x="21834" y="22356"/>
                  </a:cubicBezTo>
                  <a:cubicBezTo>
                    <a:pt x="22312" y="22095"/>
                    <a:pt x="22617" y="22748"/>
                    <a:pt x="23139" y="22574"/>
                  </a:cubicBezTo>
                  <a:cubicBezTo>
                    <a:pt x="23443" y="21921"/>
                    <a:pt x="23965" y="21356"/>
                    <a:pt x="24574" y="20965"/>
                  </a:cubicBezTo>
                  <a:cubicBezTo>
                    <a:pt x="25052" y="20704"/>
                    <a:pt x="25400" y="20269"/>
                    <a:pt x="25531" y="19747"/>
                  </a:cubicBezTo>
                  <a:cubicBezTo>
                    <a:pt x="25531" y="19660"/>
                    <a:pt x="25661" y="19573"/>
                    <a:pt x="25748" y="19529"/>
                  </a:cubicBezTo>
                  <a:cubicBezTo>
                    <a:pt x="25966" y="19442"/>
                    <a:pt x="26140" y="19312"/>
                    <a:pt x="26357" y="19181"/>
                  </a:cubicBezTo>
                  <a:cubicBezTo>
                    <a:pt x="27575" y="17833"/>
                    <a:pt x="28662" y="16354"/>
                    <a:pt x="29575" y="14789"/>
                  </a:cubicBezTo>
                  <a:cubicBezTo>
                    <a:pt x="29097" y="14136"/>
                    <a:pt x="28662" y="13484"/>
                    <a:pt x="28271" y="12875"/>
                  </a:cubicBezTo>
                  <a:cubicBezTo>
                    <a:pt x="28053" y="12527"/>
                    <a:pt x="28314" y="12092"/>
                    <a:pt x="28706" y="12092"/>
                  </a:cubicBezTo>
                  <a:lnTo>
                    <a:pt x="29315" y="12092"/>
                  </a:lnTo>
                  <a:lnTo>
                    <a:pt x="30576" y="12092"/>
                  </a:lnTo>
                  <a:cubicBezTo>
                    <a:pt x="31576" y="10831"/>
                    <a:pt x="32316" y="9395"/>
                    <a:pt x="32837" y="7873"/>
                  </a:cubicBezTo>
                  <a:cubicBezTo>
                    <a:pt x="33359" y="6438"/>
                    <a:pt x="33664" y="4959"/>
                    <a:pt x="34099" y="3393"/>
                  </a:cubicBezTo>
                  <a:cubicBezTo>
                    <a:pt x="33838" y="2654"/>
                    <a:pt x="33707" y="1871"/>
                    <a:pt x="33794" y="1132"/>
                  </a:cubicBezTo>
                  <a:cubicBezTo>
                    <a:pt x="33794" y="1045"/>
                    <a:pt x="33925" y="1045"/>
                    <a:pt x="34055" y="914"/>
                  </a:cubicBezTo>
                  <a:cubicBezTo>
                    <a:pt x="34099" y="1219"/>
                    <a:pt x="34186" y="1480"/>
                    <a:pt x="34229" y="1741"/>
                  </a:cubicBezTo>
                  <a:cubicBezTo>
                    <a:pt x="34273" y="1697"/>
                    <a:pt x="34360" y="1654"/>
                    <a:pt x="34360" y="1654"/>
                  </a:cubicBezTo>
                  <a:cubicBezTo>
                    <a:pt x="34360" y="1175"/>
                    <a:pt x="34621" y="784"/>
                    <a:pt x="35056" y="653"/>
                  </a:cubicBezTo>
                  <a:cubicBezTo>
                    <a:pt x="35273" y="1045"/>
                    <a:pt x="35360" y="1523"/>
                    <a:pt x="35317" y="1958"/>
                  </a:cubicBezTo>
                  <a:cubicBezTo>
                    <a:pt x="35230" y="2523"/>
                    <a:pt x="35186" y="3089"/>
                    <a:pt x="35143" y="3654"/>
                  </a:cubicBezTo>
                  <a:cubicBezTo>
                    <a:pt x="35099" y="3915"/>
                    <a:pt x="35056" y="4133"/>
                    <a:pt x="34969" y="4350"/>
                  </a:cubicBezTo>
                  <a:cubicBezTo>
                    <a:pt x="34490" y="5350"/>
                    <a:pt x="34142" y="6394"/>
                    <a:pt x="33925" y="7438"/>
                  </a:cubicBezTo>
                  <a:cubicBezTo>
                    <a:pt x="33577" y="8699"/>
                    <a:pt x="33098" y="9917"/>
                    <a:pt x="32533" y="11048"/>
                  </a:cubicBezTo>
                  <a:cubicBezTo>
                    <a:pt x="32098" y="11874"/>
                    <a:pt x="31620" y="12657"/>
                    <a:pt x="31098" y="13440"/>
                  </a:cubicBezTo>
                  <a:cubicBezTo>
                    <a:pt x="30663" y="13962"/>
                    <a:pt x="30445" y="14615"/>
                    <a:pt x="30445" y="15310"/>
                  </a:cubicBezTo>
                  <a:cubicBezTo>
                    <a:pt x="29967" y="15354"/>
                    <a:pt x="29532" y="15658"/>
                    <a:pt x="29358" y="16093"/>
                  </a:cubicBezTo>
                  <a:cubicBezTo>
                    <a:pt x="28662" y="17050"/>
                    <a:pt x="27966" y="18007"/>
                    <a:pt x="27270" y="18920"/>
                  </a:cubicBezTo>
                  <a:cubicBezTo>
                    <a:pt x="26879" y="19355"/>
                    <a:pt x="26574" y="19834"/>
                    <a:pt x="26314" y="20312"/>
                  </a:cubicBezTo>
                  <a:cubicBezTo>
                    <a:pt x="26096" y="20617"/>
                    <a:pt x="25835" y="20878"/>
                    <a:pt x="25531" y="21052"/>
                  </a:cubicBezTo>
                  <a:cubicBezTo>
                    <a:pt x="24878" y="21573"/>
                    <a:pt x="24356" y="22226"/>
                    <a:pt x="23965" y="22965"/>
                  </a:cubicBezTo>
                  <a:cubicBezTo>
                    <a:pt x="24182" y="23226"/>
                    <a:pt x="24356" y="23270"/>
                    <a:pt x="24530" y="23096"/>
                  </a:cubicBezTo>
                  <a:cubicBezTo>
                    <a:pt x="25226" y="22356"/>
                    <a:pt x="25922" y="21617"/>
                    <a:pt x="26574" y="20921"/>
                  </a:cubicBezTo>
                  <a:cubicBezTo>
                    <a:pt x="26966" y="20530"/>
                    <a:pt x="27227" y="20095"/>
                    <a:pt x="27618" y="19703"/>
                  </a:cubicBezTo>
                  <a:cubicBezTo>
                    <a:pt x="28445" y="18920"/>
                    <a:pt x="29097" y="17920"/>
                    <a:pt x="29445" y="16789"/>
                  </a:cubicBezTo>
                  <a:lnTo>
                    <a:pt x="29967" y="16920"/>
                  </a:lnTo>
                  <a:cubicBezTo>
                    <a:pt x="30750" y="16050"/>
                    <a:pt x="31402" y="15049"/>
                    <a:pt x="31924" y="13919"/>
                  </a:cubicBezTo>
                  <a:cubicBezTo>
                    <a:pt x="32185" y="13397"/>
                    <a:pt x="32446" y="12875"/>
                    <a:pt x="32794" y="12353"/>
                  </a:cubicBezTo>
                  <a:cubicBezTo>
                    <a:pt x="33316" y="11700"/>
                    <a:pt x="33707" y="10918"/>
                    <a:pt x="33881" y="10091"/>
                  </a:cubicBezTo>
                  <a:cubicBezTo>
                    <a:pt x="33881" y="10004"/>
                    <a:pt x="33925" y="9917"/>
                    <a:pt x="33968" y="9874"/>
                  </a:cubicBezTo>
                  <a:cubicBezTo>
                    <a:pt x="34664" y="9091"/>
                    <a:pt x="34751" y="8134"/>
                    <a:pt x="34969" y="7177"/>
                  </a:cubicBezTo>
                  <a:cubicBezTo>
                    <a:pt x="35099" y="6742"/>
                    <a:pt x="35186" y="6307"/>
                    <a:pt x="35317" y="5916"/>
                  </a:cubicBezTo>
                  <a:cubicBezTo>
                    <a:pt x="35708" y="4742"/>
                    <a:pt x="35925" y="3567"/>
                    <a:pt x="35925" y="2349"/>
                  </a:cubicBezTo>
                  <a:cubicBezTo>
                    <a:pt x="35838" y="1523"/>
                    <a:pt x="36056" y="697"/>
                    <a:pt x="36491" y="1"/>
                  </a:cubicBezTo>
                  <a:cubicBezTo>
                    <a:pt x="36578" y="175"/>
                    <a:pt x="36708" y="305"/>
                    <a:pt x="36708" y="436"/>
                  </a:cubicBezTo>
                  <a:cubicBezTo>
                    <a:pt x="36752" y="1045"/>
                    <a:pt x="36752" y="1654"/>
                    <a:pt x="36708" y="2262"/>
                  </a:cubicBezTo>
                  <a:cubicBezTo>
                    <a:pt x="36534" y="3393"/>
                    <a:pt x="36230" y="4524"/>
                    <a:pt x="35969" y="5655"/>
                  </a:cubicBezTo>
                  <a:cubicBezTo>
                    <a:pt x="35752" y="6568"/>
                    <a:pt x="35534" y="7482"/>
                    <a:pt x="35273" y="8352"/>
                  </a:cubicBezTo>
                  <a:cubicBezTo>
                    <a:pt x="35230" y="8569"/>
                    <a:pt x="35186" y="8743"/>
                    <a:pt x="35143" y="8960"/>
                  </a:cubicBezTo>
                  <a:cubicBezTo>
                    <a:pt x="34621" y="10396"/>
                    <a:pt x="34142" y="11831"/>
                    <a:pt x="33620" y="13310"/>
                  </a:cubicBezTo>
                  <a:cubicBezTo>
                    <a:pt x="33490" y="13614"/>
                    <a:pt x="33316" y="13919"/>
                    <a:pt x="33142" y="14223"/>
                  </a:cubicBezTo>
                  <a:close/>
                  <a:moveTo>
                    <a:pt x="11395" y="32882"/>
                  </a:moveTo>
                  <a:lnTo>
                    <a:pt x="11569" y="32708"/>
                  </a:lnTo>
                  <a:cubicBezTo>
                    <a:pt x="11482" y="32795"/>
                    <a:pt x="11439" y="32838"/>
                    <a:pt x="11395" y="32882"/>
                  </a:cubicBezTo>
                  <a:lnTo>
                    <a:pt x="11178" y="33012"/>
                  </a:lnTo>
                  <a:cubicBezTo>
                    <a:pt x="11178" y="33012"/>
                    <a:pt x="11221" y="33012"/>
                    <a:pt x="11265" y="33012"/>
                  </a:cubicBezTo>
                  <a:cubicBezTo>
                    <a:pt x="11308" y="32969"/>
                    <a:pt x="11352" y="32925"/>
                    <a:pt x="11395" y="32882"/>
                  </a:cubicBezTo>
                  <a:close/>
                  <a:moveTo>
                    <a:pt x="17963" y="28315"/>
                  </a:moveTo>
                  <a:cubicBezTo>
                    <a:pt x="18006" y="28271"/>
                    <a:pt x="18050" y="28228"/>
                    <a:pt x="18093" y="28184"/>
                  </a:cubicBezTo>
                  <a:cubicBezTo>
                    <a:pt x="18137" y="28097"/>
                    <a:pt x="18050" y="28141"/>
                    <a:pt x="18050" y="28097"/>
                  </a:cubicBezTo>
                  <a:cubicBezTo>
                    <a:pt x="18050" y="28184"/>
                    <a:pt x="18006" y="28271"/>
                    <a:pt x="18006" y="28358"/>
                  </a:cubicBezTo>
                  <a:lnTo>
                    <a:pt x="17702" y="28358"/>
                  </a:lnTo>
                  <a:cubicBezTo>
                    <a:pt x="17702" y="28358"/>
                    <a:pt x="17745" y="28402"/>
                    <a:pt x="17745" y="28402"/>
                  </a:cubicBezTo>
                  <a:cubicBezTo>
                    <a:pt x="17789" y="28402"/>
                    <a:pt x="17919" y="28358"/>
                    <a:pt x="17963" y="28315"/>
                  </a:cubicBezTo>
                  <a:close/>
                  <a:moveTo>
                    <a:pt x="19137" y="27575"/>
                  </a:moveTo>
                  <a:cubicBezTo>
                    <a:pt x="19268" y="27575"/>
                    <a:pt x="19442" y="27489"/>
                    <a:pt x="19572" y="27445"/>
                  </a:cubicBezTo>
                  <a:cubicBezTo>
                    <a:pt x="19616" y="27445"/>
                    <a:pt x="19616" y="27402"/>
                    <a:pt x="19616" y="27358"/>
                  </a:cubicBezTo>
                  <a:cubicBezTo>
                    <a:pt x="19572" y="27315"/>
                    <a:pt x="19485" y="27228"/>
                    <a:pt x="19485" y="27228"/>
                  </a:cubicBezTo>
                  <a:cubicBezTo>
                    <a:pt x="19268" y="27271"/>
                    <a:pt x="19050" y="27315"/>
                    <a:pt x="19137" y="27575"/>
                  </a:cubicBezTo>
                  <a:lnTo>
                    <a:pt x="18876" y="27662"/>
                  </a:lnTo>
                  <a:cubicBezTo>
                    <a:pt x="18920" y="27662"/>
                    <a:pt x="18963" y="27706"/>
                    <a:pt x="18963" y="27706"/>
                  </a:cubicBezTo>
                  <a:cubicBezTo>
                    <a:pt x="19007" y="27662"/>
                    <a:pt x="19094" y="27619"/>
                    <a:pt x="19137" y="27575"/>
                  </a:cubicBezTo>
                  <a:close/>
                  <a:moveTo>
                    <a:pt x="14744" y="30924"/>
                  </a:moveTo>
                  <a:cubicBezTo>
                    <a:pt x="15614" y="30750"/>
                    <a:pt x="16354" y="30229"/>
                    <a:pt x="16832" y="29446"/>
                  </a:cubicBezTo>
                  <a:cubicBezTo>
                    <a:pt x="16528" y="29620"/>
                    <a:pt x="16354" y="29707"/>
                    <a:pt x="16180" y="29794"/>
                  </a:cubicBezTo>
                  <a:cubicBezTo>
                    <a:pt x="15701" y="30142"/>
                    <a:pt x="15223" y="30490"/>
                    <a:pt x="14744" y="30837"/>
                  </a:cubicBezTo>
                  <a:lnTo>
                    <a:pt x="14744" y="30968"/>
                  </a:lnTo>
                  <a:lnTo>
                    <a:pt x="14483" y="31011"/>
                  </a:lnTo>
                  <a:cubicBezTo>
                    <a:pt x="14527" y="31055"/>
                    <a:pt x="14527" y="31055"/>
                    <a:pt x="14527" y="31098"/>
                  </a:cubicBezTo>
                  <a:close/>
                  <a:moveTo>
                    <a:pt x="11743" y="29968"/>
                  </a:moveTo>
                  <a:cubicBezTo>
                    <a:pt x="11700" y="30142"/>
                    <a:pt x="11656" y="30316"/>
                    <a:pt x="11656" y="30490"/>
                  </a:cubicBezTo>
                  <a:cubicBezTo>
                    <a:pt x="11743" y="30924"/>
                    <a:pt x="11917" y="30968"/>
                    <a:pt x="12309" y="30750"/>
                  </a:cubicBezTo>
                  <a:cubicBezTo>
                    <a:pt x="12396" y="30664"/>
                    <a:pt x="12483" y="30577"/>
                    <a:pt x="12526" y="30533"/>
                  </a:cubicBezTo>
                  <a:close/>
                  <a:moveTo>
                    <a:pt x="4828" y="34491"/>
                  </a:moveTo>
                  <a:cubicBezTo>
                    <a:pt x="5698" y="34491"/>
                    <a:pt x="5698" y="34491"/>
                    <a:pt x="6089" y="34143"/>
                  </a:cubicBezTo>
                  <a:cubicBezTo>
                    <a:pt x="5654" y="33969"/>
                    <a:pt x="5350" y="34230"/>
                    <a:pt x="4828" y="34491"/>
                  </a:cubicBezTo>
                  <a:close/>
                  <a:moveTo>
                    <a:pt x="29619" y="13397"/>
                  </a:moveTo>
                  <a:cubicBezTo>
                    <a:pt x="29706" y="13310"/>
                    <a:pt x="29749" y="13266"/>
                    <a:pt x="29793" y="13179"/>
                  </a:cubicBezTo>
                  <a:cubicBezTo>
                    <a:pt x="29836" y="13049"/>
                    <a:pt x="29836" y="12918"/>
                    <a:pt x="29880" y="12788"/>
                  </a:cubicBezTo>
                  <a:cubicBezTo>
                    <a:pt x="29749" y="12788"/>
                    <a:pt x="29532" y="12701"/>
                    <a:pt x="29445" y="12788"/>
                  </a:cubicBezTo>
                  <a:cubicBezTo>
                    <a:pt x="29271" y="12918"/>
                    <a:pt x="29315" y="13136"/>
                    <a:pt x="29445" y="13310"/>
                  </a:cubicBezTo>
                  <a:cubicBezTo>
                    <a:pt x="29445" y="13310"/>
                    <a:pt x="29489" y="13310"/>
                    <a:pt x="29619" y="13397"/>
                  </a:cubicBezTo>
                  <a:close/>
                  <a:moveTo>
                    <a:pt x="21616" y="26053"/>
                  </a:moveTo>
                  <a:lnTo>
                    <a:pt x="21399" y="25879"/>
                  </a:lnTo>
                  <a:cubicBezTo>
                    <a:pt x="20877" y="26140"/>
                    <a:pt x="20877" y="26140"/>
                    <a:pt x="20964" y="26706"/>
                  </a:cubicBezTo>
                  <a:close/>
                  <a:moveTo>
                    <a:pt x="22573" y="24357"/>
                  </a:moveTo>
                  <a:lnTo>
                    <a:pt x="22486" y="24227"/>
                  </a:lnTo>
                  <a:lnTo>
                    <a:pt x="22225" y="24487"/>
                  </a:lnTo>
                  <a:lnTo>
                    <a:pt x="22312" y="24618"/>
                  </a:lnTo>
                  <a:close/>
                  <a:moveTo>
                    <a:pt x="14396" y="30316"/>
                  </a:moveTo>
                  <a:cubicBezTo>
                    <a:pt x="14353" y="30272"/>
                    <a:pt x="14309" y="30229"/>
                    <a:pt x="14309" y="30229"/>
                  </a:cubicBezTo>
                  <a:cubicBezTo>
                    <a:pt x="14222" y="30272"/>
                    <a:pt x="14179" y="30272"/>
                    <a:pt x="14092" y="30316"/>
                  </a:cubicBezTo>
                  <a:cubicBezTo>
                    <a:pt x="14135" y="30359"/>
                    <a:pt x="14179" y="30403"/>
                    <a:pt x="14179" y="30403"/>
                  </a:cubicBezTo>
                  <a:cubicBezTo>
                    <a:pt x="14266" y="30403"/>
                    <a:pt x="14309" y="30359"/>
                    <a:pt x="14396" y="30316"/>
                  </a:cubicBezTo>
                  <a:close/>
                  <a:moveTo>
                    <a:pt x="12570" y="31316"/>
                  </a:moveTo>
                  <a:lnTo>
                    <a:pt x="12483" y="31229"/>
                  </a:lnTo>
                  <a:lnTo>
                    <a:pt x="12483" y="31316"/>
                  </a:lnTo>
                  <a:close/>
                  <a:moveTo>
                    <a:pt x="1957" y="37622"/>
                  </a:moveTo>
                  <a:lnTo>
                    <a:pt x="1957" y="37535"/>
                  </a:lnTo>
                  <a:lnTo>
                    <a:pt x="1870" y="375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67"/>
            <p:cNvSpPr/>
            <p:nvPr/>
          </p:nvSpPr>
          <p:spPr>
            <a:xfrm>
              <a:off x="2187150" y="1359150"/>
              <a:ext cx="1525525" cy="1408125"/>
            </a:xfrm>
            <a:custGeom>
              <a:avLst/>
              <a:gdLst/>
              <a:ahLst/>
              <a:cxnLst/>
              <a:rect l="l" t="t" r="r" b="b"/>
              <a:pathLst>
                <a:path w="61021" h="56325" extrusionOk="0">
                  <a:moveTo>
                    <a:pt x="40405" y="8656"/>
                  </a:moveTo>
                  <a:cubicBezTo>
                    <a:pt x="40231" y="9134"/>
                    <a:pt x="39883" y="9482"/>
                    <a:pt x="39492" y="9743"/>
                  </a:cubicBezTo>
                  <a:cubicBezTo>
                    <a:pt x="37448" y="11135"/>
                    <a:pt x="35447" y="12657"/>
                    <a:pt x="33577" y="14310"/>
                  </a:cubicBezTo>
                  <a:cubicBezTo>
                    <a:pt x="33185" y="14658"/>
                    <a:pt x="32707" y="14919"/>
                    <a:pt x="32316" y="15223"/>
                  </a:cubicBezTo>
                  <a:cubicBezTo>
                    <a:pt x="30358" y="16702"/>
                    <a:pt x="28445" y="18181"/>
                    <a:pt x="26531" y="19616"/>
                  </a:cubicBezTo>
                  <a:cubicBezTo>
                    <a:pt x="26400" y="19703"/>
                    <a:pt x="26270" y="19790"/>
                    <a:pt x="26140" y="19833"/>
                  </a:cubicBezTo>
                  <a:lnTo>
                    <a:pt x="26096" y="19790"/>
                  </a:lnTo>
                  <a:cubicBezTo>
                    <a:pt x="26270" y="19311"/>
                    <a:pt x="26705" y="19050"/>
                    <a:pt x="27053" y="18746"/>
                  </a:cubicBezTo>
                  <a:cubicBezTo>
                    <a:pt x="27749" y="18224"/>
                    <a:pt x="28445" y="17659"/>
                    <a:pt x="29184" y="17137"/>
                  </a:cubicBezTo>
                  <a:cubicBezTo>
                    <a:pt x="31881" y="15223"/>
                    <a:pt x="34403" y="13092"/>
                    <a:pt x="37056" y="11091"/>
                  </a:cubicBezTo>
                  <a:lnTo>
                    <a:pt x="37448" y="10830"/>
                  </a:lnTo>
                  <a:cubicBezTo>
                    <a:pt x="37274" y="10743"/>
                    <a:pt x="37230" y="10700"/>
                    <a:pt x="37230" y="10700"/>
                  </a:cubicBezTo>
                  <a:cubicBezTo>
                    <a:pt x="35360" y="11570"/>
                    <a:pt x="33664" y="12700"/>
                    <a:pt x="32098" y="14049"/>
                  </a:cubicBezTo>
                  <a:cubicBezTo>
                    <a:pt x="31620" y="14440"/>
                    <a:pt x="31141" y="14832"/>
                    <a:pt x="30619" y="15136"/>
                  </a:cubicBezTo>
                  <a:cubicBezTo>
                    <a:pt x="30010" y="15571"/>
                    <a:pt x="29401" y="16049"/>
                    <a:pt x="28836" y="16528"/>
                  </a:cubicBezTo>
                  <a:cubicBezTo>
                    <a:pt x="27488" y="17572"/>
                    <a:pt x="26400" y="18920"/>
                    <a:pt x="24965" y="19833"/>
                  </a:cubicBezTo>
                  <a:cubicBezTo>
                    <a:pt x="24791" y="19964"/>
                    <a:pt x="24617" y="20138"/>
                    <a:pt x="24443" y="20312"/>
                  </a:cubicBezTo>
                  <a:cubicBezTo>
                    <a:pt x="23269" y="21573"/>
                    <a:pt x="22095" y="22791"/>
                    <a:pt x="21007" y="24096"/>
                  </a:cubicBezTo>
                  <a:cubicBezTo>
                    <a:pt x="20442" y="24835"/>
                    <a:pt x="19920" y="25661"/>
                    <a:pt x="19529" y="26575"/>
                  </a:cubicBezTo>
                  <a:cubicBezTo>
                    <a:pt x="19007" y="27662"/>
                    <a:pt x="18354" y="28662"/>
                    <a:pt x="17571" y="29619"/>
                  </a:cubicBezTo>
                  <a:cubicBezTo>
                    <a:pt x="17397" y="29924"/>
                    <a:pt x="17136" y="30185"/>
                    <a:pt x="16789" y="30315"/>
                  </a:cubicBezTo>
                  <a:cubicBezTo>
                    <a:pt x="16571" y="30489"/>
                    <a:pt x="16397" y="30707"/>
                    <a:pt x="16267" y="30968"/>
                  </a:cubicBezTo>
                  <a:cubicBezTo>
                    <a:pt x="15788" y="31707"/>
                    <a:pt x="15353" y="32490"/>
                    <a:pt x="14918" y="33229"/>
                  </a:cubicBezTo>
                  <a:cubicBezTo>
                    <a:pt x="14527" y="33795"/>
                    <a:pt x="14353" y="34447"/>
                    <a:pt x="14440" y="35099"/>
                  </a:cubicBezTo>
                  <a:cubicBezTo>
                    <a:pt x="14483" y="35404"/>
                    <a:pt x="14222" y="35839"/>
                    <a:pt x="14092" y="36187"/>
                  </a:cubicBezTo>
                  <a:cubicBezTo>
                    <a:pt x="13657" y="37274"/>
                    <a:pt x="13266" y="38318"/>
                    <a:pt x="12874" y="39362"/>
                  </a:cubicBezTo>
                  <a:cubicBezTo>
                    <a:pt x="12831" y="39623"/>
                    <a:pt x="12831" y="39840"/>
                    <a:pt x="12874" y="40058"/>
                  </a:cubicBezTo>
                  <a:cubicBezTo>
                    <a:pt x="13005" y="39971"/>
                    <a:pt x="13092" y="39927"/>
                    <a:pt x="13135" y="39884"/>
                  </a:cubicBezTo>
                  <a:cubicBezTo>
                    <a:pt x="13440" y="39275"/>
                    <a:pt x="13744" y="38666"/>
                    <a:pt x="14005" y="38013"/>
                  </a:cubicBezTo>
                  <a:cubicBezTo>
                    <a:pt x="14744" y="35795"/>
                    <a:pt x="15875" y="33751"/>
                    <a:pt x="16876" y="31620"/>
                  </a:cubicBezTo>
                  <a:cubicBezTo>
                    <a:pt x="17180" y="30881"/>
                    <a:pt x="17658" y="30228"/>
                    <a:pt x="18224" y="29619"/>
                  </a:cubicBezTo>
                  <a:cubicBezTo>
                    <a:pt x="18485" y="29315"/>
                    <a:pt x="18702" y="29010"/>
                    <a:pt x="18920" y="28662"/>
                  </a:cubicBezTo>
                  <a:cubicBezTo>
                    <a:pt x="19529" y="27793"/>
                    <a:pt x="20137" y="26879"/>
                    <a:pt x="20746" y="25966"/>
                  </a:cubicBezTo>
                  <a:cubicBezTo>
                    <a:pt x="21007" y="25531"/>
                    <a:pt x="21355" y="25183"/>
                    <a:pt x="21790" y="24966"/>
                  </a:cubicBezTo>
                  <a:cubicBezTo>
                    <a:pt x="22051" y="25574"/>
                    <a:pt x="22051" y="25661"/>
                    <a:pt x="21399" y="26183"/>
                  </a:cubicBezTo>
                  <a:lnTo>
                    <a:pt x="21399" y="26227"/>
                  </a:lnTo>
                  <a:lnTo>
                    <a:pt x="21529" y="25792"/>
                  </a:lnTo>
                  <a:cubicBezTo>
                    <a:pt x="21138" y="25792"/>
                    <a:pt x="21051" y="26053"/>
                    <a:pt x="20920" y="26227"/>
                  </a:cubicBezTo>
                  <a:cubicBezTo>
                    <a:pt x="20094" y="27358"/>
                    <a:pt x="19355" y="28532"/>
                    <a:pt x="18702" y="29793"/>
                  </a:cubicBezTo>
                  <a:cubicBezTo>
                    <a:pt x="17919" y="31402"/>
                    <a:pt x="16962" y="32925"/>
                    <a:pt x="16093" y="34534"/>
                  </a:cubicBezTo>
                  <a:cubicBezTo>
                    <a:pt x="14266" y="38013"/>
                    <a:pt x="12831" y="41667"/>
                    <a:pt x="11874" y="45494"/>
                  </a:cubicBezTo>
                  <a:cubicBezTo>
                    <a:pt x="11830" y="45712"/>
                    <a:pt x="11743" y="45886"/>
                    <a:pt x="11700" y="46060"/>
                  </a:cubicBezTo>
                  <a:cubicBezTo>
                    <a:pt x="11700" y="46147"/>
                    <a:pt x="11700" y="46190"/>
                    <a:pt x="11743" y="46234"/>
                  </a:cubicBezTo>
                  <a:lnTo>
                    <a:pt x="11700" y="46060"/>
                  </a:lnTo>
                  <a:cubicBezTo>
                    <a:pt x="12004" y="46147"/>
                    <a:pt x="12135" y="45973"/>
                    <a:pt x="12265" y="45755"/>
                  </a:cubicBezTo>
                  <a:cubicBezTo>
                    <a:pt x="12526" y="45190"/>
                    <a:pt x="12744" y="44624"/>
                    <a:pt x="13005" y="44059"/>
                  </a:cubicBezTo>
                  <a:lnTo>
                    <a:pt x="12961" y="44059"/>
                  </a:lnTo>
                  <a:cubicBezTo>
                    <a:pt x="12961" y="44320"/>
                    <a:pt x="12918" y="44624"/>
                    <a:pt x="12874" y="44885"/>
                  </a:cubicBezTo>
                  <a:cubicBezTo>
                    <a:pt x="12700" y="45494"/>
                    <a:pt x="12526" y="46147"/>
                    <a:pt x="12309" y="46712"/>
                  </a:cubicBezTo>
                  <a:cubicBezTo>
                    <a:pt x="11569" y="48626"/>
                    <a:pt x="11221" y="50626"/>
                    <a:pt x="10656" y="52540"/>
                  </a:cubicBezTo>
                  <a:cubicBezTo>
                    <a:pt x="10569" y="52975"/>
                    <a:pt x="10526" y="53410"/>
                    <a:pt x="10482" y="53845"/>
                  </a:cubicBezTo>
                  <a:cubicBezTo>
                    <a:pt x="10439" y="54149"/>
                    <a:pt x="10439" y="54410"/>
                    <a:pt x="10395" y="54889"/>
                  </a:cubicBezTo>
                  <a:cubicBezTo>
                    <a:pt x="10221" y="54628"/>
                    <a:pt x="10134" y="54541"/>
                    <a:pt x="10134" y="54497"/>
                  </a:cubicBezTo>
                  <a:cubicBezTo>
                    <a:pt x="10091" y="53671"/>
                    <a:pt x="10178" y="52888"/>
                    <a:pt x="10395" y="52105"/>
                  </a:cubicBezTo>
                  <a:cubicBezTo>
                    <a:pt x="10656" y="51148"/>
                    <a:pt x="10830" y="50235"/>
                    <a:pt x="11047" y="49191"/>
                  </a:cubicBezTo>
                  <a:cubicBezTo>
                    <a:pt x="10439" y="49670"/>
                    <a:pt x="10004" y="50409"/>
                    <a:pt x="9830" y="51192"/>
                  </a:cubicBezTo>
                  <a:cubicBezTo>
                    <a:pt x="9656" y="52018"/>
                    <a:pt x="9351" y="52845"/>
                    <a:pt x="8960" y="53627"/>
                  </a:cubicBezTo>
                  <a:cubicBezTo>
                    <a:pt x="8481" y="52845"/>
                    <a:pt x="8699" y="52062"/>
                    <a:pt x="8699" y="51366"/>
                  </a:cubicBezTo>
                  <a:cubicBezTo>
                    <a:pt x="8655" y="50626"/>
                    <a:pt x="9134" y="49974"/>
                    <a:pt x="8786" y="49061"/>
                  </a:cubicBezTo>
                  <a:cubicBezTo>
                    <a:pt x="8612" y="49583"/>
                    <a:pt x="8481" y="50105"/>
                    <a:pt x="8438" y="50626"/>
                  </a:cubicBezTo>
                  <a:cubicBezTo>
                    <a:pt x="8438" y="51670"/>
                    <a:pt x="8438" y="52714"/>
                    <a:pt x="8394" y="53758"/>
                  </a:cubicBezTo>
                  <a:cubicBezTo>
                    <a:pt x="8394" y="54106"/>
                    <a:pt x="8525" y="54410"/>
                    <a:pt x="8742" y="54628"/>
                  </a:cubicBezTo>
                  <a:lnTo>
                    <a:pt x="8742" y="54628"/>
                  </a:lnTo>
                  <a:cubicBezTo>
                    <a:pt x="8699" y="55150"/>
                    <a:pt x="8612" y="55715"/>
                    <a:pt x="8568" y="56324"/>
                  </a:cubicBezTo>
                  <a:cubicBezTo>
                    <a:pt x="8046" y="56281"/>
                    <a:pt x="7568" y="55976"/>
                    <a:pt x="7264" y="55541"/>
                  </a:cubicBezTo>
                  <a:cubicBezTo>
                    <a:pt x="7220" y="55193"/>
                    <a:pt x="7220" y="54802"/>
                    <a:pt x="7264" y="54410"/>
                  </a:cubicBezTo>
                  <a:cubicBezTo>
                    <a:pt x="7264" y="54193"/>
                    <a:pt x="7394" y="53932"/>
                    <a:pt x="7525" y="53801"/>
                  </a:cubicBezTo>
                  <a:cubicBezTo>
                    <a:pt x="7785" y="53584"/>
                    <a:pt x="7916" y="53236"/>
                    <a:pt x="7872" y="52932"/>
                  </a:cubicBezTo>
                  <a:cubicBezTo>
                    <a:pt x="7829" y="50844"/>
                    <a:pt x="8177" y="48800"/>
                    <a:pt x="8960" y="46886"/>
                  </a:cubicBezTo>
                  <a:cubicBezTo>
                    <a:pt x="9047" y="46669"/>
                    <a:pt x="9090" y="46451"/>
                    <a:pt x="9177" y="46147"/>
                  </a:cubicBezTo>
                  <a:cubicBezTo>
                    <a:pt x="8742" y="46103"/>
                    <a:pt x="8394" y="46103"/>
                    <a:pt x="8046" y="46060"/>
                  </a:cubicBezTo>
                  <a:cubicBezTo>
                    <a:pt x="7394" y="46016"/>
                    <a:pt x="6785" y="45929"/>
                    <a:pt x="6133" y="45755"/>
                  </a:cubicBezTo>
                  <a:cubicBezTo>
                    <a:pt x="4350" y="45277"/>
                    <a:pt x="2610" y="44668"/>
                    <a:pt x="827" y="44146"/>
                  </a:cubicBezTo>
                  <a:cubicBezTo>
                    <a:pt x="566" y="44016"/>
                    <a:pt x="261" y="43929"/>
                    <a:pt x="0" y="43798"/>
                  </a:cubicBezTo>
                  <a:cubicBezTo>
                    <a:pt x="0" y="43450"/>
                    <a:pt x="174" y="43407"/>
                    <a:pt x="348" y="43407"/>
                  </a:cubicBezTo>
                  <a:cubicBezTo>
                    <a:pt x="1566" y="43363"/>
                    <a:pt x="2827" y="43537"/>
                    <a:pt x="4002" y="43929"/>
                  </a:cubicBezTo>
                  <a:cubicBezTo>
                    <a:pt x="4306" y="44016"/>
                    <a:pt x="4610" y="44102"/>
                    <a:pt x="4958" y="44146"/>
                  </a:cubicBezTo>
                  <a:cubicBezTo>
                    <a:pt x="6046" y="44320"/>
                    <a:pt x="7133" y="44668"/>
                    <a:pt x="8133" y="45146"/>
                  </a:cubicBezTo>
                  <a:cubicBezTo>
                    <a:pt x="8568" y="45451"/>
                    <a:pt x="9090" y="45538"/>
                    <a:pt x="9612" y="45494"/>
                  </a:cubicBezTo>
                  <a:cubicBezTo>
                    <a:pt x="10004" y="44407"/>
                    <a:pt x="10439" y="43320"/>
                    <a:pt x="10830" y="42232"/>
                  </a:cubicBezTo>
                  <a:cubicBezTo>
                    <a:pt x="11134" y="41406"/>
                    <a:pt x="11395" y="40580"/>
                    <a:pt x="11700" y="39753"/>
                  </a:cubicBezTo>
                  <a:cubicBezTo>
                    <a:pt x="11787" y="39449"/>
                    <a:pt x="11874" y="39144"/>
                    <a:pt x="11961" y="38796"/>
                  </a:cubicBezTo>
                  <a:cubicBezTo>
                    <a:pt x="12048" y="38057"/>
                    <a:pt x="12309" y="37361"/>
                    <a:pt x="12700" y="36709"/>
                  </a:cubicBezTo>
                  <a:cubicBezTo>
                    <a:pt x="13222" y="35795"/>
                    <a:pt x="13701" y="34882"/>
                    <a:pt x="14135" y="33925"/>
                  </a:cubicBezTo>
                  <a:cubicBezTo>
                    <a:pt x="14701" y="32751"/>
                    <a:pt x="15353" y="31663"/>
                    <a:pt x="16006" y="30533"/>
                  </a:cubicBezTo>
                  <a:cubicBezTo>
                    <a:pt x="16658" y="29445"/>
                    <a:pt x="17397" y="28358"/>
                    <a:pt x="18050" y="27271"/>
                  </a:cubicBezTo>
                  <a:lnTo>
                    <a:pt x="17789" y="26705"/>
                  </a:lnTo>
                  <a:cubicBezTo>
                    <a:pt x="18224" y="26053"/>
                    <a:pt x="18659" y="25444"/>
                    <a:pt x="19224" y="24922"/>
                  </a:cubicBezTo>
                  <a:cubicBezTo>
                    <a:pt x="19572" y="24487"/>
                    <a:pt x="19920" y="24009"/>
                    <a:pt x="20268" y="23574"/>
                  </a:cubicBezTo>
                  <a:cubicBezTo>
                    <a:pt x="20398" y="23400"/>
                    <a:pt x="20485" y="23095"/>
                    <a:pt x="20659" y="23008"/>
                  </a:cubicBezTo>
                  <a:cubicBezTo>
                    <a:pt x="21355" y="22660"/>
                    <a:pt x="21660" y="21964"/>
                    <a:pt x="22138" y="21399"/>
                  </a:cubicBezTo>
                  <a:cubicBezTo>
                    <a:pt x="23008" y="20442"/>
                    <a:pt x="23921" y="19529"/>
                    <a:pt x="24791" y="18616"/>
                  </a:cubicBezTo>
                  <a:cubicBezTo>
                    <a:pt x="24878" y="18529"/>
                    <a:pt x="25009" y="18398"/>
                    <a:pt x="25096" y="18442"/>
                  </a:cubicBezTo>
                  <a:cubicBezTo>
                    <a:pt x="25748" y="18485"/>
                    <a:pt x="25966" y="17963"/>
                    <a:pt x="26357" y="17615"/>
                  </a:cubicBezTo>
                  <a:cubicBezTo>
                    <a:pt x="26792" y="17137"/>
                    <a:pt x="27270" y="16702"/>
                    <a:pt x="27749" y="16267"/>
                  </a:cubicBezTo>
                  <a:cubicBezTo>
                    <a:pt x="29880" y="14397"/>
                    <a:pt x="32142" y="12700"/>
                    <a:pt x="34577" y="11265"/>
                  </a:cubicBezTo>
                  <a:cubicBezTo>
                    <a:pt x="35099" y="10961"/>
                    <a:pt x="35534" y="10526"/>
                    <a:pt x="36056" y="10221"/>
                  </a:cubicBezTo>
                  <a:cubicBezTo>
                    <a:pt x="38709" y="8482"/>
                    <a:pt x="41493" y="6916"/>
                    <a:pt x="44363" y="5481"/>
                  </a:cubicBezTo>
                  <a:cubicBezTo>
                    <a:pt x="45146" y="5046"/>
                    <a:pt x="46059" y="4741"/>
                    <a:pt x="46929" y="4393"/>
                  </a:cubicBezTo>
                  <a:cubicBezTo>
                    <a:pt x="47234" y="4306"/>
                    <a:pt x="47495" y="4089"/>
                    <a:pt x="47625" y="3828"/>
                  </a:cubicBezTo>
                  <a:cubicBezTo>
                    <a:pt x="47712" y="3610"/>
                    <a:pt x="47929" y="3436"/>
                    <a:pt x="48147" y="3393"/>
                  </a:cubicBezTo>
                  <a:cubicBezTo>
                    <a:pt x="49321" y="2958"/>
                    <a:pt x="50496" y="2523"/>
                    <a:pt x="51670" y="2175"/>
                  </a:cubicBezTo>
                  <a:cubicBezTo>
                    <a:pt x="53323" y="1697"/>
                    <a:pt x="54932" y="1175"/>
                    <a:pt x="56498" y="522"/>
                  </a:cubicBezTo>
                  <a:cubicBezTo>
                    <a:pt x="57020" y="305"/>
                    <a:pt x="57585" y="0"/>
                    <a:pt x="58194" y="392"/>
                  </a:cubicBezTo>
                  <a:cubicBezTo>
                    <a:pt x="58281" y="479"/>
                    <a:pt x="58498" y="392"/>
                    <a:pt x="58672" y="348"/>
                  </a:cubicBezTo>
                  <a:cubicBezTo>
                    <a:pt x="58803" y="348"/>
                    <a:pt x="58846" y="261"/>
                    <a:pt x="58890" y="305"/>
                  </a:cubicBezTo>
                  <a:cubicBezTo>
                    <a:pt x="59499" y="653"/>
                    <a:pt x="60195" y="435"/>
                    <a:pt x="60847" y="522"/>
                  </a:cubicBezTo>
                  <a:cubicBezTo>
                    <a:pt x="61021" y="1001"/>
                    <a:pt x="60629" y="1088"/>
                    <a:pt x="60499" y="1262"/>
                  </a:cubicBezTo>
                  <a:lnTo>
                    <a:pt x="56585" y="1914"/>
                  </a:lnTo>
                  <a:cubicBezTo>
                    <a:pt x="56280" y="2001"/>
                    <a:pt x="55976" y="2045"/>
                    <a:pt x="55671" y="2045"/>
                  </a:cubicBezTo>
                  <a:cubicBezTo>
                    <a:pt x="55106" y="2001"/>
                    <a:pt x="54584" y="2132"/>
                    <a:pt x="54149" y="2393"/>
                  </a:cubicBezTo>
                  <a:cubicBezTo>
                    <a:pt x="53671" y="2654"/>
                    <a:pt x="53236" y="2871"/>
                    <a:pt x="52757" y="3132"/>
                  </a:cubicBezTo>
                  <a:cubicBezTo>
                    <a:pt x="52148" y="3523"/>
                    <a:pt x="51452" y="3697"/>
                    <a:pt x="50713" y="3741"/>
                  </a:cubicBezTo>
                  <a:cubicBezTo>
                    <a:pt x="50104" y="3741"/>
                    <a:pt x="49539" y="3915"/>
                    <a:pt x="49017" y="4263"/>
                  </a:cubicBezTo>
                  <a:cubicBezTo>
                    <a:pt x="48408" y="4524"/>
                    <a:pt x="47843" y="4785"/>
                    <a:pt x="47234" y="4959"/>
                  </a:cubicBezTo>
                  <a:cubicBezTo>
                    <a:pt x="46451" y="5263"/>
                    <a:pt x="45711" y="5524"/>
                    <a:pt x="44972" y="5872"/>
                  </a:cubicBezTo>
                  <a:cubicBezTo>
                    <a:pt x="43450" y="6524"/>
                    <a:pt x="42014" y="7307"/>
                    <a:pt x="40623" y="8221"/>
                  </a:cubicBezTo>
                  <a:lnTo>
                    <a:pt x="40666" y="8177"/>
                  </a:lnTo>
                  <a:cubicBezTo>
                    <a:pt x="40362" y="8264"/>
                    <a:pt x="40101" y="8395"/>
                    <a:pt x="40101" y="8786"/>
                  </a:cubicBezTo>
                  <a:lnTo>
                    <a:pt x="39840" y="8786"/>
                  </a:lnTo>
                  <a:lnTo>
                    <a:pt x="40101" y="8786"/>
                  </a:lnTo>
                  <a:lnTo>
                    <a:pt x="40449" y="8656"/>
                  </a:lnTo>
                  <a:close/>
                  <a:moveTo>
                    <a:pt x="12613" y="41797"/>
                  </a:moveTo>
                  <a:cubicBezTo>
                    <a:pt x="12222" y="41928"/>
                    <a:pt x="12265" y="42189"/>
                    <a:pt x="12439" y="42493"/>
                  </a:cubicBezTo>
                  <a:cubicBezTo>
                    <a:pt x="12309" y="42537"/>
                    <a:pt x="12091" y="42580"/>
                    <a:pt x="12048" y="42667"/>
                  </a:cubicBezTo>
                  <a:cubicBezTo>
                    <a:pt x="11613" y="43581"/>
                    <a:pt x="11221" y="44494"/>
                    <a:pt x="10786" y="45494"/>
                  </a:cubicBezTo>
                  <a:cubicBezTo>
                    <a:pt x="11047" y="45538"/>
                    <a:pt x="11047" y="45929"/>
                    <a:pt x="11395" y="45799"/>
                  </a:cubicBezTo>
                  <a:cubicBezTo>
                    <a:pt x="11743" y="44711"/>
                    <a:pt x="12048" y="43581"/>
                    <a:pt x="12396" y="42450"/>
                  </a:cubicBezTo>
                  <a:cubicBezTo>
                    <a:pt x="12483" y="42232"/>
                    <a:pt x="12526" y="42015"/>
                    <a:pt x="12613" y="41754"/>
                  </a:cubicBezTo>
                  <a:lnTo>
                    <a:pt x="12657" y="41536"/>
                  </a:lnTo>
                  <a:cubicBezTo>
                    <a:pt x="12657" y="41623"/>
                    <a:pt x="12613" y="41710"/>
                    <a:pt x="12613" y="41797"/>
                  </a:cubicBezTo>
                  <a:close/>
                  <a:moveTo>
                    <a:pt x="10743" y="46495"/>
                  </a:moveTo>
                  <a:cubicBezTo>
                    <a:pt x="10613" y="46625"/>
                    <a:pt x="10482" y="46799"/>
                    <a:pt x="10352" y="47017"/>
                  </a:cubicBezTo>
                  <a:cubicBezTo>
                    <a:pt x="9699" y="48669"/>
                    <a:pt x="9482" y="49583"/>
                    <a:pt x="9525" y="50279"/>
                  </a:cubicBezTo>
                  <a:cubicBezTo>
                    <a:pt x="10569" y="48539"/>
                    <a:pt x="10873" y="47669"/>
                    <a:pt x="10743" y="464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67"/>
            <p:cNvSpPr/>
            <p:nvPr/>
          </p:nvSpPr>
          <p:spPr>
            <a:xfrm>
              <a:off x="3959475" y="1166700"/>
              <a:ext cx="1410300" cy="1511400"/>
            </a:xfrm>
            <a:custGeom>
              <a:avLst/>
              <a:gdLst/>
              <a:ahLst/>
              <a:cxnLst/>
              <a:rect l="l" t="t" r="r" b="b"/>
              <a:pathLst>
                <a:path w="56412" h="60456" extrusionOk="0">
                  <a:moveTo>
                    <a:pt x="33403" y="22747"/>
                  </a:moveTo>
                  <a:cubicBezTo>
                    <a:pt x="33490" y="22878"/>
                    <a:pt x="33577" y="22965"/>
                    <a:pt x="33708" y="23095"/>
                  </a:cubicBezTo>
                  <a:cubicBezTo>
                    <a:pt x="35491" y="24574"/>
                    <a:pt x="37100" y="26270"/>
                    <a:pt x="38536" y="28140"/>
                  </a:cubicBezTo>
                  <a:cubicBezTo>
                    <a:pt x="39623" y="29619"/>
                    <a:pt x="40710" y="31098"/>
                    <a:pt x="41841" y="32577"/>
                  </a:cubicBezTo>
                  <a:cubicBezTo>
                    <a:pt x="42798" y="33794"/>
                    <a:pt x="43842" y="34969"/>
                    <a:pt x="44842" y="36186"/>
                  </a:cubicBezTo>
                  <a:cubicBezTo>
                    <a:pt x="45016" y="36447"/>
                    <a:pt x="45233" y="36665"/>
                    <a:pt x="45407" y="36926"/>
                  </a:cubicBezTo>
                  <a:lnTo>
                    <a:pt x="45799" y="36795"/>
                  </a:lnTo>
                  <a:cubicBezTo>
                    <a:pt x="45755" y="36839"/>
                    <a:pt x="45712" y="36926"/>
                    <a:pt x="45625" y="36969"/>
                  </a:cubicBezTo>
                  <a:cubicBezTo>
                    <a:pt x="45625" y="37013"/>
                    <a:pt x="45625" y="37013"/>
                    <a:pt x="45625" y="37056"/>
                  </a:cubicBezTo>
                  <a:cubicBezTo>
                    <a:pt x="45625" y="37100"/>
                    <a:pt x="45625" y="37100"/>
                    <a:pt x="45668" y="37143"/>
                  </a:cubicBezTo>
                  <a:cubicBezTo>
                    <a:pt x="45712" y="37100"/>
                    <a:pt x="45712" y="37056"/>
                    <a:pt x="45755" y="37013"/>
                  </a:cubicBezTo>
                  <a:cubicBezTo>
                    <a:pt x="45755" y="36926"/>
                    <a:pt x="45755" y="36882"/>
                    <a:pt x="45799" y="36795"/>
                  </a:cubicBezTo>
                  <a:cubicBezTo>
                    <a:pt x="45407" y="36665"/>
                    <a:pt x="45320" y="36273"/>
                    <a:pt x="45147" y="36012"/>
                  </a:cubicBezTo>
                  <a:cubicBezTo>
                    <a:pt x="44451" y="34708"/>
                    <a:pt x="43624" y="33533"/>
                    <a:pt x="42667" y="32403"/>
                  </a:cubicBezTo>
                  <a:cubicBezTo>
                    <a:pt x="41928" y="31533"/>
                    <a:pt x="41319" y="30576"/>
                    <a:pt x="40667" y="29662"/>
                  </a:cubicBezTo>
                  <a:cubicBezTo>
                    <a:pt x="39840" y="28532"/>
                    <a:pt x="38840" y="27575"/>
                    <a:pt x="37883" y="26487"/>
                  </a:cubicBezTo>
                  <a:cubicBezTo>
                    <a:pt x="37405" y="25922"/>
                    <a:pt x="36926" y="25357"/>
                    <a:pt x="36404" y="24748"/>
                  </a:cubicBezTo>
                  <a:cubicBezTo>
                    <a:pt x="36230" y="24530"/>
                    <a:pt x="36013" y="24356"/>
                    <a:pt x="35839" y="24139"/>
                  </a:cubicBezTo>
                  <a:cubicBezTo>
                    <a:pt x="34578" y="23052"/>
                    <a:pt x="33403" y="21877"/>
                    <a:pt x="32142" y="20833"/>
                  </a:cubicBezTo>
                  <a:cubicBezTo>
                    <a:pt x="31316" y="20268"/>
                    <a:pt x="30446" y="19746"/>
                    <a:pt x="29533" y="19311"/>
                  </a:cubicBezTo>
                  <a:cubicBezTo>
                    <a:pt x="28445" y="18789"/>
                    <a:pt x="27401" y="18137"/>
                    <a:pt x="26488" y="17397"/>
                  </a:cubicBezTo>
                  <a:cubicBezTo>
                    <a:pt x="26314" y="17267"/>
                    <a:pt x="26097" y="17136"/>
                    <a:pt x="26010" y="17006"/>
                  </a:cubicBezTo>
                  <a:cubicBezTo>
                    <a:pt x="25792" y="16354"/>
                    <a:pt x="25227" y="16136"/>
                    <a:pt x="24705" y="15832"/>
                  </a:cubicBezTo>
                  <a:cubicBezTo>
                    <a:pt x="23965" y="15397"/>
                    <a:pt x="23226" y="15005"/>
                    <a:pt x="22487" y="14614"/>
                  </a:cubicBezTo>
                  <a:cubicBezTo>
                    <a:pt x="22095" y="14353"/>
                    <a:pt x="21660" y="14266"/>
                    <a:pt x="21225" y="14353"/>
                  </a:cubicBezTo>
                  <a:cubicBezTo>
                    <a:pt x="20834" y="14309"/>
                    <a:pt x="20442" y="14222"/>
                    <a:pt x="20095" y="14048"/>
                  </a:cubicBezTo>
                  <a:cubicBezTo>
                    <a:pt x="19007" y="13657"/>
                    <a:pt x="17963" y="13222"/>
                    <a:pt x="16920" y="12874"/>
                  </a:cubicBezTo>
                  <a:cubicBezTo>
                    <a:pt x="16572" y="12787"/>
                    <a:pt x="16180" y="12700"/>
                    <a:pt x="15832" y="12700"/>
                  </a:cubicBezTo>
                  <a:cubicBezTo>
                    <a:pt x="15963" y="12831"/>
                    <a:pt x="16137" y="13005"/>
                    <a:pt x="16311" y="13092"/>
                  </a:cubicBezTo>
                  <a:cubicBezTo>
                    <a:pt x="17441" y="13570"/>
                    <a:pt x="18572" y="14005"/>
                    <a:pt x="19660" y="14483"/>
                  </a:cubicBezTo>
                  <a:cubicBezTo>
                    <a:pt x="21530" y="15310"/>
                    <a:pt x="23400" y="16223"/>
                    <a:pt x="25270" y="17093"/>
                  </a:cubicBezTo>
                  <a:cubicBezTo>
                    <a:pt x="25444" y="17180"/>
                    <a:pt x="25618" y="17267"/>
                    <a:pt x="25792" y="17397"/>
                  </a:cubicBezTo>
                  <a:cubicBezTo>
                    <a:pt x="27140" y="18659"/>
                    <a:pt x="28793" y="19485"/>
                    <a:pt x="30228" y="20529"/>
                  </a:cubicBezTo>
                  <a:cubicBezTo>
                    <a:pt x="30402" y="20659"/>
                    <a:pt x="30576" y="20790"/>
                    <a:pt x="30707" y="20920"/>
                  </a:cubicBezTo>
                  <a:cubicBezTo>
                    <a:pt x="31229" y="21355"/>
                    <a:pt x="31359" y="21660"/>
                    <a:pt x="31185" y="21790"/>
                  </a:cubicBezTo>
                  <a:cubicBezTo>
                    <a:pt x="30968" y="21921"/>
                    <a:pt x="30707" y="21834"/>
                    <a:pt x="30185" y="21355"/>
                  </a:cubicBezTo>
                  <a:lnTo>
                    <a:pt x="30185" y="21355"/>
                  </a:lnTo>
                  <a:lnTo>
                    <a:pt x="30402" y="21355"/>
                  </a:lnTo>
                  <a:cubicBezTo>
                    <a:pt x="30489" y="21355"/>
                    <a:pt x="30446" y="21312"/>
                    <a:pt x="30489" y="21268"/>
                  </a:cubicBezTo>
                  <a:cubicBezTo>
                    <a:pt x="30446" y="21181"/>
                    <a:pt x="30402" y="21051"/>
                    <a:pt x="30359" y="21007"/>
                  </a:cubicBezTo>
                  <a:cubicBezTo>
                    <a:pt x="29185" y="20268"/>
                    <a:pt x="28184" y="19311"/>
                    <a:pt x="26879" y="18833"/>
                  </a:cubicBezTo>
                  <a:cubicBezTo>
                    <a:pt x="26401" y="18615"/>
                    <a:pt x="25923" y="18354"/>
                    <a:pt x="25488" y="18050"/>
                  </a:cubicBezTo>
                  <a:cubicBezTo>
                    <a:pt x="23400" y="16789"/>
                    <a:pt x="21225" y="15658"/>
                    <a:pt x="18964" y="14701"/>
                  </a:cubicBezTo>
                  <a:cubicBezTo>
                    <a:pt x="16137" y="13396"/>
                    <a:pt x="13179" y="12439"/>
                    <a:pt x="10135" y="11787"/>
                  </a:cubicBezTo>
                  <a:cubicBezTo>
                    <a:pt x="10091" y="11787"/>
                    <a:pt x="10048" y="11787"/>
                    <a:pt x="10048" y="11787"/>
                  </a:cubicBezTo>
                  <a:cubicBezTo>
                    <a:pt x="10352" y="12222"/>
                    <a:pt x="10396" y="12178"/>
                    <a:pt x="10657" y="12352"/>
                  </a:cubicBezTo>
                  <a:cubicBezTo>
                    <a:pt x="11048" y="12526"/>
                    <a:pt x="11570" y="12526"/>
                    <a:pt x="11874" y="13005"/>
                  </a:cubicBezTo>
                  <a:lnTo>
                    <a:pt x="11874" y="12961"/>
                  </a:lnTo>
                  <a:cubicBezTo>
                    <a:pt x="11570" y="12918"/>
                    <a:pt x="11309" y="12874"/>
                    <a:pt x="11048" y="12787"/>
                  </a:cubicBezTo>
                  <a:cubicBezTo>
                    <a:pt x="9961" y="12483"/>
                    <a:pt x="8917" y="12091"/>
                    <a:pt x="7830" y="11787"/>
                  </a:cubicBezTo>
                  <a:cubicBezTo>
                    <a:pt x="6264" y="11352"/>
                    <a:pt x="4698" y="10960"/>
                    <a:pt x="3132" y="10612"/>
                  </a:cubicBezTo>
                  <a:cubicBezTo>
                    <a:pt x="2567" y="10482"/>
                    <a:pt x="2045" y="10525"/>
                    <a:pt x="1436" y="10352"/>
                  </a:cubicBezTo>
                  <a:cubicBezTo>
                    <a:pt x="1567" y="10308"/>
                    <a:pt x="1654" y="10265"/>
                    <a:pt x="1784" y="10221"/>
                  </a:cubicBezTo>
                  <a:cubicBezTo>
                    <a:pt x="2610" y="10178"/>
                    <a:pt x="3393" y="10265"/>
                    <a:pt x="4176" y="10482"/>
                  </a:cubicBezTo>
                  <a:cubicBezTo>
                    <a:pt x="5002" y="10699"/>
                    <a:pt x="5829" y="10830"/>
                    <a:pt x="6873" y="11004"/>
                  </a:cubicBezTo>
                  <a:cubicBezTo>
                    <a:pt x="6568" y="10525"/>
                    <a:pt x="6090" y="10178"/>
                    <a:pt x="5524" y="10004"/>
                  </a:cubicBezTo>
                  <a:cubicBezTo>
                    <a:pt x="4698" y="9786"/>
                    <a:pt x="3915" y="9525"/>
                    <a:pt x="3089" y="9308"/>
                  </a:cubicBezTo>
                  <a:cubicBezTo>
                    <a:pt x="2828" y="9221"/>
                    <a:pt x="2610" y="9090"/>
                    <a:pt x="2132" y="8916"/>
                  </a:cubicBezTo>
                  <a:cubicBezTo>
                    <a:pt x="3306" y="8655"/>
                    <a:pt x="4524" y="8655"/>
                    <a:pt x="5698" y="8873"/>
                  </a:cubicBezTo>
                  <a:cubicBezTo>
                    <a:pt x="6003" y="8916"/>
                    <a:pt x="6264" y="8960"/>
                    <a:pt x="6525" y="9003"/>
                  </a:cubicBezTo>
                  <a:cubicBezTo>
                    <a:pt x="6742" y="9047"/>
                    <a:pt x="6960" y="9047"/>
                    <a:pt x="7177" y="9003"/>
                  </a:cubicBezTo>
                  <a:cubicBezTo>
                    <a:pt x="6916" y="8742"/>
                    <a:pt x="6525" y="8612"/>
                    <a:pt x="6133" y="8568"/>
                  </a:cubicBezTo>
                  <a:cubicBezTo>
                    <a:pt x="4915" y="8438"/>
                    <a:pt x="3654" y="8394"/>
                    <a:pt x="2393" y="8481"/>
                  </a:cubicBezTo>
                  <a:cubicBezTo>
                    <a:pt x="2262" y="8438"/>
                    <a:pt x="2175" y="8481"/>
                    <a:pt x="2045" y="8481"/>
                  </a:cubicBezTo>
                  <a:cubicBezTo>
                    <a:pt x="1393" y="8742"/>
                    <a:pt x="653" y="8742"/>
                    <a:pt x="1" y="8481"/>
                  </a:cubicBezTo>
                  <a:cubicBezTo>
                    <a:pt x="88" y="7568"/>
                    <a:pt x="305" y="7307"/>
                    <a:pt x="1132" y="7307"/>
                  </a:cubicBezTo>
                  <a:cubicBezTo>
                    <a:pt x="1654" y="7307"/>
                    <a:pt x="2175" y="7264"/>
                    <a:pt x="2567" y="7742"/>
                  </a:cubicBezTo>
                  <a:cubicBezTo>
                    <a:pt x="2654" y="7872"/>
                    <a:pt x="2958" y="7872"/>
                    <a:pt x="3089" y="7872"/>
                  </a:cubicBezTo>
                  <a:cubicBezTo>
                    <a:pt x="5220" y="7785"/>
                    <a:pt x="7308" y="8177"/>
                    <a:pt x="9265" y="8960"/>
                  </a:cubicBezTo>
                  <a:cubicBezTo>
                    <a:pt x="9482" y="9003"/>
                    <a:pt x="9700" y="9090"/>
                    <a:pt x="9917" y="9090"/>
                  </a:cubicBezTo>
                  <a:cubicBezTo>
                    <a:pt x="10004" y="8786"/>
                    <a:pt x="10048" y="8481"/>
                    <a:pt x="10048" y="8133"/>
                  </a:cubicBezTo>
                  <a:cubicBezTo>
                    <a:pt x="10091" y="7177"/>
                    <a:pt x="10265" y="6220"/>
                    <a:pt x="10570" y="5306"/>
                  </a:cubicBezTo>
                  <a:cubicBezTo>
                    <a:pt x="11048" y="3828"/>
                    <a:pt x="11439" y="2349"/>
                    <a:pt x="11874" y="914"/>
                  </a:cubicBezTo>
                  <a:cubicBezTo>
                    <a:pt x="12005" y="566"/>
                    <a:pt x="12005" y="174"/>
                    <a:pt x="12396" y="0"/>
                  </a:cubicBezTo>
                  <a:cubicBezTo>
                    <a:pt x="12440" y="44"/>
                    <a:pt x="12570" y="87"/>
                    <a:pt x="12570" y="131"/>
                  </a:cubicBezTo>
                  <a:cubicBezTo>
                    <a:pt x="12701" y="1261"/>
                    <a:pt x="12614" y="2436"/>
                    <a:pt x="12309" y="3567"/>
                  </a:cubicBezTo>
                  <a:cubicBezTo>
                    <a:pt x="12092" y="4132"/>
                    <a:pt x="12048" y="4741"/>
                    <a:pt x="11874" y="5306"/>
                  </a:cubicBezTo>
                  <a:cubicBezTo>
                    <a:pt x="11657" y="6176"/>
                    <a:pt x="11396" y="7003"/>
                    <a:pt x="11092" y="7872"/>
                  </a:cubicBezTo>
                  <a:cubicBezTo>
                    <a:pt x="10918" y="8394"/>
                    <a:pt x="10657" y="8960"/>
                    <a:pt x="10439" y="9569"/>
                  </a:cubicBezTo>
                  <a:cubicBezTo>
                    <a:pt x="10657" y="9612"/>
                    <a:pt x="10918" y="9656"/>
                    <a:pt x="11135" y="9743"/>
                  </a:cubicBezTo>
                  <a:cubicBezTo>
                    <a:pt x="12962" y="10395"/>
                    <a:pt x="14788" y="11047"/>
                    <a:pt x="16572" y="11700"/>
                  </a:cubicBezTo>
                  <a:cubicBezTo>
                    <a:pt x="16702" y="11743"/>
                    <a:pt x="16789" y="11787"/>
                    <a:pt x="16920" y="11787"/>
                  </a:cubicBezTo>
                  <a:cubicBezTo>
                    <a:pt x="18050" y="11917"/>
                    <a:pt x="19138" y="12352"/>
                    <a:pt x="20051" y="13005"/>
                  </a:cubicBezTo>
                  <a:cubicBezTo>
                    <a:pt x="20442" y="13266"/>
                    <a:pt x="20877" y="13483"/>
                    <a:pt x="21356" y="13657"/>
                  </a:cubicBezTo>
                  <a:cubicBezTo>
                    <a:pt x="22878" y="14266"/>
                    <a:pt x="24357" y="15049"/>
                    <a:pt x="25749" y="15962"/>
                  </a:cubicBezTo>
                  <a:cubicBezTo>
                    <a:pt x="26749" y="16615"/>
                    <a:pt x="27793" y="17223"/>
                    <a:pt x="28837" y="17876"/>
                  </a:cubicBezTo>
                  <a:lnTo>
                    <a:pt x="29315" y="17615"/>
                  </a:lnTo>
                  <a:cubicBezTo>
                    <a:pt x="29402" y="17615"/>
                    <a:pt x="29489" y="17658"/>
                    <a:pt x="29576" y="17702"/>
                  </a:cubicBezTo>
                  <a:cubicBezTo>
                    <a:pt x="30054" y="18093"/>
                    <a:pt x="30576" y="18485"/>
                    <a:pt x="31055" y="18876"/>
                  </a:cubicBezTo>
                  <a:cubicBezTo>
                    <a:pt x="31533" y="19398"/>
                    <a:pt x="32099" y="19790"/>
                    <a:pt x="32708" y="20137"/>
                  </a:cubicBezTo>
                  <a:cubicBezTo>
                    <a:pt x="32881" y="20224"/>
                    <a:pt x="33055" y="20311"/>
                    <a:pt x="33186" y="20485"/>
                  </a:cubicBezTo>
                  <a:cubicBezTo>
                    <a:pt x="33490" y="21094"/>
                    <a:pt x="34099" y="21355"/>
                    <a:pt x="34578" y="21790"/>
                  </a:cubicBezTo>
                  <a:cubicBezTo>
                    <a:pt x="35578" y="22660"/>
                    <a:pt x="36535" y="23573"/>
                    <a:pt x="37492" y="24487"/>
                  </a:cubicBezTo>
                  <a:cubicBezTo>
                    <a:pt x="37666" y="24661"/>
                    <a:pt x="37753" y="24835"/>
                    <a:pt x="37796" y="25009"/>
                  </a:cubicBezTo>
                  <a:cubicBezTo>
                    <a:pt x="37796" y="25313"/>
                    <a:pt x="37927" y="25574"/>
                    <a:pt x="38188" y="25705"/>
                  </a:cubicBezTo>
                  <a:cubicBezTo>
                    <a:pt x="39623" y="27053"/>
                    <a:pt x="40928" y="28532"/>
                    <a:pt x="42145" y="30141"/>
                  </a:cubicBezTo>
                  <a:cubicBezTo>
                    <a:pt x="43189" y="31402"/>
                    <a:pt x="44146" y="32750"/>
                    <a:pt x="44973" y="34186"/>
                  </a:cubicBezTo>
                  <a:cubicBezTo>
                    <a:pt x="45233" y="34664"/>
                    <a:pt x="45668" y="35099"/>
                    <a:pt x="45973" y="35578"/>
                  </a:cubicBezTo>
                  <a:cubicBezTo>
                    <a:pt x="47756" y="38318"/>
                    <a:pt x="49452" y="41188"/>
                    <a:pt x="50975" y="44146"/>
                  </a:cubicBezTo>
                  <a:cubicBezTo>
                    <a:pt x="51366" y="44929"/>
                    <a:pt x="51670" y="45755"/>
                    <a:pt x="51975" y="46581"/>
                  </a:cubicBezTo>
                  <a:cubicBezTo>
                    <a:pt x="52062" y="46886"/>
                    <a:pt x="52279" y="47103"/>
                    <a:pt x="52540" y="47190"/>
                  </a:cubicBezTo>
                  <a:cubicBezTo>
                    <a:pt x="52714" y="47277"/>
                    <a:pt x="52888" y="47451"/>
                    <a:pt x="52975" y="47712"/>
                  </a:cubicBezTo>
                  <a:cubicBezTo>
                    <a:pt x="53410" y="48799"/>
                    <a:pt x="53845" y="49930"/>
                    <a:pt x="54193" y="51105"/>
                  </a:cubicBezTo>
                  <a:cubicBezTo>
                    <a:pt x="54671" y="52801"/>
                    <a:pt x="55280" y="54497"/>
                    <a:pt x="55976" y="56106"/>
                  </a:cubicBezTo>
                  <a:cubicBezTo>
                    <a:pt x="56194" y="56672"/>
                    <a:pt x="56411" y="57150"/>
                    <a:pt x="56063" y="57759"/>
                  </a:cubicBezTo>
                  <a:cubicBezTo>
                    <a:pt x="56020" y="57846"/>
                    <a:pt x="56063" y="58064"/>
                    <a:pt x="56063" y="58194"/>
                  </a:cubicBezTo>
                  <a:cubicBezTo>
                    <a:pt x="56063" y="58324"/>
                    <a:pt x="56194" y="58455"/>
                    <a:pt x="56150" y="58542"/>
                  </a:cubicBezTo>
                  <a:cubicBezTo>
                    <a:pt x="56020" y="58803"/>
                    <a:pt x="55933" y="59151"/>
                    <a:pt x="55933" y="59455"/>
                  </a:cubicBezTo>
                  <a:cubicBezTo>
                    <a:pt x="55933" y="59760"/>
                    <a:pt x="55933" y="60108"/>
                    <a:pt x="55933" y="60412"/>
                  </a:cubicBezTo>
                  <a:cubicBezTo>
                    <a:pt x="55802" y="60412"/>
                    <a:pt x="55628" y="60456"/>
                    <a:pt x="55585" y="60412"/>
                  </a:cubicBezTo>
                  <a:cubicBezTo>
                    <a:pt x="55367" y="60282"/>
                    <a:pt x="55237" y="60108"/>
                    <a:pt x="55150" y="59890"/>
                  </a:cubicBezTo>
                  <a:cubicBezTo>
                    <a:pt x="54976" y="59194"/>
                    <a:pt x="54889" y="58455"/>
                    <a:pt x="54758" y="57759"/>
                  </a:cubicBezTo>
                  <a:cubicBezTo>
                    <a:pt x="54671" y="57194"/>
                    <a:pt x="54584" y="56715"/>
                    <a:pt x="54497" y="56193"/>
                  </a:cubicBezTo>
                  <a:cubicBezTo>
                    <a:pt x="54411" y="55976"/>
                    <a:pt x="54411" y="55715"/>
                    <a:pt x="54411" y="55497"/>
                  </a:cubicBezTo>
                  <a:cubicBezTo>
                    <a:pt x="54454" y="54758"/>
                    <a:pt x="54237" y="54019"/>
                    <a:pt x="53802" y="53453"/>
                  </a:cubicBezTo>
                  <a:cubicBezTo>
                    <a:pt x="53628" y="53105"/>
                    <a:pt x="53454" y="52714"/>
                    <a:pt x="53280" y="52366"/>
                  </a:cubicBezTo>
                  <a:cubicBezTo>
                    <a:pt x="52888" y="51757"/>
                    <a:pt x="52671" y="51018"/>
                    <a:pt x="52671" y="50322"/>
                  </a:cubicBezTo>
                  <a:cubicBezTo>
                    <a:pt x="52627" y="49756"/>
                    <a:pt x="52453" y="49191"/>
                    <a:pt x="52149" y="48712"/>
                  </a:cubicBezTo>
                  <a:cubicBezTo>
                    <a:pt x="51844" y="48104"/>
                    <a:pt x="51627" y="47451"/>
                    <a:pt x="51409" y="46799"/>
                  </a:cubicBezTo>
                  <a:cubicBezTo>
                    <a:pt x="50627" y="44755"/>
                    <a:pt x="49670" y="42797"/>
                    <a:pt x="48539" y="40927"/>
                  </a:cubicBezTo>
                  <a:cubicBezTo>
                    <a:pt x="48452" y="40753"/>
                    <a:pt x="48235" y="40666"/>
                    <a:pt x="48061" y="40710"/>
                  </a:cubicBezTo>
                  <a:cubicBezTo>
                    <a:pt x="48148" y="40492"/>
                    <a:pt x="48235" y="40231"/>
                    <a:pt x="47887" y="40188"/>
                  </a:cubicBezTo>
                  <a:cubicBezTo>
                    <a:pt x="47887" y="40057"/>
                    <a:pt x="47887" y="39970"/>
                    <a:pt x="47843" y="39883"/>
                  </a:cubicBezTo>
                  <a:cubicBezTo>
                    <a:pt x="47843" y="39883"/>
                    <a:pt x="47800" y="39927"/>
                    <a:pt x="47800" y="39970"/>
                  </a:cubicBezTo>
                  <a:cubicBezTo>
                    <a:pt x="47800" y="39970"/>
                    <a:pt x="47887" y="40101"/>
                    <a:pt x="47887" y="40144"/>
                  </a:cubicBezTo>
                  <a:cubicBezTo>
                    <a:pt x="47974" y="40318"/>
                    <a:pt x="48017" y="40536"/>
                    <a:pt x="48061" y="40710"/>
                  </a:cubicBezTo>
                  <a:cubicBezTo>
                    <a:pt x="48321" y="41188"/>
                    <a:pt x="48582" y="41623"/>
                    <a:pt x="48800" y="42102"/>
                  </a:cubicBezTo>
                  <a:lnTo>
                    <a:pt x="48800" y="42102"/>
                  </a:lnTo>
                  <a:cubicBezTo>
                    <a:pt x="48669" y="42058"/>
                    <a:pt x="48495" y="42015"/>
                    <a:pt x="48408" y="41928"/>
                  </a:cubicBezTo>
                  <a:cubicBezTo>
                    <a:pt x="48235" y="41623"/>
                    <a:pt x="48104" y="41275"/>
                    <a:pt x="47974" y="40927"/>
                  </a:cubicBezTo>
                  <a:cubicBezTo>
                    <a:pt x="47800" y="40449"/>
                    <a:pt x="47452" y="40014"/>
                    <a:pt x="47017" y="39709"/>
                  </a:cubicBezTo>
                  <a:cubicBezTo>
                    <a:pt x="46756" y="39579"/>
                    <a:pt x="46625" y="39231"/>
                    <a:pt x="46408" y="38970"/>
                  </a:cubicBezTo>
                  <a:cubicBezTo>
                    <a:pt x="45538" y="37839"/>
                    <a:pt x="44755" y="36578"/>
                    <a:pt x="43798" y="35491"/>
                  </a:cubicBezTo>
                  <a:cubicBezTo>
                    <a:pt x="41667" y="33011"/>
                    <a:pt x="39797" y="30141"/>
                    <a:pt x="37622" y="27575"/>
                  </a:cubicBezTo>
                  <a:cubicBezTo>
                    <a:pt x="36535" y="26227"/>
                    <a:pt x="35230" y="25009"/>
                    <a:pt x="34056" y="23747"/>
                  </a:cubicBezTo>
                  <a:cubicBezTo>
                    <a:pt x="33795" y="23530"/>
                    <a:pt x="33577" y="23312"/>
                    <a:pt x="33316" y="23095"/>
                  </a:cubicBezTo>
                  <a:cubicBezTo>
                    <a:pt x="33360" y="22965"/>
                    <a:pt x="33360" y="22834"/>
                    <a:pt x="33403" y="22747"/>
                  </a:cubicBezTo>
                  <a:close/>
                  <a:moveTo>
                    <a:pt x="14962" y="12874"/>
                  </a:moveTo>
                  <a:cubicBezTo>
                    <a:pt x="15006" y="12831"/>
                    <a:pt x="15049" y="12744"/>
                    <a:pt x="15049" y="12700"/>
                  </a:cubicBezTo>
                  <a:lnTo>
                    <a:pt x="15136" y="12744"/>
                  </a:lnTo>
                  <a:lnTo>
                    <a:pt x="14962" y="12831"/>
                  </a:lnTo>
                  <a:cubicBezTo>
                    <a:pt x="14745" y="12483"/>
                    <a:pt x="14440" y="12570"/>
                    <a:pt x="14136" y="12613"/>
                  </a:cubicBezTo>
                  <a:cubicBezTo>
                    <a:pt x="14093" y="12526"/>
                    <a:pt x="14093" y="12352"/>
                    <a:pt x="14006" y="12309"/>
                  </a:cubicBezTo>
                  <a:cubicBezTo>
                    <a:pt x="12918" y="11743"/>
                    <a:pt x="11744" y="11265"/>
                    <a:pt x="10570" y="10873"/>
                  </a:cubicBezTo>
                  <a:cubicBezTo>
                    <a:pt x="10439" y="11047"/>
                    <a:pt x="10352" y="11221"/>
                    <a:pt x="10222" y="11439"/>
                  </a:cubicBezTo>
                  <a:cubicBezTo>
                    <a:pt x="10744" y="11569"/>
                    <a:pt x="11178" y="11656"/>
                    <a:pt x="11657" y="11787"/>
                  </a:cubicBezTo>
                  <a:cubicBezTo>
                    <a:pt x="12527" y="11961"/>
                    <a:pt x="13353" y="12222"/>
                    <a:pt x="14136" y="12613"/>
                  </a:cubicBezTo>
                  <a:cubicBezTo>
                    <a:pt x="14440" y="12570"/>
                    <a:pt x="14745" y="12657"/>
                    <a:pt x="14962" y="12874"/>
                  </a:cubicBezTo>
                  <a:close/>
                  <a:moveTo>
                    <a:pt x="6090" y="9656"/>
                  </a:moveTo>
                  <a:cubicBezTo>
                    <a:pt x="7177" y="10221"/>
                    <a:pt x="8177" y="11047"/>
                    <a:pt x="9700" y="10743"/>
                  </a:cubicBezTo>
                  <a:cubicBezTo>
                    <a:pt x="9482" y="10612"/>
                    <a:pt x="9308" y="10482"/>
                    <a:pt x="9091" y="10352"/>
                  </a:cubicBezTo>
                  <a:cubicBezTo>
                    <a:pt x="8090" y="10178"/>
                    <a:pt x="7177" y="9656"/>
                    <a:pt x="6090" y="9656"/>
                  </a:cubicBezTo>
                  <a:close/>
                  <a:moveTo>
                    <a:pt x="28576" y="18398"/>
                  </a:moveTo>
                  <a:lnTo>
                    <a:pt x="28576" y="18485"/>
                  </a:lnTo>
                  <a:lnTo>
                    <a:pt x="28663" y="1848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67"/>
            <p:cNvSpPr/>
            <p:nvPr/>
          </p:nvSpPr>
          <p:spPr>
            <a:xfrm>
              <a:off x="2801475" y="1760375"/>
              <a:ext cx="918825" cy="964475"/>
            </a:xfrm>
            <a:custGeom>
              <a:avLst/>
              <a:gdLst/>
              <a:ahLst/>
              <a:cxnLst/>
              <a:rect l="l" t="t" r="r" b="b"/>
              <a:pathLst>
                <a:path w="36753" h="38579" extrusionOk="0">
                  <a:moveTo>
                    <a:pt x="10961" y="15136"/>
                  </a:moveTo>
                  <a:lnTo>
                    <a:pt x="11352" y="14353"/>
                  </a:lnTo>
                  <a:cubicBezTo>
                    <a:pt x="11048" y="13875"/>
                    <a:pt x="10526" y="13570"/>
                    <a:pt x="10048" y="13092"/>
                  </a:cubicBezTo>
                  <a:lnTo>
                    <a:pt x="10048" y="11874"/>
                  </a:lnTo>
                  <a:cubicBezTo>
                    <a:pt x="11222" y="11918"/>
                    <a:pt x="11526" y="13005"/>
                    <a:pt x="12266" y="13657"/>
                  </a:cubicBezTo>
                  <a:cubicBezTo>
                    <a:pt x="12614" y="13440"/>
                    <a:pt x="12962" y="13179"/>
                    <a:pt x="13223" y="12831"/>
                  </a:cubicBezTo>
                  <a:lnTo>
                    <a:pt x="14223" y="12005"/>
                  </a:lnTo>
                  <a:cubicBezTo>
                    <a:pt x="14179" y="12309"/>
                    <a:pt x="14006" y="12570"/>
                    <a:pt x="13745" y="12787"/>
                  </a:cubicBezTo>
                  <a:cubicBezTo>
                    <a:pt x="13397" y="13092"/>
                    <a:pt x="13049" y="13440"/>
                    <a:pt x="12744" y="13744"/>
                  </a:cubicBezTo>
                  <a:cubicBezTo>
                    <a:pt x="12657" y="13831"/>
                    <a:pt x="12440" y="13962"/>
                    <a:pt x="12657" y="14136"/>
                  </a:cubicBezTo>
                  <a:lnTo>
                    <a:pt x="12744" y="14136"/>
                  </a:lnTo>
                  <a:lnTo>
                    <a:pt x="15049" y="11918"/>
                  </a:lnTo>
                  <a:lnTo>
                    <a:pt x="15049" y="11961"/>
                  </a:lnTo>
                  <a:cubicBezTo>
                    <a:pt x="15963" y="11178"/>
                    <a:pt x="16876" y="10395"/>
                    <a:pt x="17789" y="9612"/>
                  </a:cubicBezTo>
                  <a:cubicBezTo>
                    <a:pt x="18311" y="9221"/>
                    <a:pt x="18790" y="8786"/>
                    <a:pt x="19181" y="8308"/>
                  </a:cubicBezTo>
                  <a:cubicBezTo>
                    <a:pt x="19268" y="8177"/>
                    <a:pt x="19355" y="8090"/>
                    <a:pt x="19442" y="8047"/>
                  </a:cubicBezTo>
                  <a:cubicBezTo>
                    <a:pt x="20921" y="6959"/>
                    <a:pt x="22356" y="5872"/>
                    <a:pt x="23835" y="4828"/>
                  </a:cubicBezTo>
                  <a:cubicBezTo>
                    <a:pt x="23965" y="4741"/>
                    <a:pt x="24139" y="4698"/>
                    <a:pt x="24270" y="4654"/>
                  </a:cubicBezTo>
                  <a:cubicBezTo>
                    <a:pt x="24618" y="4524"/>
                    <a:pt x="24966" y="4437"/>
                    <a:pt x="25270" y="4263"/>
                  </a:cubicBezTo>
                  <a:cubicBezTo>
                    <a:pt x="27401" y="3132"/>
                    <a:pt x="29619" y="2132"/>
                    <a:pt x="31881" y="1262"/>
                  </a:cubicBezTo>
                  <a:cubicBezTo>
                    <a:pt x="32968" y="870"/>
                    <a:pt x="34099" y="566"/>
                    <a:pt x="35187" y="174"/>
                  </a:cubicBezTo>
                  <a:cubicBezTo>
                    <a:pt x="35752" y="0"/>
                    <a:pt x="36187" y="348"/>
                    <a:pt x="36752" y="479"/>
                  </a:cubicBezTo>
                  <a:cubicBezTo>
                    <a:pt x="36535" y="1001"/>
                    <a:pt x="36056" y="1436"/>
                    <a:pt x="35491" y="1566"/>
                  </a:cubicBezTo>
                  <a:cubicBezTo>
                    <a:pt x="34665" y="1697"/>
                    <a:pt x="33795" y="1827"/>
                    <a:pt x="33012" y="2045"/>
                  </a:cubicBezTo>
                  <a:cubicBezTo>
                    <a:pt x="32012" y="2262"/>
                    <a:pt x="31055" y="2653"/>
                    <a:pt x="30228" y="3219"/>
                  </a:cubicBezTo>
                  <a:cubicBezTo>
                    <a:pt x="29576" y="3654"/>
                    <a:pt x="28750" y="3828"/>
                    <a:pt x="28228" y="4480"/>
                  </a:cubicBezTo>
                  <a:cubicBezTo>
                    <a:pt x="28141" y="4480"/>
                    <a:pt x="28054" y="4480"/>
                    <a:pt x="28010" y="4480"/>
                  </a:cubicBezTo>
                  <a:cubicBezTo>
                    <a:pt x="27967" y="4480"/>
                    <a:pt x="27923" y="4567"/>
                    <a:pt x="27923" y="4611"/>
                  </a:cubicBezTo>
                  <a:cubicBezTo>
                    <a:pt x="27880" y="4654"/>
                    <a:pt x="27967" y="4654"/>
                    <a:pt x="28010" y="4654"/>
                  </a:cubicBezTo>
                  <a:lnTo>
                    <a:pt x="28184" y="4480"/>
                  </a:lnTo>
                  <a:cubicBezTo>
                    <a:pt x="28793" y="4567"/>
                    <a:pt x="29272" y="4219"/>
                    <a:pt x="29837" y="4089"/>
                  </a:cubicBezTo>
                  <a:cubicBezTo>
                    <a:pt x="30402" y="3871"/>
                    <a:pt x="30968" y="3697"/>
                    <a:pt x="31577" y="3654"/>
                  </a:cubicBezTo>
                  <a:cubicBezTo>
                    <a:pt x="32012" y="3567"/>
                    <a:pt x="32447" y="3436"/>
                    <a:pt x="32838" y="3262"/>
                  </a:cubicBezTo>
                  <a:cubicBezTo>
                    <a:pt x="33186" y="3045"/>
                    <a:pt x="33577" y="2958"/>
                    <a:pt x="33969" y="3001"/>
                  </a:cubicBezTo>
                  <a:cubicBezTo>
                    <a:pt x="34447" y="3088"/>
                    <a:pt x="34969" y="2958"/>
                    <a:pt x="35317" y="2610"/>
                  </a:cubicBezTo>
                  <a:cubicBezTo>
                    <a:pt x="35665" y="2306"/>
                    <a:pt x="36143" y="2175"/>
                    <a:pt x="36622" y="2306"/>
                  </a:cubicBezTo>
                  <a:lnTo>
                    <a:pt x="36622" y="3480"/>
                  </a:lnTo>
                  <a:cubicBezTo>
                    <a:pt x="36317" y="3567"/>
                    <a:pt x="36056" y="3697"/>
                    <a:pt x="35709" y="3784"/>
                  </a:cubicBezTo>
                  <a:cubicBezTo>
                    <a:pt x="33534" y="4437"/>
                    <a:pt x="31316" y="5046"/>
                    <a:pt x="29141" y="5742"/>
                  </a:cubicBezTo>
                  <a:cubicBezTo>
                    <a:pt x="28054" y="6089"/>
                    <a:pt x="27010" y="6481"/>
                    <a:pt x="25966" y="6916"/>
                  </a:cubicBezTo>
                  <a:cubicBezTo>
                    <a:pt x="25575" y="7133"/>
                    <a:pt x="25227" y="7394"/>
                    <a:pt x="24922" y="7699"/>
                  </a:cubicBezTo>
                  <a:lnTo>
                    <a:pt x="24922" y="9786"/>
                  </a:lnTo>
                  <a:cubicBezTo>
                    <a:pt x="24922" y="9960"/>
                    <a:pt x="24879" y="10178"/>
                    <a:pt x="24835" y="10395"/>
                  </a:cubicBezTo>
                  <a:cubicBezTo>
                    <a:pt x="24792" y="10700"/>
                    <a:pt x="24444" y="10830"/>
                    <a:pt x="24226" y="10613"/>
                  </a:cubicBezTo>
                  <a:cubicBezTo>
                    <a:pt x="23748" y="10221"/>
                    <a:pt x="23270" y="9830"/>
                    <a:pt x="22835" y="9438"/>
                  </a:cubicBezTo>
                  <a:cubicBezTo>
                    <a:pt x="22704" y="9351"/>
                    <a:pt x="22574" y="9264"/>
                    <a:pt x="22356" y="9134"/>
                  </a:cubicBezTo>
                  <a:cubicBezTo>
                    <a:pt x="21356" y="9569"/>
                    <a:pt x="20355" y="10134"/>
                    <a:pt x="19486" y="10787"/>
                  </a:cubicBezTo>
                  <a:cubicBezTo>
                    <a:pt x="18833" y="11309"/>
                    <a:pt x="18224" y="11787"/>
                    <a:pt x="17528" y="12265"/>
                  </a:cubicBezTo>
                  <a:cubicBezTo>
                    <a:pt x="16398" y="13135"/>
                    <a:pt x="15310" y="14136"/>
                    <a:pt x="14353" y="15223"/>
                  </a:cubicBezTo>
                  <a:cubicBezTo>
                    <a:pt x="14223" y="15353"/>
                    <a:pt x="14136" y="15484"/>
                    <a:pt x="14006" y="15658"/>
                  </a:cubicBezTo>
                  <a:lnTo>
                    <a:pt x="14875" y="16702"/>
                  </a:lnTo>
                  <a:lnTo>
                    <a:pt x="14049" y="17180"/>
                  </a:lnTo>
                  <a:lnTo>
                    <a:pt x="13440" y="16832"/>
                  </a:lnTo>
                  <a:cubicBezTo>
                    <a:pt x="13353" y="16832"/>
                    <a:pt x="13266" y="16832"/>
                    <a:pt x="13223" y="16919"/>
                  </a:cubicBezTo>
                  <a:cubicBezTo>
                    <a:pt x="13005" y="17093"/>
                    <a:pt x="12831" y="17311"/>
                    <a:pt x="12614" y="17441"/>
                  </a:cubicBezTo>
                  <a:cubicBezTo>
                    <a:pt x="12048" y="17876"/>
                    <a:pt x="11396" y="18268"/>
                    <a:pt x="11222" y="19050"/>
                  </a:cubicBezTo>
                  <a:cubicBezTo>
                    <a:pt x="11222" y="19137"/>
                    <a:pt x="11135" y="19181"/>
                    <a:pt x="11091" y="19181"/>
                  </a:cubicBezTo>
                  <a:cubicBezTo>
                    <a:pt x="10309" y="19268"/>
                    <a:pt x="10048" y="19920"/>
                    <a:pt x="9656" y="20399"/>
                  </a:cubicBezTo>
                  <a:cubicBezTo>
                    <a:pt x="8656" y="21617"/>
                    <a:pt x="7743" y="22921"/>
                    <a:pt x="7003" y="24313"/>
                  </a:cubicBezTo>
                  <a:cubicBezTo>
                    <a:pt x="6960" y="24400"/>
                    <a:pt x="6916" y="24487"/>
                    <a:pt x="6916" y="24574"/>
                  </a:cubicBezTo>
                  <a:cubicBezTo>
                    <a:pt x="6960" y="24835"/>
                    <a:pt x="7395" y="24574"/>
                    <a:pt x="7264" y="24878"/>
                  </a:cubicBezTo>
                  <a:cubicBezTo>
                    <a:pt x="7134" y="25183"/>
                    <a:pt x="7177" y="25531"/>
                    <a:pt x="7395" y="25792"/>
                  </a:cubicBezTo>
                  <a:cubicBezTo>
                    <a:pt x="7743" y="26270"/>
                    <a:pt x="8047" y="26705"/>
                    <a:pt x="8395" y="27184"/>
                  </a:cubicBezTo>
                  <a:cubicBezTo>
                    <a:pt x="8569" y="27445"/>
                    <a:pt x="8395" y="27793"/>
                    <a:pt x="8090" y="27793"/>
                  </a:cubicBezTo>
                  <a:cubicBezTo>
                    <a:pt x="7656" y="27836"/>
                    <a:pt x="7264" y="27793"/>
                    <a:pt x="6873" y="27836"/>
                  </a:cubicBezTo>
                  <a:lnTo>
                    <a:pt x="5394" y="27836"/>
                  </a:lnTo>
                  <a:cubicBezTo>
                    <a:pt x="4698" y="28880"/>
                    <a:pt x="4176" y="30011"/>
                    <a:pt x="3785" y="31228"/>
                  </a:cubicBezTo>
                  <a:cubicBezTo>
                    <a:pt x="3480" y="32316"/>
                    <a:pt x="3219" y="33403"/>
                    <a:pt x="2958" y="34490"/>
                  </a:cubicBezTo>
                  <a:cubicBezTo>
                    <a:pt x="2871" y="34708"/>
                    <a:pt x="2741" y="34969"/>
                    <a:pt x="2567" y="35143"/>
                  </a:cubicBezTo>
                  <a:cubicBezTo>
                    <a:pt x="2958" y="35926"/>
                    <a:pt x="3089" y="36796"/>
                    <a:pt x="2958" y="37622"/>
                  </a:cubicBezTo>
                  <a:cubicBezTo>
                    <a:pt x="2610" y="37448"/>
                    <a:pt x="2610" y="37448"/>
                    <a:pt x="2436" y="36883"/>
                  </a:cubicBezTo>
                  <a:cubicBezTo>
                    <a:pt x="2393" y="36926"/>
                    <a:pt x="2306" y="36970"/>
                    <a:pt x="2306" y="37013"/>
                  </a:cubicBezTo>
                  <a:cubicBezTo>
                    <a:pt x="2306" y="37448"/>
                    <a:pt x="2262" y="37883"/>
                    <a:pt x="1610" y="38057"/>
                  </a:cubicBezTo>
                  <a:cubicBezTo>
                    <a:pt x="1480" y="37752"/>
                    <a:pt x="1436" y="37492"/>
                    <a:pt x="1480" y="37187"/>
                  </a:cubicBezTo>
                  <a:cubicBezTo>
                    <a:pt x="1480" y="36448"/>
                    <a:pt x="1523" y="35708"/>
                    <a:pt x="1610" y="35012"/>
                  </a:cubicBezTo>
                  <a:cubicBezTo>
                    <a:pt x="1610" y="34795"/>
                    <a:pt x="1653" y="34621"/>
                    <a:pt x="1740" y="34403"/>
                  </a:cubicBezTo>
                  <a:cubicBezTo>
                    <a:pt x="2175" y="33490"/>
                    <a:pt x="2523" y="32490"/>
                    <a:pt x="2741" y="31446"/>
                  </a:cubicBezTo>
                  <a:cubicBezTo>
                    <a:pt x="2958" y="30837"/>
                    <a:pt x="3176" y="30228"/>
                    <a:pt x="3350" y="29619"/>
                  </a:cubicBezTo>
                  <a:cubicBezTo>
                    <a:pt x="3872" y="28140"/>
                    <a:pt x="4611" y="26749"/>
                    <a:pt x="5524" y="25444"/>
                  </a:cubicBezTo>
                  <a:cubicBezTo>
                    <a:pt x="6829" y="23269"/>
                    <a:pt x="8308" y="21182"/>
                    <a:pt x="9917" y="19224"/>
                  </a:cubicBezTo>
                  <a:cubicBezTo>
                    <a:pt x="10048" y="19094"/>
                    <a:pt x="10178" y="18920"/>
                    <a:pt x="10265" y="18746"/>
                  </a:cubicBezTo>
                  <a:cubicBezTo>
                    <a:pt x="10483" y="18311"/>
                    <a:pt x="10787" y="17920"/>
                    <a:pt x="11178" y="17659"/>
                  </a:cubicBezTo>
                  <a:cubicBezTo>
                    <a:pt x="11744" y="17224"/>
                    <a:pt x="12266" y="16658"/>
                    <a:pt x="12614" y="16006"/>
                  </a:cubicBezTo>
                  <a:cubicBezTo>
                    <a:pt x="12657" y="15919"/>
                    <a:pt x="12657" y="15788"/>
                    <a:pt x="12614" y="15701"/>
                  </a:cubicBezTo>
                  <a:cubicBezTo>
                    <a:pt x="12483" y="15527"/>
                    <a:pt x="12309" y="15527"/>
                    <a:pt x="12179" y="15701"/>
                  </a:cubicBezTo>
                  <a:cubicBezTo>
                    <a:pt x="11526" y="16397"/>
                    <a:pt x="10831" y="17093"/>
                    <a:pt x="10222" y="17789"/>
                  </a:cubicBezTo>
                  <a:cubicBezTo>
                    <a:pt x="9830" y="18181"/>
                    <a:pt x="9569" y="18615"/>
                    <a:pt x="9178" y="19007"/>
                  </a:cubicBezTo>
                  <a:cubicBezTo>
                    <a:pt x="8308" y="19790"/>
                    <a:pt x="7699" y="20834"/>
                    <a:pt x="7395" y="21964"/>
                  </a:cubicBezTo>
                  <a:lnTo>
                    <a:pt x="7047" y="21747"/>
                  </a:lnTo>
                  <a:cubicBezTo>
                    <a:pt x="6960" y="21747"/>
                    <a:pt x="6873" y="21747"/>
                    <a:pt x="6829" y="21834"/>
                  </a:cubicBezTo>
                  <a:cubicBezTo>
                    <a:pt x="6003" y="22704"/>
                    <a:pt x="5307" y="23704"/>
                    <a:pt x="4828" y="24835"/>
                  </a:cubicBezTo>
                  <a:cubicBezTo>
                    <a:pt x="4568" y="25400"/>
                    <a:pt x="4263" y="25966"/>
                    <a:pt x="3872" y="26531"/>
                  </a:cubicBezTo>
                  <a:cubicBezTo>
                    <a:pt x="3393" y="27097"/>
                    <a:pt x="3089" y="27836"/>
                    <a:pt x="2915" y="28575"/>
                  </a:cubicBezTo>
                  <a:cubicBezTo>
                    <a:pt x="2915" y="28706"/>
                    <a:pt x="2871" y="28793"/>
                    <a:pt x="2784" y="28880"/>
                  </a:cubicBezTo>
                  <a:cubicBezTo>
                    <a:pt x="2175" y="29576"/>
                    <a:pt x="2045" y="30402"/>
                    <a:pt x="1871" y="31228"/>
                  </a:cubicBezTo>
                  <a:cubicBezTo>
                    <a:pt x="1697" y="31837"/>
                    <a:pt x="1567" y="32403"/>
                    <a:pt x="1393" y="32968"/>
                  </a:cubicBezTo>
                  <a:cubicBezTo>
                    <a:pt x="1001" y="34143"/>
                    <a:pt x="827" y="35360"/>
                    <a:pt x="827" y="36535"/>
                  </a:cubicBezTo>
                  <a:cubicBezTo>
                    <a:pt x="914" y="37274"/>
                    <a:pt x="740" y="37970"/>
                    <a:pt x="392" y="38579"/>
                  </a:cubicBezTo>
                  <a:cubicBezTo>
                    <a:pt x="131" y="38579"/>
                    <a:pt x="88" y="38405"/>
                    <a:pt x="88" y="38274"/>
                  </a:cubicBezTo>
                  <a:cubicBezTo>
                    <a:pt x="1" y="37405"/>
                    <a:pt x="44" y="36491"/>
                    <a:pt x="218" y="35621"/>
                  </a:cubicBezTo>
                  <a:cubicBezTo>
                    <a:pt x="523" y="33795"/>
                    <a:pt x="1001" y="32011"/>
                    <a:pt x="1523" y="30228"/>
                  </a:cubicBezTo>
                  <a:cubicBezTo>
                    <a:pt x="2001" y="28488"/>
                    <a:pt x="2697" y="26792"/>
                    <a:pt x="3263" y="25096"/>
                  </a:cubicBezTo>
                  <a:lnTo>
                    <a:pt x="3698" y="25096"/>
                  </a:lnTo>
                  <a:lnTo>
                    <a:pt x="3698" y="25096"/>
                  </a:lnTo>
                  <a:cubicBezTo>
                    <a:pt x="3480" y="25139"/>
                    <a:pt x="3480" y="25270"/>
                    <a:pt x="3567" y="25400"/>
                  </a:cubicBezTo>
                  <a:cubicBezTo>
                    <a:pt x="3785" y="25400"/>
                    <a:pt x="3828" y="25226"/>
                    <a:pt x="3872" y="25096"/>
                  </a:cubicBezTo>
                  <a:cubicBezTo>
                    <a:pt x="5046" y="22704"/>
                    <a:pt x="6525" y="20399"/>
                    <a:pt x="8221" y="18311"/>
                  </a:cubicBezTo>
                  <a:cubicBezTo>
                    <a:pt x="8308" y="18224"/>
                    <a:pt x="8438" y="18137"/>
                    <a:pt x="8612" y="18050"/>
                  </a:cubicBezTo>
                  <a:lnTo>
                    <a:pt x="8612" y="18050"/>
                  </a:lnTo>
                  <a:cubicBezTo>
                    <a:pt x="8438" y="18442"/>
                    <a:pt x="8264" y="18789"/>
                    <a:pt x="8090" y="19137"/>
                  </a:cubicBezTo>
                  <a:cubicBezTo>
                    <a:pt x="8569" y="18746"/>
                    <a:pt x="9047" y="18311"/>
                    <a:pt x="9482" y="17833"/>
                  </a:cubicBezTo>
                  <a:cubicBezTo>
                    <a:pt x="9874" y="17354"/>
                    <a:pt x="10265" y="16832"/>
                    <a:pt x="10700" y="16354"/>
                  </a:cubicBezTo>
                  <a:cubicBezTo>
                    <a:pt x="11091" y="15875"/>
                    <a:pt x="11570" y="15484"/>
                    <a:pt x="12005" y="14962"/>
                  </a:cubicBezTo>
                  <a:cubicBezTo>
                    <a:pt x="11787" y="14875"/>
                    <a:pt x="11700" y="14788"/>
                    <a:pt x="11613" y="14832"/>
                  </a:cubicBezTo>
                  <a:cubicBezTo>
                    <a:pt x="11396" y="14919"/>
                    <a:pt x="11222" y="15049"/>
                    <a:pt x="11004" y="15180"/>
                  </a:cubicBezTo>
                  <a:close/>
                  <a:moveTo>
                    <a:pt x="25357" y="5611"/>
                  </a:moveTo>
                  <a:lnTo>
                    <a:pt x="24879" y="5828"/>
                  </a:lnTo>
                  <a:lnTo>
                    <a:pt x="24879" y="5959"/>
                  </a:lnTo>
                  <a:lnTo>
                    <a:pt x="24792" y="5959"/>
                  </a:lnTo>
                  <a:cubicBezTo>
                    <a:pt x="24835" y="5915"/>
                    <a:pt x="24835" y="5872"/>
                    <a:pt x="24879" y="5828"/>
                  </a:cubicBezTo>
                  <a:cubicBezTo>
                    <a:pt x="25096" y="5915"/>
                    <a:pt x="25314" y="5915"/>
                    <a:pt x="25357" y="5611"/>
                  </a:cubicBezTo>
                  <a:lnTo>
                    <a:pt x="25618" y="5611"/>
                  </a:lnTo>
                  <a:close/>
                  <a:moveTo>
                    <a:pt x="23356" y="7960"/>
                  </a:moveTo>
                  <a:lnTo>
                    <a:pt x="22791" y="8047"/>
                  </a:lnTo>
                  <a:lnTo>
                    <a:pt x="22574" y="8264"/>
                  </a:lnTo>
                  <a:lnTo>
                    <a:pt x="22748" y="8264"/>
                  </a:lnTo>
                  <a:cubicBezTo>
                    <a:pt x="22748" y="8177"/>
                    <a:pt x="22748" y="8090"/>
                    <a:pt x="22748" y="8003"/>
                  </a:cubicBezTo>
                  <a:cubicBezTo>
                    <a:pt x="22965" y="8134"/>
                    <a:pt x="23226" y="8090"/>
                    <a:pt x="23356" y="7873"/>
                  </a:cubicBezTo>
                  <a:lnTo>
                    <a:pt x="23530" y="7786"/>
                  </a:lnTo>
                  <a:lnTo>
                    <a:pt x="23400" y="7699"/>
                  </a:lnTo>
                  <a:close/>
                  <a:moveTo>
                    <a:pt x="17615" y="10874"/>
                  </a:moveTo>
                  <a:lnTo>
                    <a:pt x="17137" y="11396"/>
                  </a:lnTo>
                  <a:cubicBezTo>
                    <a:pt x="17354" y="11439"/>
                    <a:pt x="17528" y="11396"/>
                    <a:pt x="17572" y="11265"/>
                  </a:cubicBezTo>
                  <a:cubicBezTo>
                    <a:pt x="17659" y="11178"/>
                    <a:pt x="17572" y="11004"/>
                    <a:pt x="17572" y="10874"/>
                  </a:cubicBezTo>
                  <a:cubicBezTo>
                    <a:pt x="17659" y="10917"/>
                    <a:pt x="17702" y="10961"/>
                    <a:pt x="17789" y="10961"/>
                  </a:cubicBezTo>
                  <a:cubicBezTo>
                    <a:pt x="17833" y="10961"/>
                    <a:pt x="17876" y="10917"/>
                    <a:pt x="17920" y="10874"/>
                  </a:cubicBezTo>
                  <a:cubicBezTo>
                    <a:pt x="17876" y="10917"/>
                    <a:pt x="17833" y="10917"/>
                    <a:pt x="17789" y="10874"/>
                  </a:cubicBezTo>
                  <a:close/>
                  <a:moveTo>
                    <a:pt x="5916" y="27227"/>
                  </a:moveTo>
                  <a:lnTo>
                    <a:pt x="6742" y="27227"/>
                  </a:lnTo>
                  <a:cubicBezTo>
                    <a:pt x="6960" y="27227"/>
                    <a:pt x="7264" y="27358"/>
                    <a:pt x="7525" y="27053"/>
                  </a:cubicBezTo>
                  <a:cubicBezTo>
                    <a:pt x="7351" y="26575"/>
                    <a:pt x="7047" y="26183"/>
                    <a:pt x="6699" y="25879"/>
                  </a:cubicBezTo>
                  <a:cubicBezTo>
                    <a:pt x="6481" y="26314"/>
                    <a:pt x="6046" y="26575"/>
                    <a:pt x="5916" y="27227"/>
                  </a:cubicBezTo>
                  <a:close/>
                  <a:moveTo>
                    <a:pt x="24270" y="8047"/>
                  </a:moveTo>
                  <a:lnTo>
                    <a:pt x="23052" y="8699"/>
                  </a:lnTo>
                  <a:cubicBezTo>
                    <a:pt x="23270" y="9177"/>
                    <a:pt x="23748" y="9482"/>
                    <a:pt x="24270" y="9482"/>
                  </a:cubicBezTo>
                  <a:close/>
                  <a:moveTo>
                    <a:pt x="19921" y="9090"/>
                  </a:moveTo>
                  <a:cubicBezTo>
                    <a:pt x="20834" y="8743"/>
                    <a:pt x="21660" y="8177"/>
                    <a:pt x="22313" y="7438"/>
                  </a:cubicBezTo>
                  <a:cubicBezTo>
                    <a:pt x="21399" y="7960"/>
                    <a:pt x="20573" y="8221"/>
                    <a:pt x="19921" y="9090"/>
                  </a:cubicBezTo>
                  <a:close/>
                  <a:moveTo>
                    <a:pt x="16050" y="12005"/>
                  </a:moveTo>
                  <a:cubicBezTo>
                    <a:pt x="15310" y="12483"/>
                    <a:pt x="15310" y="12483"/>
                    <a:pt x="15180" y="12961"/>
                  </a:cubicBezTo>
                  <a:cubicBezTo>
                    <a:pt x="15615" y="12831"/>
                    <a:pt x="15963" y="12439"/>
                    <a:pt x="16050" y="12005"/>
                  </a:cubicBezTo>
                  <a:close/>
                  <a:moveTo>
                    <a:pt x="30663" y="4611"/>
                  </a:moveTo>
                  <a:cubicBezTo>
                    <a:pt x="30881" y="4567"/>
                    <a:pt x="31011" y="4567"/>
                    <a:pt x="31142" y="4524"/>
                  </a:cubicBezTo>
                  <a:cubicBezTo>
                    <a:pt x="31272" y="4480"/>
                    <a:pt x="31403" y="4437"/>
                    <a:pt x="31664" y="4350"/>
                  </a:cubicBezTo>
                  <a:cubicBezTo>
                    <a:pt x="30924" y="4219"/>
                    <a:pt x="30924" y="4219"/>
                    <a:pt x="30663" y="4611"/>
                  </a:cubicBezTo>
                  <a:close/>
                  <a:moveTo>
                    <a:pt x="14223" y="14484"/>
                  </a:moveTo>
                  <a:cubicBezTo>
                    <a:pt x="13701" y="14614"/>
                    <a:pt x="13701" y="14614"/>
                    <a:pt x="13571" y="15049"/>
                  </a:cubicBezTo>
                  <a:close/>
                  <a:moveTo>
                    <a:pt x="19268" y="10134"/>
                  </a:moveTo>
                  <a:cubicBezTo>
                    <a:pt x="19268" y="10134"/>
                    <a:pt x="19225" y="10134"/>
                    <a:pt x="19181" y="10134"/>
                  </a:cubicBezTo>
                  <a:cubicBezTo>
                    <a:pt x="19181" y="10134"/>
                    <a:pt x="19181" y="10221"/>
                    <a:pt x="19138" y="10221"/>
                  </a:cubicBezTo>
                  <a:cubicBezTo>
                    <a:pt x="19181" y="10221"/>
                    <a:pt x="19225" y="10221"/>
                    <a:pt x="19268" y="10221"/>
                  </a:cubicBezTo>
                  <a:cubicBezTo>
                    <a:pt x="19268" y="10221"/>
                    <a:pt x="19268" y="10178"/>
                    <a:pt x="19268" y="10178"/>
                  </a:cubicBezTo>
                  <a:close/>
                  <a:moveTo>
                    <a:pt x="26488" y="6350"/>
                  </a:moveTo>
                  <a:lnTo>
                    <a:pt x="26488" y="6263"/>
                  </a:lnTo>
                  <a:lnTo>
                    <a:pt x="26358" y="626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67"/>
            <p:cNvSpPr/>
            <p:nvPr/>
          </p:nvSpPr>
          <p:spPr>
            <a:xfrm>
              <a:off x="2353500" y="3023850"/>
              <a:ext cx="1405950" cy="1524450"/>
            </a:xfrm>
            <a:custGeom>
              <a:avLst/>
              <a:gdLst/>
              <a:ahLst/>
              <a:cxnLst/>
              <a:rect l="l" t="t" r="r" b="b"/>
              <a:pathLst>
                <a:path w="56238" h="60978" extrusionOk="0">
                  <a:moveTo>
                    <a:pt x="19399" y="34404"/>
                  </a:moveTo>
                  <a:cubicBezTo>
                    <a:pt x="19138" y="34186"/>
                    <a:pt x="18877" y="33969"/>
                    <a:pt x="18659" y="33708"/>
                  </a:cubicBezTo>
                  <a:cubicBezTo>
                    <a:pt x="17441" y="32142"/>
                    <a:pt x="16267" y="30533"/>
                    <a:pt x="15093" y="28967"/>
                  </a:cubicBezTo>
                  <a:cubicBezTo>
                    <a:pt x="14527" y="28228"/>
                    <a:pt x="13918" y="27488"/>
                    <a:pt x="13353" y="26792"/>
                  </a:cubicBezTo>
                  <a:lnTo>
                    <a:pt x="10700" y="23400"/>
                  </a:lnTo>
                  <a:cubicBezTo>
                    <a:pt x="10743" y="23617"/>
                    <a:pt x="10830" y="23835"/>
                    <a:pt x="10917" y="24052"/>
                  </a:cubicBezTo>
                  <a:cubicBezTo>
                    <a:pt x="11831" y="25879"/>
                    <a:pt x="13005" y="27619"/>
                    <a:pt x="14397" y="29141"/>
                  </a:cubicBezTo>
                  <a:cubicBezTo>
                    <a:pt x="14484" y="29228"/>
                    <a:pt x="14571" y="29358"/>
                    <a:pt x="14658" y="29532"/>
                  </a:cubicBezTo>
                  <a:cubicBezTo>
                    <a:pt x="15267" y="30533"/>
                    <a:pt x="15963" y="31446"/>
                    <a:pt x="16745" y="32316"/>
                  </a:cubicBezTo>
                  <a:cubicBezTo>
                    <a:pt x="17572" y="33099"/>
                    <a:pt x="18311" y="33925"/>
                    <a:pt x="19007" y="34838"/>
                  </a:cubicBezTo>
                  <a:cubicBezTo>
                    <a:pt x="19355" y="35230"/>
                    <a:pt x="19616" y="35708"/>
                    <a:pt x="19964" y="36056"/>
                  </a:cubicBezTo>
                  <a:cubicBezTo>
                    <a:pt x="21356" y="37579"/>
                    <a:pt x="22878" y="38970"/>
                    <a:pt x="24531" y="40275"/>
                  </a:cubicBezTo>
                  <a:cubicBezTo>
                    <a:pt x="25314" y="40797"/>
                    <a:pt x="26183" y="41275"/>
                    <a:pt x="27053" y="41667"/>
                  </a:cubicBezTo>
                  <a:cubicBezTo>
                    <a:pt x="28097" y="42232"/>
                    <a:pt x="29054" y="42885"/>
                    <a:pt x="29967" y="43624"/>
                  </a:cubicBezTo>
                  <a:cubicBezTo>
                    <a:pt x="30881" y="45016"/>
                    <a:pt x="32403" y="45494"/>
                    <a:pt x="33795" y="46277"/>
                  </a:cubicBezTo>
                  <a:cubicBezTo>
                    <a:pt x="34056" y="46451"/>
                    <a:pt x="34360" y="46538"/>
                    <a:pt x="34665" y="46538"/>
                  </a:cubicBezTo>
                  <a:cubicBezTo>
                    <a:pt x="35273" y="46495"/>
                    <a:pt x="35839" y="46625"/>
                    <a:pt x="36317" y="46930"/>
                  </a:cubicBezTo>
                  <a:cubicBezTo>
                    <a:pt x="37405" y="47451"/>
                    <a:pt x="38535" y="47843"/>
                    <a:pt x="39710" y="48147"/>
                  </a:cubicBezTo>
                  <a:cubicBezTo>
                    <a:pt x="39927" y="48147"/>
                    <a:pt x="40145" y="48147"/>
                    <a:pt x="40362" y="48147"/>
                  </a:cubicBezTo>
                  <a:cubicBezTo>
                    <a:pt x="39623" y="47669"/>
                    <a:pt x="38796" y="47234"/>
                    <a:pt x="37970" y="46930"/>
                  </a:cubicBezTo>
                  <a:cubicBezTo>
                    <a:pt x="35752" y="46190"/>
                    <a:pt x="33708" y="45059"/>
                    <a:pt x="31577" y="44059"/>
                  </a:cubicBezTo>
                  <a:cubicBezTo>
                    <a:pt x="31142" y="43885"/>
                    <a:pt x="30707" y="43624"/>
                    <a:pt x="30359" y="43320"/>
                  </a:cubicBezTo>
                  <a:cubicBezTo>
                    <a:pt x="29097" y="42145"/>
                    <a:pt x="27575" y="41406"/>
                    <a:pt x="26227" y="40362"/>
                  </a:cubicBezTo>
                  <a:cubicBezTo>
                    <a:pt x="25879" y="40101"/>
                    <a:pt x="25531" y="39797"/>
                    <a:pt x="25227" y="39492"/>
                  </a:cubicBezTo>
                  <a:cubicBezTo>
                    <a:pt x="25096" y="39405"/>
                    <a:pt x="25096" y="39231"/>
                    <a:pt x="24966" y="39014"/>
                  </a:cubicBezTo>
                  <a:cubicBezTo>
                    <a:pt x="25444" y="38927"/>
                    <a:pt x="25749" y="38927"/>
                    <a:pt x="25966" y="39318"/>
                  </a:cubicBezTo>
                  <a:lnTo>
                    <a:pt x="26009" y="39275"/>
                  </a:lnTo>
                  <a:cubicBezTo>
                    <a:pt x="25922" y="39318"/>
                    <a:pt x="25835" y="39405"/>
                    <a:pt x="25749" y="39449"/>
                  </a:cubicBezTo>
                  <a:cubicBezTo>
                    <a:pt x="25749" y="39492"/>
                    <a:pt x="25792" y="39623"/>
                    <a:pt x="25835" y="39666"/>
                  </a:cubicBezTo>
                  <a:cubicBezTo>
                    <a:pt x="26792" y="40319"/>
                    <a:pt x="27749" y="41015"/>
                    <a:pt x="28706" y="41667"/>
                  </a:cubicBezTo>
                  <a:cubicBezTo>
                    <a:pt x="29445" y="42102"/>
                    <a:pt x="30228" y="42406"/>
                    <a:pt x="30924" y="42841"/>
                  </a:cubicBezTo>
                  <a:cubicBezTo>
                    <a:pt x="32968" y="44103"/>
                    <a:pt x="35099" y="45190"/>
                    <a:pt x="37231" y="46147"/>
                  </a:cubicBezTo>
                  <a:cubicBezTo>
                    <a:pt x="40014" y="47451"/>
                    <a:pt x="42928" y="48452"/>
                    <a:pt x="45886" y="49148"/>
                  </a:cubicBezTo>
                  <a:cubicBezTo>
                    <a:pt x="46060" y="49148"/>
                    <a:pt x="46234" y="49104"/>
                    <a:pt x="46408" y="49104"/>
                  </a:cubicBezTo>
                  <a:cubicBezTo>
                    <a:pt x="45973" y="48843"/>
                    <a:pt x="45712" y="48713"/>
                    <a:pt x="45451" y="48539"/>
                  </a:cubicBezTo>
                  <a:cubicBezTo>
                    <a:pt x="45016" y="48365"/>
                    <a:pt x="44537" y="48191"/>
                    <a:pt x="44103" y="48017"/>
                  </a:cubicBezTo>
                  <a:cubicBezTo>
                    <a:pt x="43972" y="47930"/>
                    <a:pt x="43929" y="47799"/>
                    <a:pt x="43842" y="47669"/>
                  </a:cubicBezTo>
                  <a:lnTo>
                    <a:pt x="43798" y="47712"/>
                  </a:lnTo>
                  <a:cubicBezTo>
                    <a:pt x="44581" y="47973"/>
                    <a:pt x="45407" y="48191"/>
                    <a:pt x="46190" y="48495"/>
                  </a:cubicBezTo>
                  <a:cubicBezTo>
                    <a:pt x="48278" y="49278"/>
                    <a:pt x="50453" y="49713"/>
                    <a:pt x="52584" y="50279"/>
                  </a:cubicBezTo>
                  <a:cubicBezTo>
                    <a:pt x="52975" y="50366"/>
                    <a:pt x="53367" y="50409"/>
                    <a:pt x="53758" y="50453"/>
                  </a:cubicBezTo>
                  <a:cubicBezTo>
                    <a:pt x="54062" y="50496"/>
                    <a:pt x="54367" y="50496"/>
                    <a:pt x="54671" y="50496"/>
                  </a:cubicBezTo>
                  <a:cubicBezTo>
                    <a:pt x="54671" y="50800"/>
                    <a:pt x="54497" y="50800"/>
                    <a:pt x="54367" y="50844"/>
                  </a:cubicBezTo>
                  <a:cubicBezTo>
                    <a:pt x="53584" y="50844"/>
                    <a:pt x="52845" y="50757"/>
                    <a:pt x="52105" y="50540"/>
                  </a:cubicBezTo>
                  <a:cubicBezTo>
                    <a:pt x="51235" y="50322"/>
                    <a:pt x="50322" y="50148"/>
                    <a:pt x="49148" y="49887"/>
                  </a:cubicBezTo>
                  <a:cubicBezTo>
                    <a:pt x="49452" y="50192"/>
                    <a:pt x="49713" y="50453"/>
                    <a:pt x="50061" y="50713"/>
                  </a:cubicBezTo>
                  <a:cubicBezTo>
                    <a:pt x="50322" y="50844"/>
                    <a:pt x="50626" y="50974"/>
                    <a:pt x="50931" y="51061"/>
                  </a:cubicBezTo>
                  <a:lnTo>
                    <a:pt x="54106" y="52149"/>
                  </a:lnTo>
                  <a:cubicBezTo>
                    <a:pt x="54019" y="52149"/>
                    <a:pt x="53888" y="52149"/>
                    <a:pt x="53758" y="52149"/>
                  </a:cubicBezTo>
                  <a:cubicBezTo>
                    <a:pt x="52540" y="52453"/>
                    <a:pt x="51279" y="52410"/>
                    <a:pt x="50105" y="52062"/>
                  </a:cubicBezTo>
                  <a:cubicBezTo>
                    <a:pt x="49670" y="51931"/>
                    <a:pt x="49191" y="51931"/>
                    <a:pt x="48756" y="52062"/>
                  </a:cubicBezTo>
                  <a:cubicBezTo>
                    <a:pt x="49104" y="52192"/>
                    <a:pt x="49409" y="52279"/>
                    <a:pt x="49757" y="52366"/>
                  </a:cubicBezTo>
                  <a:cubicBezTo>
                    <a:pt x="51235" y="52627"/>
                    <a:pt x="52714" y="52671"/>
                    <a:pt x="54193" y="52584"/>
                  </a:cubicBezTo>
                  <a:cubicBezTo>
                    <a:pt x="54236" y="52584"/>
                    <a:pt x="54236" y="52497"/>
                    <a:pt x="54280" y="52410"/>
                  </a:cubicBezTo>
                  <a:lnTo>
                    <a:pt x="54062" y="52149"/>
                  </a:lnTo>
                  <a:lnTo>
                    <a:pt x="56237" y="52497"/>
                  </a:lnTo>
                  <a:cubicBezTo>
                    <a:pt x="56237" y="52671"/>
                    <a:pt x="56194" y="52845"/>
                    <a:pt x="56150" y="53019"/>
                  </a:cubicBezTo>
                  <a:cubicBezTo>
                    <a:pt x="55976" y="53541"/>
                    <a:pt x="55454" y="53845"/>
                    <a:pt x="54932" y="53758"/>
                  </a:cubicBezTo>
                  <a:cubicBezTo>
                    <a:pt x="54454" y="53715"/>
                    <a:pt x="53975" y="53758"/>
                    <a:pt x="53628" y="53323"/>
                  </a:cubicBezTo>
                  <a:cubicBezTo>
                    <a:pt x="53541" y="53193"/>
                    <a:pt x="53323" y="53193"/>
                    <a:pt x="53193" y="53149"/>
                  </a:cubicBezTo>
                  <a:cubicBezTo>
                    <a:pt x="53062" y="53106"/>
                    <a:pt x="52932" y="53106"/>
                    <a:pt x="52845" y="53149"/>
                  </a:cubicBezTo>
                  <a:cubicBezTo>
                    <a:pt x="50974" y="53193"/>
                    <a:pt x="49104" y="52888"/>
                    <a:pt x="47408" y="52192"/>
                  </a:cubicBezTo>
                  <a:cubicBezTo>
                    <a:pt x="47017" y="52062"/>
                    <a:pt x="46625" y="51975"/>
                    <a:pt x="46190" y="51844"/>
                  </a:cubicBezTo>
                  <a:cubicBezTo>
                    <a:pt x="46147" y="52192"/>
                    <a:pt x="46103" y="52453"/>
                    <a:pt x="46103" y="52714"/>
                  </a:cubicBezTo>
                  <a:cubicBezTo>
                    <a:pt x="46016" y="53671"/>
                    <a:pt x="45842" y="54628"/>
                    <a:pt x="45538" y="55585"/>
                  </a:cubicBezTo>
                  <a:cubicBezTo>
                    <a:pt x="45103" y="56976"/>
                    <a:pt x="44668" y="58412"/>
                    <a:pt x="44190" y="59847"/>
                  </a:cubicBezTo>
                  <a:cubicBezTo>
                    <a:pt x="44103" y="60195"/>
                    <a:pt x="43972" y="60499"/>
                    <a:pt x="43798" y="60847"/>
                  </a:cubicBezTo>
                  <a:cubicBezTo>
                    <a:pt x="43798" y="60891"/>
                    <a:pt x="43624" y="60891"/>
                    <a:pt x="43407" y="60978"/>
                  </a:cubicBezTo>
                  <a:cubicBezTo>
                    <a:pt x="43494" y="59934"/>
                    <a:pt x="43320" y="59021"/>
                    <a:pt x="43581" y="58064"/>
                  </a:cubicBezTo>
                  <a:cubicBezTo>
                    <a:pt x="43842" y="57107"/>
                    <a:pt x="43972" y="56237"/>
                    <a:pt x="44233" y="55324"/>
                  </a:cubicBezTo>
                  <a:cubicBezTo>
                    <a:pt x="44494" y="54454"/>
                    <a:pt x="44798" y="53758"/>
                    <a:pt x="45059" y="52932"/>
                  </a:cubicBezTo>
                  <a:cubicBezTo>
                    <a:pt x="45277" y="52453"/>
                    <a:pt x="45451" y="51975"/>
                    <a:pt x="45625" y="51496"/>
                  </a:cubicBezTo>
                  <a:cubicBezTo>
                    <a:pt x="44103" y="50800"/>
                    <a:pt x="42493" y="50192"/>
                    <a:pt x="40928" y="49713"/>
                  </a:cubicBezTo>
                  <a:cubicBezTo>
                    <a:pt x="40058" y="49365"/>
                    <a:pt x="39144" y="49104"/>
                    <a:pt x="38274" y="48930"/>
                  </a:cubicBezTo>
                  <a:cubicBezTo>
                    <a:pt x="37753" y="48800"/>
                    <a:pt x="37274" y="48582"/>
                    <a:pt x="36839" y="48278"/>
                  </a:cubicBezTo>
                  <a:cubicBezTo>
                    <a:pt x="35882" y="47756"/>
                    <a:pt x="34926" y="47278"/>
                    <a:pt x="33925" y="46799"/>
                  </a:cubicBezTo>
                  <a:cubicBezTo>
                    <a:pt x="32794" y="46277"/>
                    <a:pt x="31707" y="45668"/>
                    <a:pt x="30663" y="45016"/>
                  </a:cubicBezTo>
                  <a:cubicBezTo>
                    <a:pt x="29619" y="44363"/>
                    <a:pt x="28619" y="43711"/>
                    <a:pt x="27619" y="43059"/>
                  </a:cubicBezTo>
                  <a:cubicBezTo>
                    <a:pt x="27271" y="42841"/>
                    <a:pt x="27097" y="43059"/>
                    <a:pt x="26792" y="43189"/>
                  </a:cubicBezTo>
                  <a:cubicBezTo>
                    <a:pt x="26140" y="42798"/>
                    <a:pt x="25531" y="42363"/>
                    <a:pt x="25009" y="41797"/>
                  </a:cubicBezTo>
                  <a:cubicBezTo>
                    <a:pt x="24618" y="41362"/>
                    <a:pt x="24139" y="41015"/>
                    <a:pt x="23617" y="40710"/>
                  </a:cubicBezTo>
                  <a:cubicBezTo>
                    <a:pt x="23269" y="40580"/>
                    <a:pt x="23008" y="40319"/>
                    <a:pt x="22834" y="40014"/>
                  </a:cubicBezTo>
                  <a:cubicBezTo>
                    <a:pt x="22661" y="39753"/>
                    <a:pt x="22487" y="39579"/>
                    <a:pt x="22226" y="39449"/>
                  </a:cubicBezTo>
                  <a:cubicBezTo>
                    <a:pt x="20877" y="38579"/>
                    <a:pt x="19877" y="37361"/>
                    <a:pt x="18746" y="36274"/>
                  </a:cubicBezTo>
                  <a:cubicBezTo>
                    <a:pt x="18616" y="36143"/>
                    <a:pt x="18442" y="36013"/>
                    <a:pt x="18485" y="35882"/>
                  </a:cubicBezTo>
                  <a:cubicBezTo>
                    <a:pt x="18529" y="35273"/>
                    <a:pt x="18050" y="35056"/>
                    <a:pt x="17746" y="34708"/>
                  </a:cubicBezTo>
                  <a:cubicBezTo>
                    <a:pt x="17398" y="34404"/>
                    <a:pt x="17093" y="34099"/>
                    <a:pt x="16789" y="33751"/>
                  </a:cubicBezTo>
                  <a:cubicBezTo>
                    <a:pt x="14788" y="31446"/>
                    <a:pt x="12962" y="29010"/>
                    <a:pt x="11265" y="26444"/>
                  </a:cubicBezTo>
                  <a:cubicBezTo>
                    <a:pt x="9787" y="24183"/>
                    <a:pt x="8395" y="21878"/>
                    <a:pt x="7047" y="19529"/>
                  </a:cubicBezTo>
                  <a:cubicBezTo>
                    <a:pt x="6046" y="17876"/>
                    <a:pt x="5176" y="16136"/>
                    <a:pt x="4524" y="14310"/>
                  </a:cubicBezTo>
                  <a:cubicBezTo>
                    <a:pt x="4350" y="13875"/>
                    <a:pt x="4306" y="13353"/>
                    <a:pt x="3654" y="13266"/>
                  </a:cubicBezTo>
                  <a:cubicBezTo>
                    <a:pt x="3567" y="13266"/>
                    <a:pt x="3480" y="13048"/>
                    <a:pt x="3437" y="12918"/>
                  </a:cubicBezTo>
                  <a:cubicBezTo>
                    <a:pt x="3045" y="11831"/>
                    <a:pt x="2567" y="10787"/>
                    <a:pt x="2262" y="9699"/>
                  </a:cubicBezTo>
                  <a:cubicBezTo>
                    <a:pt x="1784" y="7873"/>
                    <a:pt x="1175" y="6089"/>
                    <a:pt x="479" y="4350"/>
                  </a:cubicBezTo>
                  <a:cubicBezTo>
                    <a:pt x="218" y="3828"/>
                    <a:pt x="1" y="3306"/>
                    <a:pt x="392" y="2741"/>
                  </a:cubicBezTo>
                  <a:cubicBezTo>
                    <a:pt x="479" y="2654"/>
                    <a:pt x="392" y="2436"/>
                    <a:pt x="349" y="2306"/>
                  </a:cubicBezTo>
                  <a:cubicBezTo>
                    <a:pt x="305" y="2132"/>
                    <a:pt x="262" y="2132"/>
                    <a:pt x="305" y="2045"/>
                  </a:cubicBezTo>
                  <a:cubicBezTo>
                    <a:pt x="653" y="1436"/>
                    <a:pt x="436" y="740"/>
                    <a:pt x="523" y="44"/>
                  </a:cubicBezTo>
                  <a:cubicBezTo>
                    <a:pt x="914" y="0"/>
                    <a:pt x="1305" y="305"/>
                    <a:pt x="1349" y="696"/>
                  </a:cubicBezTo>
                  <a:cubicBezTo>
                    <a:pt x="1566" y="2001"/>
                    <a:pt x="1784" y="3306"/>
                    <a:pt x="2001" y="4611"/>
                  </a:cubicBezTo>
                  <a:cubicBezTo>
                    <a:pt x="2001" y="4654"/>
                    <a:pt x="2001" y="4698"/>
                    <a:pt x="2001" y="4741"/>
                  </a:cubicBezTo>
                  <a:cubicBezTo>
                    <a:pt x="1827" y="5872"/>
                    <a:pt x="2349" y="6785"/>
                    <a:pt x="2871" y="7699"/>
                  </a:cubicBezTo>
                  <a:cubicBezTo>
                    <a:pt x="3089" y="8090"/>
                    <a:pt x="3263" y="8482"/>
                    <a:pt x="3437" y="8873"/>
                  </a:cubicBezTo>
                  <a:cubicBezTo>
                    <a:pt x="3654" y="9264"/>
                    <a:pt x="3741" y="9656"/>
                    <a:pt x="3741" y="10047"/>
                  </a:cubicBezTo>
                  <a:cubicBezTo>
                    <a:pt x="3698" y="10613"/>
                    <a:pt x="3828" y="11178"/>
                    <a:pt x="4089" y="11700"/>
                  </a:cubicBezTo>
                  <a:cubicBezTo>
                    <a:pt x="4437" y="12353"/>
                    <a:pt x="4654" y="13092"/>
                    <a:pt x="4959" y="13788"/>
                  </a:cubicBezTo>
                  <a:cubicBezTo>
                    <a:pt x="5742" y="15875"/>
                    <a:pt x="6699" y="17876"/>
                    <a:pt x="7829" y="19790"/>
                  </a:cubicBezTo>
                  <a:cubicBezTo>
                    <a:pt x="7873" y="19833"/>
                    <a:pt x="7960" y="19877"/>
                    <a:pt x="8047" y="19877"/>
                  </a:cubicBezTo>
                  <a:lnTo>
                    <a:pt x="8003" y="19833"/>
                  </a:lnTo>
                  <a:cubicBezTo>
                    <a:pt x="8003" y="20051"/>
                    <a:pt x="8003" y="20268"/>
                    <a:pt x="8308" y="20399"/>
                  </a:cubicBezTo>
                  <a:lnTo>
                    <a:pt x="8264" y="20355"/>
                  </a:lnTo>
                  <a:cubicBezTo>
                    <a:pt x="8308" y="20442"/>
                    <a:pt x="8308" y="20529"/>
                    <a:pt x="8395" y="20660"/>
                  </a:cubicBezTo>
                  <a:lnTo>
                    <a:pt x="8525" y="20355"/>
                  </a:lnTo>
                  <a:lnTo>
                    <a:pt x="8482" y="20355"/>
                  </a:lnTo>
                  <a:cubicBezTo>
                    <a:pt x="9047" y="20660"/>
                    <a:pt x="9526" y="21095"/>
                    <a:pt x="9874" y="21660"/>
                  </a:cubicBezTo>
                  <a:cubicBezTo>
                    <a:pt x="11222" y="23617"/>
                    <a:pt x="12657" y="25487"/>
                    <a:pt x="14223" y="27271"/>
                  </a:cubicBezTo>
                  <a:cubicBezTo>
                    <a:pt x="14440" y="27532"/>
                    <a:pt x="14614" y="27793"/>
                    <a:pt x="14832" y="28054"/>
                  </a:cubicBezTo>
                  <a:cubicBezTo>
                    <a:pt x="16224" y="29924"/>
                    <a:pt x="17615" y="31794"/>
                    <a:pt x="19007" y="33664"/>
                  </a:cubicBezTo>
                  <a:cubicBezTo>
                    <a:pt x="19181" y="33882"/>
                    <a:pt x="19312" y="34143"/>
                    <a:pt x="19442" y="34360"/>
                  </a:cubicBezTo>
                  <a:close/>
                  <a:moveTo>
                    <a:pt x="42058" y="48408"/>
                  </a:moveTo>
                  <a:cubicBezTo>
                    <a:pt x="42058" y="48756"/>
                    <a:pt x="42319" y="48669"/>
                    <a:pt x="42493" y="48713"/>
                  </a:cubicBezTo>
                  <a:cubicBezTo>
                    <a:pt x="43407" y="49365"/>
                    <a:pt x="44494" y="49626"/>
                    <a:pt x="45538" y="50148"/>
                  </a:cubicBezTo>
                  <a:lnTo>
                    <a:pt x="45929" y="49539"/>
                  </a:lnTo>
                  <a:cubicBezTo>
                    <a:pt x="44929" y="49235"/>
                    <a:pt x="43972" y="48974"/>
                    <a:pt x="43059" y="48756"/>
                  </a:cubicBezTo>
                  <a:cubicBezTo>
                    <a:pt x="42885" y="48713"/>
                    <a:pt x="42667" y="48713"/>
                    <a:pt x="42493" y="48756"/>
                  </a:cubicBezTo>
                  <a:cubicBezTo>
                    <a:pt x="42493" y="48452"/>
                    <a:pt x="42189" y="48539"/>
                    <a:pt x="42015" y="48452"/>
                  </a:cubicBezTo>
                  <a:lnTo>
                    <a:pt x="41406" y="48104"/>
                  </a:lnTo>
                  <a:lnTo>
                    <a:pt x="41275" y="48234"/>
                  </a:lnTo>
                  <a:lnTo>
                    <a:pt x="41232" y="48147"/>
                  </a:lnTo>
                  <a:lnTo>
                    <a:pt x="41406" y="48147"/>
                  </a:lnTo>
                  <a:cubicBezTo>
                    <a:pt x="41536" y="48365"/>
                    <a:pt x="41797" y="48495"/>
                    <a:pt x="42058" y="48408"/>
                  </a:cubicBezTo>
                  <a:close/>
                  <a:moveTo>
                    <a:pt x="50192" y="51409"/>
                  </a:moveTo>
                  <a:cubicBezTo>
                    <a:pt x="49017" y="50844"/>
                    <a:pt x="48017" y="49887"/>
                    <a:pt x="46538" y="50192"/>
                  </a:cubicBezTo>
                  <a:cubicBezTo>
                    <a:pt x="46712" y="50366"/>
                    <a:pt x="46799" y="50453"/>
                    <a:pt x="46886" y="50496"/>
                  </a:cubicBezTo>
                  <a:cubicBezTo>
                    <a:pt x="47886" y="50844"/>
                    <a:pt x="48887" y="51148"/>
                    <a:pt x="49887" y="51453"/>
                  </a:cubicBezTo>
                  <a:cubicBezTo>
                    <a:pt x="49931" y="51453"/>
                    <a:pt x="50061" y="51409"/>
                    <a:pt x="50148" y="513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67"/>
            <p:cNvSpPr/>
            <p:nvPr/>
          </p:nvSpPr>
          <p:spPr>
            <a:xfrm>
              <a:off x="4034500" y="2942300"/>
              <a:ext cx="1511425" cy="1414650"/>
            </a:xfrm>
            <a:custGeom>
              <a:avLst/>
              <a:gdLst/>
              <a:ahLst/>
              <a:cxnLst/>
              <a:rect l="l" t="t" r="r" b="b"/>
              <a:pathLst>
                <a:path w="60457" h="56586" extrusionOk="0">
                  <a:moveTo>
                    <a:pt x="23661" y="45407"/>
                  </a:moveTo>
                  <a:cubicBezTo>
                    <a:pt x="23748" y="45407"/>
                    <a:pt x="23878" y="45451"/>
                    <a:pt x="23922" y="45407"/>
                  </a:cubicBezTo>
                  <a:cubicBezTo>
                    <a:pt x="24966" y="44798"/>
                    <a:pt x="26010" y="44190"/>
                    <a:pt x="27010" y="43494"/>
                  </a:cubicBezTo>
                  <a:cubicBezTo>
                    <a:pt x="27706" y="43015"/>
                    <a:pt x="28271" y="42406"/>
                    <a:pt x="28924" y="41884"/>
                  </a:cubicBezTo>
                  <a:cubicBezTo>
                    <a:pt x="29054" y="41754"/>
                    <a:pt x="29185" y="41667"/>
                    <a:pt x="29359" y="41580"/>
                  </a:cubicBezTo>
                  <a:cubicBezTo>
                    <a:pt x="31229" y="40493"/>
                    <a:pt x="32751" y="38927"/>
                    <a:pt x="34360" y="37448"/>
                  </a:cubicBezTo>
                  <a:cubicBezTo>
                    <a:pt x="34708" y="37144"/>
                    <a:pt x="35100" y="36839"/>
                    <a:pt x="35448" y="36535"/>
                  </a:cubicBezTo>
                  <a:cubicBezTo>
                    <a:pt x="35578" y="36404"/>
                    <a:pt x="35752" y="36274"/>
                    <a:pt x="35883" y="36143"/>
                  </a:cubicBezTo>
                  <a:cubicBezTo>
                    <a:pt x="36926" y="35012"/>
                    <a:pt x="37970" y="33882"/>
                    <a:pt x="39014" y="32794"/>
                  </a:cubicBezTo>
                  <a:cubicBezTo>
                    <a:pt x="39840" y="31837"/>
                    <a:pt x="40536" y="30794"/>
                    <a:pt x="41015" y="29619"/>
                  </a:cubicBezTo>
                  <a:cubicBezTo>
                    <a:pt x="41493" y="28575"/>
                    <a:pt x="42102" y="27575"/>
                    <a:pt x="42841" y="26662"/>
                  </a:cubicBezTo>
                  <a:cubicBezTo>
                    <a:pt x="43059" y="26314"/>
                    <a:pt x="43363" y="26053"/>
                    <a:pt x="43711" y="25835"/>
                  </a:cubicBezTo>
                  <a:cubicBezTo>
                    <a:pt x="43929" y="25661"/>
                    <a:pt x="44146" y="25444"/>
                    <a:pt x="44277" y="25227"/>
                  </a:cubicBezTo>
                  <a:cubicBezTo>
                    <a:pt x="44712" y="24444"/>
                    <a:pt x="45147" y="23661"/>
                    <a:pt x="45581" y="22921"/>
                  </a:cubicBezTo>
                  <a:cubicBezTo>
                    <a:pt x="45929" y="22356"/>
                    <a:pt x="46103" y="21747"/>
                    <a:pt x="46016" y="21095"/>
                  </a:cubicBezTo>
                  <a:cubicBezTo>
                    <a:pt x="45973" y="20747"/>
                    <a:pt x="46277" y="20355"/>
                    <a:pt x="46408" y="19964"/>
                  </a:cubicBezTo>
                  <a:cubicBezTo>
                    <a:pt x="46799" y="18920"/>
                    <a:pt x="47191" y="17876"/>
                    <a:pt x="47539" y="16789"/>
                  </a:cubicBezTo>
                  <a:cubicBezTo>
                    <a:pt x="47626" y="16571"/>
                    <a:pt x="47626" y="16310"/>
                    <a:pt x="47539" y="16093"/>
                  </a:cubicBezTo>
                  <a:cubicBezTo>
                    <a:pt x="47104" y="16658"/>
                    <a:pt x="46756" y="17267"/>
                    <a:pt x="46582" y="17963"/>
                  </a:cubicBezTo>
                  <a:cubicBezTo>
                    <a:pt x="45842" y="20138"/>
                    <a:pt x="44755" y="22095"/>
                    <a:pt x="43842" y="24183"/>
                  </a:cubicBezTo>
                  <a:cubicBezTo>
                    <a:pt x="43450" y="25096"/>
                    <a:pt x="42885" y="25966"/>
                    <a:pt x="42232" y="26705"/>
                  </a:cubicBezTo>
                  <a:cubicBezTo>
                    <a:pt x="41972" y="26966"/>
                    <a:pt x="41754" y="27271"/>
                    <a:pt x="41580" y="27575"/>
                  </a:cubicBezTo>
                  <a:cubicBezTo>
                    <a:pt x="40971" y="28532"/>
                    <a:pt x="40362" y="29489"/>
                    <a:pt x="39710" y="30402"/>
                  </a:cubicBezTo>
                  <a:cubicBezTo>
                    <a:pt x="39449" y="30707"/>
                    <a:pt x="39144" y="30968"/>
                    <a:pt x="38840" y="31229"/>
                  </a:cubicBezTo>
                  <a:cubicBezTo>
                    <a:pt x="38797" y="31272"/>
                    <a:pt x="38710" y="31229"/>
                    <a:pt x="38623" y="31229"/>
                  </a:cubicBezTo>
                  <a:cubicBezTo>
                    <a:pt x="38579" y="31185"/>
                    <a:pt x="38536" y="31098"/>
                    <a:pt x="38536" y="31011"/>
                  </a:cubicBezTo>
                  <a:cubicBezTo>
                    <a:pt x="38623" y="30707"/>
                    <a:pt x="38623" y="30359"/>
                    <a:pt x="39058" y="30359"/>
                  </a:cubicBezTo>
                  <a:lnTo>
                    <a:pt x="39058" y="30359"/>
                  </a:lnTo>
                  <a:lnTo>
                    <a:pt x="39058" y="30533"/>
                  </a:lnTo>
                  <a:cubicBezTo>
                    <a:pt x="39275" y="30402"/>
                    <a:pt x="39449" y="30228"/>
                    <a:pt x="39623" y="30011"/>
                  </a:cubicBezTo>
                  <a:cubicBezTo>
                    <a:pt x="40449" y="28880"/>
                    <a:pt x="41189" y="27662"/>
                    <a:pt x="41841" y="26401"/>
                  </a:cubicBezTo>
                  <a:cubicBezTo>
                    <a:pt x="42711" y="24618"/>
                    <a:pt x="43755" y="22878"/>
                    <a:pt x="44668" y="21051"/>
                  </a:cubicBezTo>
                  <a:cubicBezTo>
                    <a:pt x="46190" y="18050"/>
                    <a:pt x="47408" y="14875"/>
                    <a:pt x="48278" y="11613"/>
                  </a:cubicBezTo>
                  <a:cubicBezTo>
                    <a:pt x="48408" y="11091"/>
                    <a:pt x="48495" y="10569"/>
                    <a:pt x="48452" y="10047"/>
                  </a:cubicBezTo>
                  <a:cubicBezTo>
                    <a:pt x="48322" y="10178"/>
                    <a:pt x="48191" y="10352"/>
                    <a:pt x="48104" y="10569"/>
                  </a:cubicBezTo>
                  <a:cubicBezTo>
                    <a:pt x="47887" y="11004"/>
                    <a:pt x="47713" y="11526"/>
                    <a:pt x="47495" y="12005"/>
                  </a:cubicBezTo>
                  <a:cubicBezTo>
                    <a:pt x="47408" y="12179"/>
                    <a:pt x="47321" y="12353"/>
                    <a:pt x="47060" y="12309"/>
                  </a:cubicBezTo>
                  <a:lnTo>
                    <a:pt x="47060" y="12309"/>
                  </a:lnTo>
                  <a:cubicBezTo>
                    <a:pt x="47191" y="12005"/>
                    <a:pt x="47321" y="11744"/>
                    <a:pt x="47452" y="11439"/>
                  </a:cubicBezTo>
                  <a:cubicBezTo>
                    <a:pt x="47887" y="10047"/>
                    <a:pt x="48365" y="8699"/>
                    <a:pt x="48756" y="7307"/>
                  </a:cubicBezTo>
                  <a:cubicBezTo>
                    <a:pt x="49148" y="5916"/>
                    <a:pt x="49452" y="4654"/>
                    <a:pt x="49757" y="3306"/>
                  </a:cubicBezTo>
                  <a:cubicBezTo>
                    <a:pt x="49800" y="2915"/>
                    <a:pt x="49844" y="2567"/>
                    <a:pt x="49844" y="2219"/>
                  </a:cubicBezTo>
                  <a:cubicBezTo>
                    <a:pt x="49844" y="1958"/>
                    <a:pt x="49887" y="1740"/>
                    <a:pt x="49974" y="1523"/>
                  </a:cubicBezTo>
                  <a:cubicBezTo>
                    <a:pt x="50192" y="2306"/>
                    <a:pt x="50192" y="3088"/>
                    <a:pt x="49974" y="3871"/>
                  </a:cubicBezTo>
                  <a:cubicBezTo>
                    <a:pt x="49800" y="4741"/>
                    <a:pt x="49583" y="5611"/>
                    <a:pt x="49409" y="6481"/>
                  </a:cubicBezTo>
                  <a:cubicBezTo>
                    <a:pt x="49409" y="6611"/>
                    <a:pt x="49409" y="6698"/>
                    <a:pt x="49452" y="6829"/>
                  </a:cubicBezTo>
                  <a:cubicBezTo>
                    <a:pt x="49931" y="6481"/>
                    <a:pt x="50279" y="5959"/>
                    <a:pt x="50409" y="5350"/>
                  </a:cubicBezTo>
                  <a:cubicBezTo>
                    <a:pt x="50670" y="4350"/>
                    <a:pt x="51018" y="3349"/>
                    <a:pt x="51323" y="2349"/>
                  </a:cubicBezTo>
                  <a:cubicBezTo>
                    <a:pt x="51410" y="2132"/>
                    <a:pt x="51496" y="1914"/>
                    <a:pt x="51627" y="1697"/>
                  </a:cubicBezTo>
                  <a:cubicBezTo>
                    <a:pt x="51496" y="2088"/>
                    <a:pt x="51453" y="2480"/>
                    <a:pt x="51540" y="2871"/>
                  </a:cubicBezTo>
                  <a:cubicBezTo>
                    <a:pt x="51714" y="3915"/>
                    <a:pt x="51670" y="4959"/>
                    <a:pt x="51453" y="6003"/>
                  </a:cubicBezTo>
                  <a:cubicBezTo>
                    <a:pt x="51366" y="6394"/>
                    <a:pt x="51366" y="6785"/>
                    <a:pt x="51366" y="7177"/>
                  </a:cubicBezTo>
                  <a:cubicBezTo>
                    <a:pt x="51540" y="7090"/>
                    <a:pt x="51670" y="6872"/>
                    <a:pt x="51714" y="6698"/>
                  </a:cubicBezTo>
                  <a:cubicBezTo>
                    <a:pt x="51975" y="5220"/>
                    <a:pt x="52062" y="3741"/>
                    <a:pt x="51931" y="2262"/>
                  </a:cubicBezTo>
                  <a:cubicBezTo>
                    <a:pt x="51931" y="2088"/>
                    <a:pt x="51757" y="1914"/>
                    <a:pt x="51627" y="1740"/>
                  </a:cubicBezTo>
                  <a:cubicBezTo>
                    <a:pt x="51714" y="1218"/>
                    <a:pt x="51757" y="653"/>
                    <a:pt x="51801" y="131"/>
                  </a:cubicBezTo>
                  <a:cubicBezTo>
                    <a:pt x="52192" y="0"/>
                    <a:pt x="52584" y="87"/>
                    <a:pt x="52845" y="392"/>
                  </a:cubicBezTo>
                  <a:cubicBezTo>
                    <a:pt x="53019" y="609"/>
                    <a:pt x="53106" y="870"/>
                    <a:pt x="53062" y="1175"/>
                  </a:cubicBezTo>
                  <a:cubicBezTo>
                    <a:pt x="53062" y="1697"/>
                    <a:pt x="53149" y="2219"/>
                    <a:pt x="52671" y="2610"/>
                  </a:cubicBezTo>
                  <a:cubicBezTo>
                    <a:pt x="52540" y="2741"/>
                    <a:pt x="52540" y="3088"/>
                    <a:pt x="52497" y="3306"/>
                  </a:cubicBezTo>
                  <a:cubicBezTo>
                    <a:pt x="52497" y="4002"/>
                    <a:pt x="52497" y="4698"/>
                    <a:pt x="52453" y="5350"/>
                  </a:cubicBezTo>
                  <a:cubicBezTo>
                    <a:pt x="52279" y="6220"/>
                    <a:pt x="52105" y="7090"/>
                    <a:pt x="51844" y="7960"/>
                  </a:cubicBezTo>
                  <a:cubicBezTo>
                    <a:pt x="51670" y="8612"/>
                    <a:pt x="51453" y="9265"/>
                    <a:pt x="51236" y="10004"/>
                  </a:cubicBezTo>
                  <a:cubicBezTo>
                    <a:pt x="51453" y="10047"/>
                    <a:pt x="51714" y="10091"/>
                    <a:pt x="51975" y="10134"/>
                  </a:cubicBezTo>
                  <a:cubicBezTo>
                    <a:pt x="53106" y="10178"/>
                    <a:pt x="54193" y="10352"/>
                    <a:pt x="55280" y="10743"/>
                  </a:cubicBezTo>
                  <a:cubicBezTo>
                    <a:pt x="56672" y="11178"/>
                    <a:pt x="58064" y="11570"/>
                    <a:pt x="59456" y="12005"/>
                  </a:cubicBezTo>
                  <a:cubicBezTo>
                    <a:pt x="59847" y="12048"/>
                    <a:pt x="60195" y="12222"/>
                    <a:pt x="60456" y="12526"/>
                  </a:cubicBezTo>
                  <a:cubicBezTo>
                    <a:pt x="60326" y="12613"/>
                    <a:pt x="60195" y="12744"/>
                    <a:pt x="60065" y="12744"/>
                  </a:cubicBezTo>
                  <a:cubicBezTo>
                    <a:pt x="58847" y="12831"/>
                    <a:pt x="57586" y="12657"/>
                    <a:pt x="56411" y="12309"/>
                  </a:cubicBezTo>
                  <a:cubicBezTo>
                    <a:pt x="55280" y="11961"/>
                    <a:pt x="54150" y="11744"/>
                    <a:pt x="53019" y="11439"/>
                  </a:cubicBezTo>
                  <a:cubicBezTo>
                    <a:pt x="52323" y="11222"/>
                    <a:pt x="51670" y="10917"/>
                    <a:pt x="50975" y="10656"/>
                  </a:cubicBezTo>
                  <a:cubicBezTo>
                    <a:pt x="50931" y="10656"/>
                    <a:pt x="50888" y="10656"/>
                    <a:pt x="50801" y="10656"/>
                  </a:cubicBezTo>
                  <a:cubicBezTo>
                    <a:pt x="50105" y="12657"/>
                    <a:pt x="49409" y="14658"/>
                    <a:pt x="48713" y="16615"/>
                  </a:cubicBezTo>
                  <a:cubicBezTo>
                    <a:pt x="48626" y="16876"/>
                    <a:pt x="48539" y="17180"/>
                    <a:pt x="48539" y="17441"/>
                  </a:cubicBezTo>
                  <a:cubicBezTo>
                    <a:pt x="48408" y="18181"/>
                    <a:pt x="48191" y="18877"/>
                    <a:pt x="47800" y="19485"/>
                  </a:cubicBezTo>
                  <a:cubicBezTo>
                    <a:pt x="47234" y="20399"/>
                    <a:pt x="46756" y="21312"/>
                    <a:pt x="46364" y="22269"/>
                  </a:cubicBezTo>
                  <a:cubicBezTo>
                    <a:pt x="45929" y="23226"/>
                    <a:pt x="45451" y="24183"/>
                    <a:pt x="44886" y="25053"/>
                  </a:cubicBezTo>
                  <a:cubicBezTo>
                    <a:pt x="44190" y="26270"/>
                    <a:pt x="43407" y="27488"/>
                    <a:pt x="42667" y="28662"/>
                  </a:cubicBezTo>
                  <a:cubicBezTo>
                    <a:pt x="42580" y="28793"/>
                    <a:pt x="42537" y="28967"/>
                    <a:pt x="42493" y="29054"/>
                  </a:cubicBezTo>
                  <a:lnTo>
                    <a:pt x="42798" y="29489"/>
                  </a:lnTo>
                  <a:cubicBezTo>
                    <a:pt x="42406" y="30141"/>
                    <a:pt x="41928" y="30750"/>
                    <a:pt x="41406" y="31316"/>
                  </a:cubicBezTo>
                  <a:cubicBezTo>
                    <a:pt x="41102" y="31577"/>
                    <a:pt x="40841" y="31881"/>
                    <a:pt x="40623" y="32229"/>
                  </a:cubicBezTo>
                  <a:cubicBezTo>
                    <a:pt x="40275" y="32794"/>
                    <a:pt x="40014" y="33360"/>
                    <a:pt x="39362" y="33664"/>
                  </a:cubicBezTo>
                  <a:cubicBezTo>
                    <a:pt x="39231" y="33751"/>
                    <a:pt x="39188" y="33925"/>
                    <a:pt x="39101" y="34056"/>
                  </a:cubicBezTo>
                  <a:cubicBezTo>
                    <a:pt x="38188" y="35317"/>
                    <a:pt x="37187" y="36448"/>
                    <a:pt x="36056" y="37492"/>
                  </a:cubicBezTo>
                  <a:cubicBezTo>
                    <a:pt x="35883" y="37666"/>
                    <a:pt x="35665" y="37883"/>
                    <a:pt x="35491" y="37883"/>
                  </a:cubicBezTo>
                  <a:cubicBezTo>
                    <a:pt x="34969" y="37883"/>
                    <a:pt x="34708" y="38274"/>
                    <a:pt x="34404" y="38579"/>
                  </a:cubicBezTo>
                  <a:cubicBezTo>
                    <a:pt x="34099" y="38970"/>
                    <a:pt x="33751" y="39275"/>
                    <a:pt x="33403" y="39623"/>
                  </a:cubicBezTo>
                  <a:cubicBezTo>
                    <a:pt x="31142" y="41710"/>
                    <a:pt x="28663" y="43537"/>
                    <a:pt x="26053" y="45146"/>
                  </a:cubicBezTo>
                  <a:cubicBezTo>
                    <a:pt x="25575" y="45451"/>
                    <a:pt x="25140" y="45842"/>
                    <a:pt x="24705" y="46147"/>
                  </a:cubicBezTo>
                  <a:cubicBezTo>
                    <a:pt x="22008" y="47930"/>
                    <a:pt x="19181" y="49539"/>
                    <a:pt x="16311" y="51018"/>
                  </a:cubicBezTo>
                  <a:cubicBezTo>
                    <a:pt x="15528" y="51453"/>
                    <a:pt x="14701" y="51714"/>
                    <a:pt x="13875" y="52062"/>
                  </a:cubicBezTo>
                  <a:cubicBezTo>
                    <a:pt x="13658" y="52149"/>
                    <a:pt x="13353" y="52279"/>
                    <a:pt x="13310" y="52410"/>
                  </a:cubicBezTo>
                  <a:cubicBezTo>
                    <a:pt x="13179" y="52975"/>
                    <a:pt x="12744" y="53106"/>
                    <a:pt x="12353" y="53236"/>
                  </a:cubicBezTo>
                  <a:cubicBezTo>
                    <a:pt x="11309" y="53628"/>
                    <a:pt x="10309" y="54019"/>
                    <a:pt x="9265" y="54323"/>
                  </a:cubicBezTo>
                  <a:cubicBezTo>
                    <a:pt x="7569" y="54802"/>
                    <a:pt x="5872" y="55367"/>
                    <a:pt x="4263" y="56107"/>
                  </a:cubicBezTo>
                  <a:cubicBezTo>
                    <a:pt x="3741" y="56324"/>
                    <a:pt x="3219" y="56585"/>
                    <a:pt x="2654" y="56194"/>
                  </a:cubicBezTo>
                  <a:cubicBezTo>
                    <a:pt x="2567" y="56150"/>
                    <a:pt x="2480" y="56150"/>
                    <a:pt x="2436" y="56150"/>
                  </a:cubicBezTo>
                  <a:cubicBezTo>
                    <a:pt x="1697" y="56455"/>
                    <a:pt x="958" y="55889"/>
                    <a:pt x="218" y="56107"/>
                  </a:cubicBezTo>
                  <a:cubicBezTo>
                    <a:pt x="131" y="56107"/>
                    <a:pt x="44" y="56063"/>
                    <a:pt x="1" y="56020"/>
                  </a:cubicBezTo>
                  <a:cubicBezTo>
                    <a:pt x="44" y="55498"/>
                    <a:pt x="175" y="55280"/>
                    <a:pt x="653" y="55237"/>
                  </a:cubicBezTo>
                  <a:cubicBezTo>
                    <a:pt x="1914" y="55063"/>
                    <a:pt x="3176" y="54889"/>
                    <a:pt x="4437" y="54584"/>
                  </a:cubicBezTo>
                  <a:cubicBezTo>
                    <a:pt x="4611" y="54541"/>
                    <a:pt x="4829" y="54497"/>
                    <a:pt x="5046" y="54497"/>
                  </a:cubicBezTo>
                  <a:cubicBezTo>
                    <a:pt x="5655" y="54584"/>
                    <a:pt x="6264" y="54410"/>
                    <a:pt x="6742" y="54062"/>
                  </a:cubicBezTo>
                  <a:cubicBezTo>
                    <a:pt x="7134" y="53845"/>
                    <a:pt x="7525" y="53671"/>
                    <a:pt x="7917" y="53454"/>
                  </a:cubicBezTo>
                  <a:cubicBezTo>
                    <a:pt x="8569" y="53019"/>
                    <a:pt x="9308" y="52801"/>
                    <a:pt x="10091" y="52758"/>
                  </a:cubicBezTo>
                  <a:cubicBezTo>
                    <a:pt x="10657" y="52714"/>
                    <a:pt x="11179" y="52584"/>
                    <a:pt x="11657" y="52279"/>
                  </a:cubicBezTo>
                  <a:cubicBezTo>
                    <a:pt x="12309" y="51975"/>
                    <a:pt x="13005" y="51757"/>
                    <a:pt x="13701" y="51496"/>
                  </a:cubicBezTo>
                  <a:cubicBezTo>
                    <a:pt x="15615" y="50757"/>
                    <a:pt x="17441" y="49844"/>
                    <a:pt x="19225" y="48756"/>
                  </a:cubicBezTo>
                  <a:cubicBezTo>
                    <a:pt x="19268" y="48713"/>
                    <a:pt x="19312" y="48626"/>
                    <a:pt x="19355" y="48582"/>
                  </a:cubicBezTo>
                  <a:lnTo>
                    <a:pt x="19312" y="48626"/>
                  </a:lnTo>
                  <a:cubicBezTo>
                    <a:pt x="19529" y="48626"/>
                    <a:pt x="19747" y="48539"/>
                    <a:pt x="19834" y="48321"/>
                  </a:cubicBezTo>
                  <a:lnTo>
                    <a:pt x="19790" y="48365"/>
                  </a:lnTo>
                  <a:lnTo>
                    <a:pt x="20312" y="48060"/>
                  </a:lnTo>
                  <a:lnTo>
                    <a:pt x="20529" y="47843"/>
                  </a:lnTo>
                  <a:lnTo>
                    <a:pt x="21225" y="47756"/>
                  </a:lnTo>
                  <a:lnTo>
                    <a:pt x="21138" y="47625"/>
                  </a:lnTo>
                  <a:lnTo>
                    <a:pt x="21312" y="47625"/>
                  </a:lnTo>
                  <a:lnTo>
                    <a:pt x="21225" y="47756"/>
                  </a:lnTo>
                  <a:lnTo>
                    <a:pt x="20529" y="47582"/>
                  </a:lnTo>
                  <a:lnTo>
                    <a:pt x="20573" y="47582"/>
                  </a:lnTo>
                  <a:cubicBezTo>
                    <a:pt x="20573" y="47452"/>
                    <a:pt x="20573" y="47234"/>
                    <a:pt x="20660" y="47147"/>
                  </a:cubicBezTo>
                  <a:cubicBezTo>
                    <a:pt x="20834" y="46930"/>
                    <a:pt x="21051" y="46756"/>
                    <a:pt x="21269" y="46625"/>
                  </a:cubicBezTo>
                  <a:cubicBezTo>
                    <a:pt x="23270" y="45103"/>
                    <a:pt x="25314" y="43668"/>
                    <a:pt x="27184" y="41971"/>
                  </a:cubicBezTo>
                  <a:cubicBezTo>
                    <a:pt x="28141" y="41145"/>
                    <a:pt x="29228" y="40449"/>
                    <a:pt x="30272" y="39666"/>
                  </a:cubicBezTo>
                  <a:cubicBezTo>
                    <a:pt x="31011" y="39101"/>
                    <a:pt x="31751" y="38535"/>
                    <a:pt x="32490" y="37970"/>
                  </a:cubicBezTo>
                  <a:cubicBezTo>
                    <a:pt x="32664" y="37840"/>
                    <a:pt x="32881" y="37709"/>
                    <a:pt x="33099" y="37622"/>
                  </a:cubicBezTo>
                  <a:lnTo>
                    <a:pt x="33186" y="37709"/>
                  </a:lnTo>
                  <a:cubicBezTo>
                    <a:pt x="33012" y="37927"/>
                    <a:pt x="32838" y="38144"/>
                    <a:pt x="32621" y="38318"/>
                  </a:cubicBezTo>
                  <a:cubicBezTo>
                    <a:pt x="32055" y="38753"/>
                    <a:pt x="31490" y="39188"/>
                    <a:pt x="30881" y="39623"/>
                  </a:cubicBezTo>
                  <a:cubicBezTo>
                    <a:pt x="28489" y="41319"/>
                    <a:pt x="26271" y="43276"/>
                    <a:pt x="23965" y="45059"/>
                  </a:cubicBezTo>
                  <a:cubicBezTo>
                    <a:pt x="23835" y="45190"/>
                    <a:pt x="23791" y="45320"/>
                    <a:pt x="23704" y="45451"/>
                  </a:cubicBezTo>
                  <a:cubicBezTo>
                    <a:pt x="23444" y="45407"/>
                    <a:pt x="23313" y="45451"/>
                    <a:pt x="23270" y="45755"/>
                  </a:cubicBezTo>
                  <a:cubicBezTo>
                    <a:pt x="23444" y="45712"/>
                    <a:pt x="23661" y="45712"/>
                    <a:pt x="23661" y="45407"/>
                  </a:cubicBezTo>
                  <a:close/>
                  <a:moveTo>
                    <a:pt x="47843" y="14223"/>
                  </a:moveTo>
                  <a:cubicBezTo>
                    <a:pt x="47930" y="14179"/>
                    <a:pt x="48061" y="14136"/>
                    <a:pt x="48104" y="14049"/>
                  </a:cubicBezTo>
                  <a:cubicBezTo>
                    <a:pt x="48669" y="12918"/>
                    <a:pt x="49148" y="11787"/>
                    <a:pt x="49539" y="10613"/>
                  </a:cubicBezTo>
                  <a:lnTo>
                    <a:pt x="48974" y="10265"/>
                  </a:lnTo>
                  <a:cubicBezTo>
                    <a:pt x="48843" y="10787"/>
                    <a:pt x="48756" y="11265"/>
                    <a:pt x="48626" y="11700"/>
                  </a:cubicBezTo>
                  <a:cubicBezTo>
                    <a:pt x="48365" y="12570"/>
                    <a:pt x="48061" y="13396"/>
                    <a:pt x="47800" y="14223"/>
                  </a:cubicBezTo>
                  <a:lnTo>
                    <a:pt x="47843" y="14440"/>
                  </a:lnTo>
                  <a:cubicBezTo>
                    <a:pt x="47843" y="14353"/>
                    <a:pt x="47843" y="14310"/>
                    <a:pt x="47843" y="14223"/>
                  </a:cubicBezTo>
                  <a:close/>
                  <a:moveTo>
                    <a:pt x="50757" y="6133"/>
                  </a:moveTo>
                  <a:cubicBezTo>
                    <a:pt x="49626" y="7960"/>
                    <a:pt x="49409" y="8699"/>
                    <a:pt x="49757" y="9569"/>
                  </a:cubicBezTo>
                  <a:cubicBezTo>
                    <a:pt x="49844" y="9438"/>
                    <a:pt x="49931" y="9308"/>
                    <a:pt x="50018" y="9178"/>
                  </a:cubicBezTo>
                  <a:cubicBezTo>
                    <a:pt x="50322" y="8221"/>
                    <a:pt x="50583" y="7264"/>
                    <a:pt x="50844" y="6307"/>
                  </a:cubicBezTo>
                  <a:cubicBezTo>
                    <a:pt x="50844" y="6263"/>
                    <a:pt x="50801" y="6176"/>
                    <a:pt x="50757" y="6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67"/>
            <p:cNvSpPr/>
            <p:nvPr/>
          </p:nvSpPr>
          <p:spPr>
            <a:xfrm>
              <a:off x="1216175" y="2727000"/>
              <a:ext cx="455600" cy="315350"/>
            </a:xfrm>
            <a:custGeom>
              <a:avLst/>
              <a:gdLst/>
              <a:ahLst/>
              <a:cxnLst/>
              <a:rect l="l" t="t" r="r" b="b"/>
              <a:pathLst>
                <a:path w="18224" h="12614" extrusionOk="0">
                  <a:moveTo>
                    <a:pt x="9134" y="4307"/>
                  </a:moveTo>
                  <a:cubicBezTo>
                    <a:pt x="8394" y="4698"/>
                    <a:pt x="7872" y="5394"/>
                    <a:pt x="7742" y="6220"/>
                  </a:cubicBezTo>
                  <a:cubicBezTo>
                    <a:pt x="7524" y="7177"/>
                    <a:pt x="7176" y="8091"/>
                    <a:pt x="6698" y="8917"/>
                  </a:cubicBezTo>
                  <a:cubicBezTo>
                    <a:pt x="6567" y="9091"/>
                    <a:pt x="6480" y="9265"/>
                    <a:pt x="6393" y="9482"/>
                  </a:cubicBezTo>
                  <a:cubicBezTo>
                    <a:pt x="6133" y="9874"/>
                    <a:pt x="6046" y="10352"/>
                    <a:pt x="6133" y="10831"/>
                  </a:cubicBezTo>
                  <a:cubicBezTo>
                    <a:pt x="6263" y="11396"/>
                    <a:pt x="6219" y="11961"/>
                    <a:pt x="6002" y="12527"/>
                  </a:cubicBezTo>
                  <a:cubicBezTo>
                    <a:pt x="5350" y="11918"/>
                    <a:pt x="5176" y="11700"/>
                    <a:pt x="5045" y="11309"/>
                  </a:cubicBezTo>
                  <a:cubicBezTo>
                    <a:pt x="4523" y="9830"/>
                    <a:pt x="4045" y="8352"/>
                    <a:pt x="3479" y="6873"/>
                  </a:cubicBezTo>
                  <a:cubicBezTo>
                    <a:pt x="2827" y="5307"/>
                    <a:pt x="2088" y="3785"/>
                    <a:pt x="1392" y="2262"/>
                  </a:cubicBezTo>
                  <a:cubicBezTo>
                    <a:pt x="1305" y="2002"/>
                    <a:pt x="1087" y="1784"/>
                    <a:pt x="783" y="1697"/>
                  </a:cubicBezTo>
                  <a:cubicBezTo>
                    <a:pt x="522" y="1610"/>
                    <a:pt x="261" y="1480"/>
                    <a:pt x="0" y="1306"/>
                  </a:cubicBezTo>
                  <a:cubicBezTo>
                    <a:pt x="0" y="784"/>
                    <a:pt x="435" y="1001"/>
                    <a:pt x="652" y="653"/>
                  </a:cubicBezTo>
                  <a:cubicBezTo>
                    <a:pt x="609" y="566"/>
                    <a:pt x="609" y="436"/>
                    <a:pt x="652" y="305"/>
                  </a:cubicBezTo>
                  <a:cubicBezTo>
                    <a:pt x="652" y="131"/>
                    <a:pt x="696" y="1"/>
                    <a:pt x="913" y="1"/>
                  </a:cubicBezTo>
                  <a:cubicBezTo>
                    <a:pt x="1131" y="1"/>
                    <a:pt x="1174" y="131"/>
                    <a:pt x="1218" y="305"/>
                  </a:cubicBezTo>
                  <a:lnTo>
                    <a:pt x="1305" y="697"/>
                  </a:lnTo>
                  <a:cubicBezTo>
                    <a:pt x="1522" y="740"/>
                    <a:pt x="1783" y="740"/>
                    <a:pt x="2001" y="697"/>
                  </a:cubicBezTo>
                  <a:cubicBezTo>
                    <a:pt x="2784" y="566"/>
                    <a:pt x="3566" y="392"/>
                    <a:pt x="4349" y="262"/>
                  </a:cubicBezTo>
                  <a:cubicBezTo>
                    <a:pt x="4610" y="218"/>
                    <a:pt x="4828" y="175"/>
                    <a:pt x="5089" y="175"/>
                  </a:cubicBezTo>
                  <a:cubicBezTo>
                    <a:pt x="5176" y="175"/>
                    <a:pt x="5263" y="349"/>
                    <a:pt x="5306" y="436"/>
                  </a:cubicBezTo>
                  <a:cubicBezTo>
                    <a:pt x="5306" y="479"/>
                    <a:pt x="5306" y="566"/>
                    <a:pt x="5219" y="610"/>
                  </a:cubicBezTo>
                  <a:cubicBezTo>
                    <a:pt x="4958" y="784"/>
                    <a:pt x="4654" y="871"/>
                    <a:pt x="4349" y="1001"/>
                  </a:cubicBezTo>
                  <a:cubicBezTo>
                    <a:pt x="4262" y="1262"/>
                    <a:pt x="4784" y="1393"/>
                    <a:pt x="4523" y="1697"/>
                  </a:cubicBezTo>
                  <a:cubicBezTo>
                    <a:pt x="4349" y="2045"/>
                    <a:pt x="4349" y="2480"/>
                    <a:pt x="4523" y="2828"/>
                  </a:cubicBezTo>
                  <a:cubicBezTo>
                    <a:pt x="4610" y="3045"/>
                    <a:pt x="4654" y="3219"/>
                    <a:pt x="4741" y="3393"/>
                  </a:cubicBezTo>
                  <a:cubicBezTo>
                    <a:pt x="5219" y="4350"/>
                    <a:pt x="5524" y="5394"/>
                    <a:pt x="5611" y="6481"/>
                  </a:cubicBezTo>
                  <a:cubicBezTo>
                    <a:pt x="5654" y="6699"/>
                    <a:pt x="5741" y="6916"/>
                    <a:pt x="5872" y="7134"/>
                  </a:cubicBezTo>
                  <a:cubicBezTo>
                    <a:pt x="6263" y="6829"/>
                    <a:pt x="6611" y="6438"/>
                    <a:pt x="6828" y="5959"/>
                  </a:cubicBezTo>
                  <a:cubicBezTo>
                    <a:pt x="7307" y="5046"/>
                    <a:pt x="7785" y="4089"/>
                    <a:pt x="8307" y="3176"/>
                  </a:cubicBezTo>
                  <a:cubicBezTo>
                    <a:pt x="8612" y="2697"/>
                    <a:pt x="8829" y="2219"/>
                    <a:pt x="9003" y="1654"/>
                  </a:cubicBezTo>
                  <a:cubicBezTo>
                    <a:pt x="9047" y="1480"/>
                    <a:pt x="9307" y="1393"/>
                    <a:pt x="9481" y="1219"/>
                  </a:cubicBezTo>
                  <a:cubicBezTo>
                    <a:pt x="10003" y="1697"/>
                    <a:pt x="10438" y="2306"/>
                    <a:pt x="10612" y="2958"/>
                  </a:cubicBezTo>
                  <a:cubicBezTo>
                    <a:pt x="10960" y="3828"/>
                    <a:pt x="11265" y="4698"/>
                    <a:pt x="11569" y="5568"/>
                  </a:cubicBezTo>
                  <a:cubicBezTo>
                    <a:pt x="11830" y="6264"/>
                    <a:pt x="12004" y="6960"/>
                    <a:pt x="12656" y="7438"/>
                  </a:cubicBezTo>
                  <a:cubicBezTo>
                    <a:pt x="12917" y="7612"/>
                    <a:pt x="13004" y="8047"/>
                    <a:pt x="13222" y="8352"/>
                  </a:cubicBezTo>
                  <a:cubicBezTo>
                    <a:pt x="13352" y="8438"/>
                    <a:pt x="13439" y="8525"/>
                    <a:pt x="13613" y="8656"/>
                  </a:cubicBezTo>
                  <a:cubicBezTo>
                    <a:pt x="13918" y="8352"/>
                    <a:pt x="13831" y="8004"/>
                    <a:pt x="13874" y="7699"/>
                  </a:cubicBezTo>
                  <a:cubicBezTo>
                    <a:pt x="14048" y="7003"/>
                    <a:pt x="14179" y="6264"/>
                    <a:pt x="14353" y="5568"/>
                  </a:cubicBezTo>
                  <a:cubicBezTo>
                    <a:pt x="14657" y="4394"/>
                    <a:pt x="14918" y="3263"/>
                    <a:pt x="15223" y="2045"/>
                  </a:cubicBezTo>
                  <a:cubicBezTo>
                    <a:pt x="14570" y="1654"/>
                    <a:pt x="13831" y="1436"/>
                    <a:pt x="13048" y="1393"/>
                  </a:cubicBezTo>
                  <a:cubicBezTo>
                    <a:pt x="13004" y="1219"/>
                    <a:pt x="12961" y="1001"/>
                    <a:pt x="13004" y="827"/>
                  </a:cubicBezTo>
                  <a:cubicBezTo>
                    <a:pt x="13048" y="610"/>
                    <a:pt x="13265" y="479"/>
                    <a:pt x="13483" y="523"/>
                  </a:cubicBezTo>
                  <a:lnTo>
                    <a:pt x="16832" y="523"/>
                  </a:lnTo>
                  <a:cubicBezTo>
                    <a:pt x="17006" y="523"/>
                    <a:pt x="17180" y="566"/>
                    <a:pt x="17310" y="653"/>
                  </a:cubicBezTo>
                  <a:cubicBezTo>
                    <a:pt x="17615" y="827"/>
                    <a:pt x="17919" y="1001"/>
                    <a:pt x="18224" y="1175"/>
                  </a:cubicBezTo>
                  <a:cubicBezTo>
                    <a:pt x="17745" y="1654"/>
                    <a:pt x="17397" y="2219"/>
                    <a:pt x="17136" y="2828"/>
                  </a:cubicBezTo>
                  <a:cubicBezTo>
                    <a:pt x="15875" y="5655"/>
                    <a:pt x="14788" y="8569"/>
                    <a:pt x="13874" y="11527"/>
                  </a:cubicBezTo>
                  <a:cubicBezTo>
                    <a:pt x="13787" y="11787"/>
                    <a:pt x="13831" y="12092"/>
                    <a:pt x="13744" y="12353"/>
                  </a:cubicBezTo>
                  <a:cubicBezTo>
                    <a:pt x="13744" y="12440"/>
                    <a:pt x="13613" y="12527"/>
                    <a:pt x="13483" y="12614"/>
                  </a:cubicBezTo>
                  <a:close/>
                  <a:moveTo>
                    <a:pt x="10786" y="5394"/>
                  </a:moveTo>
                  <a:lnTo>
                    <a:pt x="10786" y="5742"/>
                  </a:lnTo>
                  <a:lnTo>
                    <a:pt x="10786" y="5394"/>
                  </a:lnTo>
                  <a:cubicBezTo>
                    <a:pt x="10438" y="4785"/>
                    <a:pt x="10090" y="4176"/>
                    <a:pt x="9655" y="3437"/>
                  </a:cubicBezTo>
                  <a:cubicBezTo>
                    <a:pt x="9873" y="4524"/>
                    <a:pt x="10090" y="4959"/>
                    <a:pt x="10525" y="5350"/>
                  </a:cubicBezTo>
                  <a:cubicBezTo>
                    <a:pt x="10612" y="5394"/>
                    <a:pt x="10699" y="5394"/>
                    <a:pt x="10786" y="5394"/>
                  </a:cubicBezTo>
                  <a:close/>
                  <a:moveTo>
                    <a:pt x="4393" y="7264"/>
                  </a:moveTo>
                  <a:lnTo>
                    <a:pt x="4610" y="7134"/>
                  </a:lnTo>
                  <a:cubicBezTo>
                    <a:pt x="4132" y="5481"/>
                    <a:pt x="3653" y="3785"/>
                    <a:pt x="3175" y="2088"/>
                  </a:cubicBezTo>
                  <a:cubicBezTo>
                    <a:pt x="3175" y="2002"/>
                    <a:pt x="3088" y="1958"/>
                    <a:pt x="3001" y="1871"/>
                  </a:cubicBezTo>
                  <a:cubicBezTo>
                    <a:pt x="2697" y="1871"/>
                    <a:pt x="2349" y="1741"/>
                    <a:pt x="2001" y="2045"/>
                  </a:cubicBezTo>
                  <a:cubicBezTo>
                    <a:pt x="2088" y="2175"/>
                    <a:pt x="2175" y="2349"/>
                    <a:pt x="2262" y="2480"/>
                  </a:cubicBezTo>
                  <a:cubicBezTo>
                    <a:pt x="2740" y="3002"/>
                    <a:pt x="3088" y="3611"/>
                    <a:pt x="3262" y="4307"/>
                  </a:cubicBezTo>
                  <a:cubicBezTo>
                    <a:pt x="3479" y="4872"/>
                    <a:pt x="3697" y="5481"/>
                    <a:pt x="3914" y="6090"/>
                  </a:cubicBezTo>
                  <a:cubicBezTo>
                    <a:pt x="4045" y="6481"/>
                    <a:pt x="4219" y="6873"/>
                    <a:pt x="4393" y="7264"/>
                  </a:cubicBezTo>
                  <a:close/>
                  <a:moveTo>
                    <a:pt x="16658" y="1741"/>
                  </a:moveTo>
                  <a:cubicBezTo>
                    <a:pt x="16353" y="1784"/>
                    <a:pt x="16310" y="2088"/>
                    <a:pt x="16223" y="2306"/>
                  </a:cubicBezTo>
                  <a:cubicBezTo>
                    <a:pt x="15744" y="3654"/>
                    <a:pt x="15266" y="5003"/>
                    <a:pt x="14831" y="6394"/>
                  </a:cubicBezTo>
                  <a:cubicBezTo>
                    <a:pt x="14788" y="6525"/>
                    <a:pt x="14788" y="6699"/>
                    <a:pt x="14831" y="6829"/>
                  </a:cubicBezTo>
                  <a:cubicBezTo>
                    <a:pt x="15570" y="5263"/>
                    <a:pt x="16179" y="3654"/>
                    <a:pt x="16788" y="2045"/>
                  </a:cubicBezTo>
                  <a:cubicBezTo>
                    <a:pt x="16788" y="1958"/>
                    <a:pt x="16788" y="1915"/>
                    <a:pt x="16788" y="1828"/>
                  </a:cubicBezTo>
                  <a:cubicBezTo>
                    <a:pt x="16745" y="1784"/>
                    <a:pt x="16658" y="1784"/>
                    <a:pt x="16658" y="1741"/>
                  </a:cubicBezTo>
                  <a:close/>
                  <a:moveTo>
                    <a:pt x="4784" y="8134"/>
                  </a:moveTo>
                  <a:lnTo>
                    <a:pt x="4784" y="8047"/>
                  </a:lnTo>
                  <a:lnTo>
                    <a:pt x="4741" y="8134"/>
                  </a:lnTo>
                  <a:close/>
                  <a:moveTo>
                    <a:pt x="4784" y="5003"/>
                  </a:moveTo>
                  <a:cubicBezTo>
                    <a:pt x="4784" y="5046"/>
                    <a:pt x="4697" y="5046"/>
                    <a:pt x="4697" y="5090"/>
                  </a:cubicBezTo>
                  <a:cubicBezTo>
                    <a:pt x="4697" y="5133"/>
                    <a:pt x="4741" y="5177"/>
                    <a:pt x="4741" y="5177"/>
                  </a:cubicBezTo>
                  <a:cubicBezTo>
                    <a:pt x="4784" y="5220"/>
                    <a:pt x="4784" y="5133"/>
                    <a:pt x="4784" y="5090"/>
                  </a:cubicBezTo>
                  <a:cubicBezTo>
                    <a:pt x="4784" y="5090"/>
                    <a:pt x="4784" y="5046"/>
                    <a:pt x="4741" y="50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67"/>
            <p:cNvSpPr/>
            <p:nvPr/>
          </p:nvSpPr>
          <p:spPr>
            <a:xfrm>
              <a:off x="3698525" y="238125"/>
              <a:ext cx="349050" cy="365350"/>
            </a:xfrm>
            <a:custGeom>
              <a:avLst/>
              <a:gdLst/>
              <a:ahLst/>
              <a:cxnLst/>
              <a:rect l="l" t="t" r="r" b="b"/>
              <a:pathLst>
                <a:path w="13962" h="14614" extrusionOk="0">
                  <a:moveTo>
                    <a:pt x="10787" y="14614"/>
                  </a:moveTo>
                  <a:cubicBezTo>
                    <a:pt x="10656" y="14179"/>
                    <a:pt x="10569" y="13918"/>
                    <a:pt x="10526" y="13657"/>
                  </a:cubicBezTo>
                  <a:lnTo>
                    <a:pt x="9917" y="13961"/>
                  </a:lnTo>
                  <a:cubicBezTo>
                    <a:pt x="8960" y="13004"/>
                    <a:pt x="8090" y="11961"/>
                    <a:pt x="7307" y="10830"/>
                  </a:cubicBezTo>
                  <a:cubicBezTo>
                    <a:pt x="6046" y="8916"/>
                    <a:pt x="4785" y="6959"/>
                    <a:pt x="3523" y="5045"/>
                  </a:cubicBezTo>
                  <a:cubicBezTo>
                    <a:pt x="3306" y="4741"/>
                    <a:pt x="3045" y="4436"/>
                    <a:pt x="2784" y="4045"/>
                  </a:cubicBezTo>
                  <a:cubicBezTo>
                    <a:pt x="2654" y="4219"/>
                    <a:pt x="2567" y="4306"/>
                    <a:pt x="2567" y="4436"/>
                  </a:cubicBezTo>
                  <a:cubicBezTo>
                    <a:pt x="2393" y="6741"/>
                    <a:pt x="2349" y="9090"/>
                    <a:pt x="2480" y="11439"/>
                  </a:cubicBezTo>
                  <a:cubicBezTo>
                    <a:pt x="3349" y="11787"/>
                    <a:pt x="3349" y="11787"/>
                    <a:pt x="3958" y="12830"/>
                  </a:cubicBezTo>
                  <a:cubicBezTo>
                    <a:pt x="3915" y="12830"/>
                    <a:pt x="3784" y="13004"/>
                    <a:pt x="3697" y="12961"/>
                  </a:cubicBezTo>
                  <a:cubicBezTo>
                    <a:pt x="2784" y="12700"/>
                    <a:pt x="1871" y="12874"/>
                    <a:pt x="957" y="12830"/>
                  </a:cubicBezTo>
                  <a:cubicBezTo>
                    <a:pt x="653" y="12830"/>
                    <a:pt x="392" y="12787"/>
                    <a:pt x="87" y="12743"/>
                  </a:cubicBezTo>
                  <a:cubicBezTo>
                    <a:pt x="44" y="11917"/>
                    <a:pt x="696" y="11917"/>
                    <a:pt x="1175" y="11700"/>
                  </a:cubicBezTo>
                  <a:lnTo>
                    <a:pt x="1175" y="2001"/>
                  </a:lnTo>
                  <a:cubicBezTo>
                    <a:pt x="1088" y="1914"/>
                    <a:pt x="827" y="1740"/>
                    <a:pt x="827" y="1653"/>
                  </a:cubicBezTo>
                  <a:cubicBezTo>
                    <a:pt x="957" y="1000"/>
                    <a:pt x="479" y="565"/>
                    <a:pt x="0" y="87"/>
                  </a:cubicBezTo>
                  <a:cubicBezTo>
                    <a:pt x="218" y="0"/>
                    <a:pt x="435" y="0"/>
                    <a:pt x="696" y="0"/>
                  </a:cubicBezTo>
                  <a:cubicBezTo>
                    <a:pt x="1392" y="217"/>
                    <a:pt x="2088" y="435"/>
                    <a:pt x="2741" y="696"/>
                  </a:cubicBezTo>
                  <a:cubicBezTo>
                    <a:pt x="2915" y="783"/>
                    <a:pt x="3088" y="870"/>
                    <a:pt x="3262" y="1000"/>
                  </a:cubicBezTo>
                  <a:cubicBezTo>
                    <a:pt x="3697" y="1305"/>
                    <a:pt x="4089" y="1653"/>
                    <a:pt x="4437" y="2001"/>
                  </a:cubicBezTo>
                  <a:cubicBezTo>
                    <a:pt x="4698" y="2479"/>
                    <a:pt x="4915" y="2914"/>
                    <a:pt x="5133" y="3392"/>
                  </a:cubicBezTo>
                  <a:cubicBezTo>
                    <a:pt x="6220" y="5393"/>
                    <a:pt x="7481" y="7307"/>
                    <a:pt x="8786" y="9090"/>
                  </a:cubicBezTo>
                  <a:cubicBezTo>
                    <a:pt x="9221" y="9742"/>
                    <a:pt x="9612" y="10395"/>
                    <a:pt x="10004" y="11091"/>
                  </a:cubicBezTo>
                  <a:cubicBezTo>
                    <a:pt x="10091" y="11265"/>
                    <a:pt x="10178" y="11395"/>
                    <a:pt x="10308" y="11569"/>
                  </a:cubicBezTo>
                  <a:cubicBezTo>
                    <a:pt x="10395" y="11656"/>
                    <a:pt x="10526" y="11700"/>
                    <a:pt x="10613" y="11700"/>
                  </a:cubicBezTo>
                  <a:cubicBezTo>
                    <a:pt x="10743" y="11613"/>
                    <a:pt x="10961" y="11482"/>
                    <a:pt x="10961" y="11395"/>
                  </a:cubicBezTo>
                  <a:cubicBezTo>
                    <a:pt x="11004" y="10917"/>
                    <a:pt x="11004" y="10395"/>
                    <a:pt x="10961" y="9960"/>
                  </a:cubicBezTo>
                  <a:cubicBezTo>
                    <a:pt x="10526" y="8133"/>
                    <a:pt x="10352" y="6263"/>
                    <a:pt x="10439" y="4436"/>
                  </a:cubicBezTo>
                  <a:lnTo>
                    <a:pt x="10439" y="3349"/>
                  </a:lnTo>
                  <a:lnTo>
                    <a:pt x="9830" y="2958"/>
                  </a:lnTo>
                  <a:cubicBezTo>
                    <a:pt x="9830" y="2871"/>
                    <a:pt x="9830" y="2784"/>
                    <a:pt x="9873" y="2740"/>
                  </a:cubicBezTo>
                  <a:cubicBezTo>
                    <a:pt x="10134" y="2479"/>
                    <a:pt x="10482" y="2392"/>
                    <a:pt x="10526" y="1914"/>
                  </a:cubicBezTo>
                  <a:cubicBezTo>
                    <a:pt x="10526" y="1740"/>
                    <a:pt x="10787" y="1566"/>
                    <a:pt x="10917" y="1392"/>
                  </a:cubicBezTo>
                  <a:cubicBezTo>
                    <a:pt x="10743" y="1261"/>
                    <a:pt x="10613" y="1131"/>
                    <a:pt x="10482" y="1000"/>
                  </a:cubicBezTo>
                  <a:cubicBezTo>
                    <a:pt x="10569" y="913"/>
                    <a:pt x="10613" y="826"/>
                    <a:pt x="10656" y="783"/>
                  </a:cubicBezTo>
                  <a:cubicBezTo>
                    <a:pt x="11439" y="696"/>
                    <a:pt x="12222" y="478"/>
                    <a:pt x="12961" y="1000"/>
                  </a:cubicBezTo>
                  <a:cubicBezTo>
                    <a:pt x="13266" y="1131"/>
                    <a:pt x="13614" y="1218"/>
                    <a:pt x="13962" y="1305"/>
                  </a:cubicBezTo>
                  <a:lnTo>
                    <a:pt x="12613" y="1653"/>
                  </a:lnTo>
                  <a:cubicBezTo>
                    <a:pt x="12874" y="1870"/>
                    <a:pt x="13005" y="2001"/>
                    <a:pt x="13135" y="2088"/>
                  </a:cubicBezTo>
                  <a:cubicBezTo>
                    <a:pt x="13266" y="2175"/>
                    <a:pt x="13396" y="2218"/>
                    <a:pt x="13527" y="2305"/>
                  </a:cubicBezTo>
                  <a:cubicBezTo>
                    <a:pt x="13570" y="2523"/>
                    <a:pt x="13396" y="2740"/>
                    <a:pt x="13179" y="2784"/>
                  </a:cubicBezTo>
                  <a:cubicBezTo>
                    <a:pt x="12700" y="2958"/>
                    <a:pt x="12179" y="3088"/>
                    <a:pt x="11700" y="3218"/>
                  </a:cubicBezTo>
                  <a:cubicBezTo>
                    <a:pt x="11700" y="3349"/>
                    <a:pt x="11613" y="3436"/>
                    <a:pt x="11657" y="3479"/>
                  </a:cubicBezTo>
                  <a:cubicBezTo>
                    <a:pt x="12005" y="3871"/>
                    <a:pt x="12135" y="4393"/>
                    <a:pt x="12005" y="4915"/>
                  </a:cubicBezTo>
                  <a:cubicBezTo>
                    <a:pt x="11874" y="5698"/>
                    <a:pt x="11831" y="6480"/>
                    <a:pt x="11831" y="7307"/>
                  </a:cubicBezTo>
                  <a:lnTo>
                    <a:pt x="11831" y="13483"/>
                  </a:lnTo>
                  <a:close/>
                  <a:moveTo>
                    <a:pt x="7046" y="8742"/>
                  </a:moveTo>
                  <a:cubicBezTo>
                    <a:pt x="7090" y="9003"/>
                    <a:pt x="7133" y="9221"/>
                    <a:pt x="7568" y="9221"/>
                  </a:cubicBezTo>
                  <a:lnTo>
                    <a:pt x="7133" y="8655"/>
                  </a:lnTo>
                  <a:cubicBezTo>
                    <a:pt x="6611" y="7568"/>
                    <a:pt x="6003" y="6524"/>
                    <a:pt x="5350" y="5524"/>
                  </a:cubicBezTo>
                  <a:cubicBezTo>
                    <a:pt x="5176" y="5306"/>
                    <a:pt x="5002" y="5002"/>
                    <a:pt x="4872" y="4741"/>
                  </a:cubicBezTo>
                  <a:cubicBezTo>
                    <a:pt x="4524" y="3871"/>
                    <a:pt x="3958" y="3132"/>
                    <a:pt x="3262" y="2523"/>
                  </a:cubicBezTo>
                  <a:cubicBezTo>
                    <a:pt x="3175" y="2392"/>
                    <a:pt x="2958" y="2392"/>
                    <a:pt x="2828" y="2523"/>
                  </a:cubicBezTo>
                  <a:cubicBezTo>
                    <a:pt x="2871" y="2610"/>
                    <a:pt x="2915" y="2740"/>
                    <a:pt x="2958" y="2827"/>
                  </a:cubicBezTo>
                  <a:cubicBezTo>
                    <a:pt x="4132" y="4567"/>
                    <a:pt x="5263" y="6307"/>
                    <a:pt x="6437" y="8046"/>
                  </a:cubicBezTo>
                  <a:cubicBezTo>
                    <a:pt x="6611" y="8264"/>
                    <a:pt x="6829" y="8525"/>
                    <a:pt x="7046" y="8742"/>
                  </a:cubicBezTo>
                  <a:close/>
                  <a:moveTo>
                    <a:pt x="1784" y="4393"/>
                  </a:moveTo>
                  <a:cubicBezTo>
                    <a:pt x="2001" y="3958"/>
                    <a:pt x="2001" y="3436"/>
                    <a:pt x="1784" y="3001"/>
                  </a:cubicBezTo>
                  <a:close/>
                  <a:moveTo>
                    <a:pt x="1566" y="1000"/>
                  </a:moveTo>
                  <a:cubicBezTo>
                    <a:pt x="1827" y="1522"/>
                    <a:pt x="1827" y="1522"/>
                    <a:pt x="2654" y="1348"/>
                  </a:cubicBezTo>
                  <a:cubicBezTo>
                    <a:pt x="2349" y="1087"/>
                    <a:pt x="1958" y="913"/>
                    <a:pt x="1566" y="9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67"/>
            <p:cNvSpPr/>
            <p:nvPr/>
          </p:nvSpPr>
          <p:spPr>
            <a:xfrm>
              <a:off x="6092825" y="2647625"/>
              <a:ext cx="265325" cy="375150"/>
            </a:xfrm>
            <a:custGeom>
              <a:avLst/>
              <a:gdLst/>
              <a:ahLst/>
              <a:cxnLst/>
              <a:rect l="l" t="t" r="r" b="b"/>
              <a:pathLst>
                <a:path w="10613" h="15006" extrusionOk="0">
                  <a:moveTo>
                    <a:pt x="4741" y="6960"/>
                  </a:moveTo>
                  <a:lnTo>
                    <a:pt x="5480" y="7177"/>
                  </a:lnTo>
                  <a:lnTo>
                    <a:pt x="5567" y="7656"/>
                  </a:lnTo>
                  <a:lnTo>
                    <a:pt x="6828" y="7656"/>
                  </a:lnTo>
                  <a:cubicBezTo>
                    <a:pt x="7176" y="7177"/>
                    <a:pt x="6828" y="6568"/>
                    <a:pt x="7394" y="6090"/>
                  </a:cubicBezTo>
                  <a:cubicBezTo>
                    <a:pt x="7481" y="6264"/>
                    <a:pt x="7568" y="6351"/>
                    <a:pt x="7568" y="6481"/>
                  </a:cubicBezTo>
                  <a:cubicBezTo>
                    <a:pt x="7611" y="7264"/>
                    <a:pt x="7655" y="8004"/>
                    <a:pt x="7655" y="8786"/>
                  </a:cubicBezTo>
                  <a:cubicBezTo>
                    <a:pt x="7655" y="9004"/>
                    <a:pt x="7611" y="9221"/>
                    <a:pt x="7350" y="9221"/>
                  </a:cubicBezTo>
                  <a:cubicBezTo>
                    <a:pt x="7089" y="9221"/>
                    <a:pt x="7046" y="9004"/>
                    <a:pt x="7046" y="8786"/>
                  </a:cubicBezTo>
                  <a:cubicBezTo>
                    <a:pt x="7046" y="8656"/>
                    <a:pt x="6959" y="8569"/>
                    <a:pt x="6915" y="8352"/>
                  </a:cubicBezTo>
                  <a:lnTo>
                    <a:pt x="4871" y="8265"/>
                  </a:lnTo>
                  <a:cubicBezTo>
                    <a:pt x="4697" y="10004"/>
                    <a:pt x="4915" y="11700"/>
                    <a:pt x="4610" y="13484"/>
                  </a:cubicBezTo>
                  <a:cubicBezTo>
                    <a:pt x="6089" y="13571"/>
                    <a:pt x="7481" y="13440"/>
                    <a:pt x="8960" y="13571"/>
                  </a:cubicBezTo>
                  <a:cubicBezTo>
                    <a:pt x="8960" y="13832"/>
                    <a:pt x="9003" y="14006"/>
                    <a:pt x="9047" y="14223"/>
                  </a:cubicBezTo>
                  <a:lnTo>
                    <a:pt x="9525" y="14223"/>
                  </a:lnTo>
                  <a:cubicBezTo>
                    <a:pt x="9568" y="13527"/>
                    <a:pt x="9612" y="12918"/>
                    <a:pt x="9655" y="12222"/>
                  </a:cubicBezTo>
                  <a:lnTo>
                    <a:pt x="10351" y="12135"/>
                  </a:lnTo>
                  <a:cubicBezTo>
                    <a:pt x="10612" y="13136"/>
                    <a:pt x="10090" y="13962"/>
                    <a:pt x="10177" y="15006"/>
                  </a:cubicBezTo>
                  <a:cubicBezTo>
                    <a:pt x="9481" y="14919"/>
                    <a:pt x="8829" y="14788"/>
                    <a:pt x="8177" y="14528"/>
                  </a:cubicBezTo>
                  <a:cubicBezTo>
                    <a:pt x="7568" y="14223"/>
                    <a:pt x="6872" y="14049"/>
                    <a:pt x="6176" y="14093"/>
                  </a:cubicBezTo>
                  <a:cubicBezTo>
                    <a:pt x="4697" y="14136"/>
                    <a:pt x="3218" y="14006"/>
                    <a:pt x="1740" y="14397"/>
                  </a:cubicBezTo>
                  <a:cubicBezTo>
                    <a:pt x="1435" y="14441"/>
                    <a:pt x="1174" y="14484"/>
                    <a:pt x="913" y="14441"/>
                  </a:cubicBezTo>
                  <a:cubicBezTo>
                    <a:pt x="478" y="14441"/>
                    <a:pt x="261" y="14310"/>
                    <a:pt x="261" y="14049"/>
                  </a:cubicBezTo>
                  <a:cubicBezTo>
                    <a:pt x="304" y="13788"/>
                    <a:pt x="522" y="13614"/>
                    <a:pt x="783" y="13571"/>
                  </a:cubicBezTo>
                  <a:cubicBezTo>
                    <a:pt x="870" y="13571"/>
                    <a:pt x="1000" y="13571"/>
                    <a:pt x="1131" y="13527"/>
                  </a:cubicBezTo>
                  <a:cubicBezTo>
                    <a:pt x="1435" y="13571"/>
                    <a:pt x="1740" y="13310"/>
                    <a:pt x="1783" y="12962"/>
                  </a:cubicBezTo>
                  <a:cubicBezTo>
                    <a:pt x="1870" y="12570"/>
                    <a:pt x="2262" y="12614"/>
                    <a:pt x="2610" y="12527"/>
                  </a:cubicBezTo>
                  <a:cubicBezTo>
                    <a:pt x="2610" y="12266"/>
                    <a:pt x="2697" y="12005"/>
                    <a:pt x="2697" y="11744"/>
                  </a:cubicBezTo>
                  <a:cubicBezTo>
                    <a:pt x="2697" y="9700"/>
                    <a:pt x="2653" y="7612"/>
                    <a:pt x="2697" y="5568"/>
                  </a:cubicBezTo>
                  <a:cubicBezTo>
                    <a:pt x="2827" y="4307"/>
                    <a:pt x="2523" y="3002"/>
                    <a:pt x="1870" y="1915"/>
                  </a:cubicBezTo>
                  <a:cubicBezTo>
                    <a:pt x="1957" y="1480"/>
                    <a:pt x="2566" y="1610"/>
                    <a:pt x="2610" y="1045"/>
                  </a:cubicBezTo>
                  <a:cubicBezTo>
                    <a:pt x="1870" y="914"/>
                    <a:pt x="1131" y="1132"/>
                    <a:pt x="478" y="740"/>
                  </a:cubicBezTo>
                  <a:lnTo>
                    <a:pt x="87" y="479"/>
                  </a:lnTo>
                  <a:cubicBezTo>
                    <a:pt x="44" y="436"/>
                    <a:pt x="44" y="392"/>
                    <a:pt x="44" y="349"/>
                  </a:cubicBezTo>
                  <a:cubicBezTo>
                    <a:pt x="0" y="305"/>
                    <a:pt x="0" y="305"/>
                    <a:pt x="44" y="262"/>
                  </a:cubicBezTo>
                  <a:cubicBezTo>
                    <a:pt x="44" y="175"/>
                    <a:pt x="87" y="131"/>
                    <a:pt x="130" y="88"/>
                  </a:cubicBezTo>
                  <a:lnTo>
                    <a:pt x="1479" y="479"/>
                  </a:lnTo>
                  <a:cubicBezTo>
                    <a:pt x="1522" y="262"/>
                    <a:pt x="1566" y="88"/>
                    <a:pt x="1609" y="1"/>
                  </a:cubicBezTo>
                  <a:cubicBezTo>
                    <a:pt x="2479" y="1"/>
                    <a:pt x="3305" y="44"/>
                    <a:pt x="4132" y="88"/>
                  </a:cubicBezTo>
                  <a:lnTo>
                    <a:pt x="7655" y="88"/>
                  </a:lnTo>
                  <a:cubicBezTo>
                    <a:pt x="8133" y="44"/>
                    <a:pt x="8612" y="131"/>
                    <a:pt x="9047" y="349"/>
                  </a:cubicBezTo>
                  <a:cubicBezTo>
                    <a:pt x="9438" y="479"/>
                    <a:pt x="9873" y="566"/>
                    <a:pt x="10351" y="566"/>
                  </a:cubicBezTo>
                  <a:cubicBezTo>
                    <a:pt x="10569" y="740"/>
                    <a:pt x="10612" y="1088"/>
                    <a:pt x="10438" y="1306"/>
                  </a:cubicBezTo>
                  <a:cubicBezTo>
                    <a:pt x="10308" y="1523"/>
                    <a:pt x="10134" y="1697"/>
                    <a:pt x="10047" y="1915"/>
                  </a:cubicBezTo>
                  <a:cubicBezTo>
                    <a:pt x="9655" y="2436"/>
                    <a:pt x="9438" y="3089"/>
                    <a:pt x="9438" y="3741"/>
                  </a:cubicBezTo>
                  <a:cubicBezTo>
                    <a:pt x="9438" y="3915"/>
                    <a:pt x="9438" y="3915"/>
                    <a:pt x="9134" y="4263"/>
                  </a:cubicBezTo>
                  <a:cubicBezTo>
                    <a:pt x="8829" y="3480"/>
                    <a:pt x="8829" y="3437"/>
                    <a:pt x="8960" y="2088"/>
                  </a:cubicBezTo>
                  <a:lnTo>
                    <a:pt x="9873" y="1175"/>
                  </a:lnTo>
                  <a:lnTo>
                    <a:pt x="8133" y="827"/>
                  </a:lnTo>
                  <a:cubicBezTo>
                    <a:pt x="8177" y="1132"/>
                    <a:pt x="8220" y="1393"/>
                    <a:pt x="8264" y="1610"/>
                  </a:cubicBezTo>
                  <a:cubicBezTo>
                    <a:pt x="7959" y="1871"/>
                    <a:pt x="7524" y="1871"/>
                    <a:pt x="7176" y="1741"/>
                  </a:cubicBezTo>
                  <a:cubicBezTo>
                    <a:pt x="6567" y="1349"/>
                    <a:pt x="5959" y="1523"/>
                    <a:pt x="5393" y="1480"/>
                  </a:cubicBezTo>
                  <a:cubicBezTo>
                    <a:pt x="4958" y="1828"/>
                    <a:pt x="4741" y="2306"/>
                    <a:pt x="4784" y="2871"/>
                  </a:cubicBezTo>
                  <a:cubicBezTo>
                    <a:pt x="4741" y="4220"/>
                    <a:pt x="4741" y="5568"/>
                    <a:pt x="4741" y="6960"/>
                  </a:cubicBezTo>
                  <a:close/>
                  <a:moveTo>
                    <a:pt x="4045" y="12744"/>
                  </a:moveTo>
                  <a:cubicBezTo>
                    <a:pt x="4088" y="12266"/>
                    <a:pt x="4132" y="12048"/>
                    <a:pt x="4132" y="11831"/>
                  </a:cubicBezTo>
                  <a:lnTo>
                    <a:pt x="4132" y="5133"/>
                  </a:lnTo>
                  <a:cubicBezTo>
                    <a:pt x="4132" y="4568"/>
                    <a:pt x="4132" y="3959"/>
                    <a:pt x="4088" y="3350"/>
                  </a:cubicBezTo>
                  <a:cubicBezTo>
                    <a:pt x="4045" y="2871"/>
                    <a:pt x="3958" y="2393"/>
                    <a:pt x="3827" y="1915"/>
                  </a:cubicBezTo>
                  <a:cubicBezTo>
                    <a:pt x="3784" y="1828"/>
                    <a:pt x="3697" y="1784"/>
                    <a:pt x="3653" y="1784"/>
                  </a:cubicBezTo>
                  <a:cubicBezTo>
                    <a:pt x="3523" y="1828"/>
                    <a:pt x="3392" y="1915"/>
                    <a:pt x="3392" y="1958"/>
                  </a:cubicBezTo>
                  <a:cubicBezTo>
                    <a:pt x="3392" y="3045"/>
                    <a:pt x="3392" y="4133"/>
                    <a:pt x="3436" y="5220"/>
                  </a:cubicBezTo>
                  <a:cubicBezTo>
                    <a:pt x="3479" y="5916"/>
                    <a:pt x="3610" y="6568"/>
                    <a:pt x="3610" y="7264"/>
                  </a:cubicBezTo>
                  <a:cubicBezTo>
                    <a:pt x="3653" y="8656"/>
                    <a:pt x="3610" y="10004"/>
                    <a:pt x="3653" y="11396"/>
                  </a:cubicBezTo>
                  <a:cubicBezTo>
                    <a:pt x="3653" y="11700"/>
                    <a:pt x="3653" y="12048"/>
                    <a:pt x="3697" y="12353"/>
                  </a:cubicBezTo>
                  <a:cubicBezTo>
                    <a:pt x="3697" y="12440"/>
                    <a:pt x="3827" y="12483"/>
                    <a:pt x="4045" y="127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67"/>
            <p:cNvSpPr/>
            <p:nvPr/>
          </p:nvSpPr>
          <p:spPr>
            <a:xfrm>
              <a:off x="3765950" y="5096300"/>
              <a:ext cx="258800" cy="356675"/>
            </a:xfrm>
            <a:custGeom>
              <a:avLst/>
              <a:gdLst/>
              <a:ahLst/>
              <a:cxnLst/>
              <a:rect l="l" t="t" r="r" b="b"/>
              <a:pathLst>
                <a:path w="10352" h="14267" extrusionOk="0">
                  <a:moveTo>
                    <a:pt x="4045" y="2480"/>
                  </a:moveTo>
                  <a:lnTo>
                    <a:pt x="4480" y="2784"/>
                  </a:lnTo>
                  <a:cubicBezTo>
                    <a:pt x="4436" y="2914"/>
                    <a:pt x="4393" y="3132"/>
                    <a:pt x="4306" y="3306"/>
                  </a:cubicBezTo>
                  <a:cubicBezTo>
                    <a:pt x="3958" y="4219"/>
                    <a:pt x="4001" y="4567"/>
                    <a:pt x="4741" y="5046"/>
                  </a:cubicBezTo>
                  <a:cubicBezTo>
                    <a:pt x="5219" y="5307"/>
                    <a:pt x="5654" y="5568"/>
                    <a:pt x="6089" y="5872"/>
                  </a:cubicBezTo>
                  <a:cubicBezTo>
                    <a:pt x="6220" y="5915"/>
                    <a:pt x="6437" y="6002"/>
                    <a:pt x="6524" y="5959"/>
                  </a:cubicBezTo>
                  <a:cubicBezTo>
                    <a:pt x="7002" y="5742"/>
                    <a:pt x="7307" y="6002"/>
                    <a:pt x="7611" y="6263"/>
                  </a:cubicBezTo>
                  <a:cubicBezTo>
                    <a:pt x="7916" y="6568"/>
                    <a:pt x="8220" y="6829"/>
                    <a:pt x="8525" y="7046"/>
                  </a:cubicBezTo>
                  <a:cubicBezTo>
                    <a:pt x="9003" y="7394"/>
                    <a:pt x="9351" y="7829"/>
                    <a:pt x="9612" y="8308"/>
                  </a:cubicBezTo>
                  <a:cubicBezTo>
                    <a:pt x="10351" y="9438"/>
                    <a:pt x="10351" y="10656"/>
                    <a:pt x="10221" y="11961"/>
                  </a:cubicBezTo>
                  <a:cubicBezTo>
                    <a:pt x="10221" y="12439"/>
                    <a:pt x="9960" y="12874"/>
                    <a:pt x="9568" y="13179"/>
                  </a:cubicBezTo>
                  <a:cubicBezTo>
                    <a:pt x="8873" y="13744"/>
                    <a:pt x="8046" y="14092"/>
                    <a:pt x="7133" y="14179"/>
                  </a:cubicBezTo>
                  <a:cubicBezTo>
                    <a:pt x="6394" y="14223"/>
                    <a:pt x="5698" y="14266"/>
                    <a:pt x="4958" y="14223"/>
                  </a:cubicBezTo>
                  <a:cubicBezTo>
                    <a:pt x="4610" y="14179"/>
                    <a:pt x="4262" y="14092"/>
                    <a:pt x="3914" y="13962"/>
                  </a:cubicBezTo>
                  <a:cubicBezTo>
                    <a:pt x="3219" y="13657"/>
                    <a:pt x="2523" y="13353"/>
                    <a:pt x="1827" y="13005"/>
                  </a:cubicBezTo>
                  <a:cubicBezTo>
                    <a:pt x="1479" y="12831"/>
                    <a:pt x="1044" y="12831"/>
                    <a:pt x="696" y="13005"/>
                  </a:cubicBezTo>
                  <a:cubicBezTo>
                    <a:pt x="652" y="13005"/>
                    <a:pt x="565" y="13005"/>
                    <a:pt x="435" y="12961"/>
                  </a:cubicBezTo>
                  <a:lnTo>
                    <a:pt x="0" y="11787"/>
                  </a:lnTo>
                  <a:cubicBezTo>
                    <a:pt x="0" y="11744"/>
                    <a:pt x="0" y="11700"/>
                    <a:pt x="0" y="11657"/>
                  </a:cubicBezTo>
                  <a:cubicBezTo>
                    <a:pt x="348" y="11178"/>
                    <a:pt x="261" y="10526"/>
                    <a:pt x="522" y="9917"/>
                  </a:cubicBezTo>
                  <a:lnTo>
                    <a:pt x="913" y="10439"/>
                  </a:lnTo>
                  <a:cubicBezTo>
                    <a:pt x="1696" y="10265"/>
                    <a:pt x="1261" y="9134"/>
                    <a:pt x="2001" y="8917"/>
                  </a:cubicBezTo>
                  <a:cubicBezTo>
                    <a:pt x="2088" y="8960"/>
                    <a:pt x="2175" y="9003"/>
                    <a:pt x="2175" y="9047"/>
                  </a:cubicBezTo>
                  <a:cubicBezTo>
                    <a:pt x="2175" y="9438"/>
                    <a:pt x="2131" y="9786"/>
                    <a:pt x="2044" y="10134"/>
                  </a:cubicBezTo>
                  <a:cubicBezTo>
                    <a:pt x="1914" y="10743"/>
                    <a:pt x="1696" y="11309"/>
                    <a:pt x="1479" y="11874"/>
                  </a:cubicBezTo>
                  <a:cubicBezTo>
                    <a:pt x="1609" y="12048"/>
                    <a:pt x="1783" y="12178"/>
                    <a:pt x="1957" y="12309"/>
                  </a:cubicBezTo>
                  <a:cubicBezTo>
                    <a:pt x="2610" y="12613"/>
                    <a:pt x="3262" y="12874"/>
                    <a:pt x="3958" y="13092"/>
                  </a:cubicBezTo>
                  <a:cubicBezTo>
                    <a:pt x="4306" y="13179"/>
                    <a:pt x="4697" y="13179"/>
                    <a:pt x="5045" y="13092"/>
                  </a:cubicBezTo>
                  <a:cubicBezTo>
                    <a:pt x="5611" y="13005"/>
                    <a:pt x="6133" y="12874"/>
                    <a:pt x="6698" y="12744"/>
                  </a:cubicBezTo>
                  <a:cubicBezTo>
                    <a:pt x="7089" y="12570"/>
                    <a:pt x="7481" y="12309"/>
                    <a:pt x="7698" y="11918"/>
                  </a:cubicBezTo>
                  <a:cubicBezTo>
                    <a:pt x="7785" y="11787"/>
                    <a:pt x="7829" y="11613"/>
                    <a:pt x="7785" y="11483"/>
                  </a:cubicBezTo>
                  <a:cubicBezTo>
                    <a:pt x="7481" y="10613"/>
                    <a:pt x="7524" y="9612"/>
                    <a:pt x="6698" y="8960"/>
                  </a:cubicBezTo>
                  <a:cubicBezTo>
                    <a:pt x="5785" y="8221"/>
                    <a:pt x="5132" y="7133"/>
                    <a:pt x="4088" y="6524"/>
                  </a:cubicBezTo>
                  <a:cubicBezTo>
                    <a:pt x="4001" y="6481"/>
                    <a:pt x="3958" y="6394"/>
                    <a:pt x="3871" y="6350"/>
                  </a:cubicBezTo>
                  <a:cubicBezTo>
                    <a:pt x="3045" y="5872"/>
                    <a:pt x="2610" y="4959"/>
                    <a:pt x="2740" y="4002"/>
                  </a:cubicBezTo>
                  <a:cubicBezTo>
                    <a:pt x="2784" y="3654"/>
                    <a:pt x="2740" y="3306"/>
                    <a:pt x="2740" y="2914"/>
                  </a:cubicBezTo>
                  <a:cubicBezTo>
                    <a:pt x="2697" y="2045"/>
                    <a:pt x="3219" y="1262"/>
                    <a:pt x="4045" y="914"/>
                  </a:cubicBezTo>
                  <a:cubicBezTo>
                    <a:pt x="4349" y="783"/>
                    <a:pt x="4654" y="566"/>
                    <a:pt x="5002" y="435"/>
                  </a:cubicBezTo>
                  <a:cubicBezTo>
                    <a:pt x="5785" y="0"/>
                    <a:pt x="6741" y="0"/>
                    <a:pt x="7568" y="435"/>
                  </a:cubicBezTo>
                  <a:cubicBezTo>
                    <a:pt x="8046" y="653"/>
                    <a:pt x="8525" y="957"/>
                    <a:pt x="9047" y="1262"/>
                  </a:cubicBezTo>
                  <a:cubicBezTo>
                    <a:pt x="9221" y="1001"/>
                    <a:pt x="9438" y="783"/>
                    <a:pt x="9612" y="522"/>
                  </a:cubicBezTo>
                  <a:cubicBezTo>
                    <a:pt x="9742" y="479"/>
                    <a:pt x="9829" y="435"/>
                    <a:pt x="9960" y="479"/>
                  </a:cubicBezTo>
                  <a:cubicBezTo>
                    <a:pt x="10047" y="522"/>
                    <a:pt x="10134" y="653"/>
                    <a:pt x="10177" y="740"/>
                  </a:cubicBezTo>
                  <a:cubicBezTo>
                    <a:pt x="10177" y="1610"/>
                    <a:pt x="9916" y="2436"/>
                    <a:pt x="9395" y="3088"/>
                  </a:cubicBezTo>
                  <a:cubicBezTo>
                    <a:pt x="9177" y="3262"/>
                    <a:pt x="8916" y="3262"/>
                    <a:pt x="8742" y="3088"/>
                  </a:cubicBezTo>
                  <a:cubicBezTo>
                    <a:pt x="8003" y="2219"/>
                    <a:pt x="6828" y="2306"/>
                    <a:pt x="5915" y="1914"/>
                  </a:cubicBezTo>
                  <a:cubicBezTo>
                    <a:pt x="5393" y="1784"/>
                    <a:pt x="4915" y="1914"/>
                    <a:pt x="4523" y="2219"/>
                  </a:cubicBezTo>
                  <a:cubicBezTo>
                    <a:pt x="4349" y="2349"/>
                    <a:pt x="4175" y="2436"/>
                    <a:pt x="4001" y="2523"/>
                  </a:cubicBezTo>
                  <a:cubicBezTo>
                    <a:pt x="4001" y="2610"/>
                    <a:pt x="4001" y="2697"/>
                    <a:pt x="4045" y="2784"/>
                  </a:cubicBezTo>
                  <a:cubicBezTo>
                    <a:pt x="4045" y="2653"/>
                    <a:pt x="4045" y="2567"/>
                    <a:pt x="4045" y="2480"/>
                  </a:cubicBezTo>
                  <a:close/>
                  <a:moveTo>
                    <a:pt x="4958" y="5828"/>
                  </a:moveTo>
                  <a:lnTo>
                    <a:pt x="4784" y="6002"/>
                  </a:lnTo>
                  <a:lnTo>
                    <a:pt x="5480" y="6655"/>
                  </a:lnTo>
                  <a:cubicBezTo>
                    <a:pt x="5741" y="6872"/>
                    <a:pt x="5959" y="7046"/>
                    <a:pt x="6176" y="7307"/>
                  </a:cubicBezTo>
                  <a:cubicBezTo>
                    <a:pt x="6437" y="7525"/>
                    <a:pt x="6611" y="7742"/>
                    <a:pt x="6828" y="8003"/>
                  </a:cubicBezTo>
                  <a:cubicBezTo>
                    <a:pt x="7046" y="8221"/>
                    <a:pt x="7307" y="8438"/>
                    <a:pt x="7481" y="8699"/>
                  </a:cubicBezTo>
                  <a:cubicBezTo>
                    <a:pt x="7698" y="8917"/>
                    <a:pt x="7742" y="9221"/>
                    <a:pt x="8220" y="9351"/>
                  </a:cubicBezTo>
                  <a:cubicBezTo>
                    <a:pt x="7611" y="7612"/>
                    <a:pt x="6350" y="6611"/>
                    <a:pt x="4958" y="5828"/>
                  </a:cubicBezTo>
                  <a:close/>
                  <a:moveTo>
                    <a:pt x="8699" y="8003"/>
                  </a:moveTo>
                  <a:lnTo>
                    <a:pt x="8481" y="8090"/>
                  </a:lnTo>
                  <a:cubicBezTo>
                    <a:pt x="8699" y="8743"/>
                    <a:pt x="8916" y="9438"/>
                    <a:pt x="9090" y="10134"/>
                  </a:cubicBezTo>
                  <a:cubicBezTo>
                    <a:pt x="9177" y="10830"/>
                    <a:pt x="9264" y="11570"/>
                    <a:pt x="9264" y="12309"/>
                  </a:cubicBezTo>
                  <a:cubicBezTo>
                    <a:pt x="9699" y="11657"/>
                    <a:pt x="9786" y="11352"/>
                    <a:pt x="9699" y="10221"/>
                  </a:cubicBezTo>
                  <a:cubicBezTo>
                    <a:pt x="9568" y="9395"/>
                    <a:pt x="9221" y="8612"/>
                    <a:pt x="8699" y="7960"/>
                  </a:cubicBezTo>
                  <a:close/>
                  <a:moveTo>
                    <a:pt x="8481" y="1914"/>
                  </a:moveTo>
                  <a:cubicBezTo>
                    <a:pt x="8220" y="1479"/>
                    <a:pt x="7829" y="1175"/>
                    <a:pt x="7394" y="1088"/>
                  </a:cubicBezTo>
                  <a:cubicBezTo>
                    <a:pt x="7002" y="914"/>
                    <a:pt x="6611" y="827"/>
                    <a:pt x="6220" y="783"/>
                  </a:cubicBezTo>
                  <a:cubicBezTo>
                    <a:pt x="5959" y="783"/>
                    <a:pt x="5698" y="870"/>
                    <a:pt x="5437" y="957"/>
                  </a:cubicBezTo>
                  <a:cubicBezTo>
                    <a:pt x="6480" y="1218"/>
                    <a:pt x="7350" y="1871"/>
                    <a:pt x="8481" y="18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67"/>
            <p:cNvSpPr/>
            <p:nvPr/>
          </p:nvSpPr>
          <p:spPr>
            <a:xfrm>
              <a:off x="3806175" y="703500"/>
              <a:ext cx="71775" cy="377325"/>
            </a:xfrm>
            <a:custGeom>
              <a:avLst/>
              <a:gdLst/>
              <a:ahLst/>
              <a:cxnLst/>
              <a:rect l="l" t="t" r="r" b="b"/>
              <a:pathLst>
                <a:path w="2871" h="15093" extrusionOk="0">
                  <a:moveTo>
                    <a:pt x="2262" y="15092"/>
                  </a:moveTo>
                  <a:cubicBezTo>
                    <a:pt x="1957" y="14788"/>
                    <a:pt x="1697" y="14570"/>
                    <a:pt x="1610" y="14309"/>
                  </a:cubicBezTo>
                  <a:cubicBezTo>
                    <a:pt x="1523" y="14048"/>
                    <a:pt x="1218" y="13961"/>
                    <a:pt x="957" y="13831"/>
                  </a:cubicBezTo>
                  <a:cubicBezTo>
                    <a:pt x="305" y="12222"/>
                    <a:pt x="0" y="10525"/>
                    <a:pt x="87" y="8786"/>
                  </a:cubicBezTo>
                  <a:cubicBezTo>
                    <a:pt x="131" y="7698"/>
                    <a:pt x="87" y="6611"/>
                    <a:pt x="87" y="5524"/>
                  </a:cubicBezTo>
                  <a:cubicBezTo>
                    <a:pt x="131" y="5219"/>
                    <a:pt x="131" y="4958"/>
                    <a:pt x="218" y="4697"/>
                  </a:cubicBezTo>
                  <a:cubicBezTo>
                    <a:pt x="392" y="4915"/>
                    <a:pt x="566" y="5002"/>
                    <a:pt x="609" y="5132"/>
                  </a:cubicBezTo>
                  <a:cubicBezTo>
                    <a:pt x="609" y="5480"/>
                    <a:pt x="653" y="5828"/>
                    <a:pt x="653" y="6220"/>
                  </a:cubicBezTo>
                  <a:cubicBezTo>
                    <a:pt x="653" y="7437"/>
                    <a:pt x="653" y="8699"/>
                    <a:pt x="740" y="9960"/>
                  </a:cubicBezTo>
                  <a:lnTo>
                    <a:pt x="740" y="7524"/>
                  </a:lnTo>
                  <a:cubicBezTo>
                    <a:pt x="740" y="6176"/>
                    <a:pt x="740" y="4828"/>
                    <a:pt x="783" y="3436"/>
                  </a:cubicBezTo>
                  <a:cubicBezTo>
                    <a:pt x="783" y="2871"/>
                    <a:pt x="696" y="2392"/>
                    <a:pt x="1131" y="1957"/>
                  </a:cubicBezTo>
                  <a:cubicBezTo>
                    <a:pt x="1262" y="1827"/>
                    <a:pt x="1218" y="1566"/>
                    <a:pt x="1262" y="1392"/>
                  </a:cubicBezTo>
                  <a:cubicBezTo>
                    <a:pt x="1262" y="957"/>
                    <a:pt x="1305" y="522"/>
                    <a:pt x="1349" y="0"/>
                  </a:cubicBezTo>
                  <a:cubicBezTo>
                    <a:pt x="1740" y="218"/>
                    <a:pt x="1523" y="652"/>
                    <a:pt x="1783" y="913"/>
                  </a:cubicBezTo>
                  <a:lnTo>
                    <a:pt x="2697" y="522"/>
                  </a:lnTo>
                  <a:cubicBezTo>
                    <a:pt x="2740" y="826"/>
                    <a:pt x="2697" y="1131"/>
                    <a:pt x="2653" y="1435"/>
                  </a:cubicBezTo>
                  <a:cubicBezTo>
                    <a:pt x="2523" y="1957"/>
                    <a:pt x="2479" y="2566"/>
                    <a:pt x="2566" y="3088"/>
                  </a:cubicBezTo>
                  <a:cubicBezTo>
                    <a:pt x="2653" y="4088"/>
                    <a:pt x="2740" y="5045"/>
                    <a:pt x="2784" y="6002"/>
                  </a:cubicBezTo>
                  <a:cubicBezTo>
                    <a:pt x="2784" y="7350"/>
                    <a:pt x="2784" y="8699"/>
                    <a:pt x="2784" y="10090"/>
                  </a:cubicBezTo>
                  <a:cubicBezTo>
                    <a:pt x="2871" y="10786"/>
                    <a:pt x="2740" y="11482"/>
                    <a:pt x="2523" y="12135"/>
                  </a:cubicBezTo>
                  <a:cubicBezTo>
                    <a:pt x="2436" y="12439"/>
                    <a:pt x="2392" y="12744"/>
                    <a:pt x="2436" y="13092"/>
                  </a:cubicBezTo>
                  <a:cubicBezTo>
                    <a:pt x="2479" y="13744"/>
                    <a:pt x="2392" y="14440"/>
                    <a:pt x="2262" y="150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67"/>
            <p:cNvSpPr/>
            <p:nvPr/>
          </p:nvSpPr>
          <p:spPr>
            <a:xfrm>
              <a:off x="3845325" y="4641800"/>
              <a:ext cx="65250" cy="372975"/>
            </a:xfrm>
            <a:custGeom>
              <a:avLst/>
              <a:gdLst/>
              <a:ahLst/>
              <a:cxnLst/>
              <a:rect l="l" t="t" r="r" b="b"/>
              <a:pathLst>
                <a:path w="2610" h="14919" extrusionOk="0">
                  <a:moveTo>
                    <a:pt x="1479" y="0"/>
                  </a:moveTo>
                  <a:cubicBezTo>
                    <a:pt x="1827" y="131"/>
                    <a:pt x="2131" y="435"/>
                    <a:pt x="2175" y="870"/>
                  </a:cubicBezTo>
                  <a:cubicBezTo>
                    <a:pt x="2262" y="1610"/>
                    <a:pt x="2392" y="2392"/>
                    <a:pt x="2436" y="3132"/>
                  </a:cubicBezTo>
                  <a:cubicBezTo>
                    <a:pt x="2479" y="4306"/>
                    <a:pt x="2479" y="5480"/>
                    <a:pt x="2479" y="6655"/>
                  </a:cubicBezTo>
                  <a:cubicBezTo>
                    <a:pt x="2436" y="8699"/>
                    <a:pt x="2436" y="10743"/>
                    <a:pt x="2523" y="12787"/>
                  </a:cubicBezTo>
                  <a:cubicBezTo>
                    <a:pt x="2610" y="13527"/>
                    <a:pt x="2523" y="14266"/>
                    <a:pt x="2262" y="14918"/>
                  </a:cubicBezTo>
                  <a:lnTo>
                    <a:pt x="2088" y="13918"/>
                  </a:lnTo>
                  <a:lnTo>
                    <a:pt x="1218" y="14310"/>
                  </a:lnTo>
                  <a:cubicBezTo>
                    <a:pt x="1131" y="14223"/>
                    <a:pt x="1087" y="14136"/>
                    <a:pt x="1044" y="14049"/>
                  </a:cubicBezTo>
                  <a:cubicBezTo>
                    <a:pt x="957" y="13657"/>
                    <a:pt x="1392" y="13222"/>
                    <a:pt x="1087" y="12918"/>
                  </a:cubicBezTo>
                  <a:cubicBezTo>
                    <a:pt x="783" y="12570"/>
                    <a:pt x="783" y="12222"/>
                    <a:pt x="565" y="11961"/>
                  </a:cubicBezTo>
                  <a:cubicBezTo>
                    <a:pt x="391" y="11700"/>
                    <a:pt x="304" y="11395"/>
                    <a:pt x="304" y="11048"/>
                  </a:cubicBezTo>
                  <a:lnTo>
                    <a:pt x="304" y="9351"/>
                  </a:lnTo>
                  <a:cubicBezTo>
                    <a:pt x="261" y="8525"/>
                    <a:pt x="174" y="7699"/>
                    <a:pt x="87" y="6829"/>
                  </a:cubicBezTo>
                  <a:cubicBezTo>
                    <a:pt x="44" y="6220"/>
                    <a:pt x="0" y="5654"/>
                    <a:pt x="0" y="5045"/>
                  </a:cubicBezTo>
                  <a:cubicBezTo>
                    <a:pt x="0" y="3828"/>
                    <a:pt x="87" y="2653"/>
                    <a:pt x="87" y="1436"/>
                  </a:cubicBezTo>
                  <a:cubicBezTo>
                    <a:pt x="391" y="1349"/>
                    <a:pt x="435" y="1523"/>
                    <a:pt x="435" y="1697"/>
                  </a:cubicBezTo>
                  <a:cubicBezTo>
                    <a:pt x="435" y="1957"/>
                    <a:pt x="478" y="2262"/>
                    <a:pt x="522" y="2523"/>
                  </a:cubicBezTo>
                  <a:cubicBezTo>
                    <a:pt x="565" y="2653"/>
                    <a:pt x="739" y="2697"/>
                    <a:pt x="913" y="2871"/>
                  </a:cubicBezTo>
                  <a:cubicBezTo>
                    <a:pt x="1131" y="1827"/>
                    <a:pt x="1000" y="827"/>
                    <a:pt x="14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67"/>
            <p:cNvSpPr/>
            <p:nvPr/>
          </p:nvSpPr>
          <p:spPr>
            <a:xfrm>
              <a:off x="1698925" y="2848800"/>
              <a:ext cx="374075" cy="62000"/>
            </a:xfrm>
            <a:custGeom>
              <a:avLst/>
              <a:gdLst/>
              <a:ahLst/>
              <a:cxnLst/>
              <a:rect l="l" t="t" r="r" b="b"/>
              <a:pathLst>
                <a:path w="14963" h="2480" extrusionOk="0">
                  <a:moveTo>
                    <a:pt x="14528" y="218"/>
                  </a:moveTo>
                  <a:cubicBezTo>
                    <a:pt x="14049" y="609"/>
                    <a:pt x="13614" y="305"/>
                    <a:pt x="13266" y="609"/>
                  </a:cubicBezTo>
                  <a:cubicBezTo>
                    <a:pt x="13788" y="826"/>
                    <a:pt x="14397" y="565"/>
                    <a:pt x="14962" y="957"/>
                  </a:cubicBezTo>
                  <a:cubicBezTo>
                    <a:pt x="14875" y="1174"/>
                    <a:pt x="14788" y="1392"/>
                    <a:pt x="14702" y="1566"/>
                  </a:cubicBezTo>
                  <a:cubicBezTo>
                    <a:pt x="13092" y="2218"/>
                    <a:pt x="11353" y="2479"/>
                    <a:pt x="9569" y="2392"/>
                  </a:cubicBezTo>
                  <a:cubicBezTo>
                    <a:pt x="8308" y="2349"/>
                    <a:pt x="7003" y="2392"/>
                    <a:pt x="5785" y="2392"/>
                  </a:cubicBezTo>
                  <a:cubicBezTo>
                    <a:pt x="5611" y="2131"/>
                    <a:pt x="5524" y="1957"/>
                    <a:pt x="5438" y="1740"/>
                  </a:cubicBezTo>
                  <a:cubicBezTo>
                    <a:pt x="3611" y="1914"/>
                    <a:pt x="1784" y="1957"/>
                    <a:pt x="1" y="1870"/>
                  </a:cubicBezTo>
                  <a:cubicBezTo>
                    <a:pt x="262" y="1348"/>
                    <a:pt x="653" y="1566"/>
                    <a:pt x="914" y="1348"/>
                  </a:cubicBezTo>
                  <a:cubicBezTo>
                    <a:pt x="784" y="1131"/>
                    <a:pt x="653" y="870"/>
                    <a:pt x="566" y="609"/>
                  </a:cubicBezTo>
                  <a:cubicBezTo>
                    <a:pt x="827" y="391"/>
                    <a:pt x="1175" y="348"/>
                    <a:pt x="1480" y="522"/>
                  </a:cubicBezTo>
                  <a:cubicBezTo>
                    <a:pt x="1958" y="609"/>
                    <a:pt x="2436" y="652"/>
                    <a:pt x="2915" y="565"/>
                  </a:cubicBezTo>
                  <a:cubicBezTo>
                    <a:pt x="3959" y="478"/>
                    <a:pt x="5003" y="391"/>
                    <a:pt x="6046" y="348"/>
                  </a:cubicBezTo>
                  <a:cubicBezTo>
                    <a:pt x="7003" y="305"/>
                    <a:pt x="8004" y="261"/>
                    <a:pt x="8960" y="174"/>
                  </a:cubicBezTo>
                  <a:cubicBezTo>
                    <a:pt x="10048" y="44"/>
                    <a:pt x="11179" y="0"/>
                    <a:pt x="12309" y="87"/>
                  </a:cubicBezTo>
                  <a:cubicBezTo>
                    <a:pt x="13005" y="131"/>
                    <a:pt x="13658" y="174"/>
                    <a:pt x="14528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67"/>
            <p:cNvSpPr/>
            <p:nvPr/>
          </p:nvSpPr>
          <p:spPr>
            <a:xfrm>
              <a:off x="2531825" y="3940475"/>
              <a:ext cx="253375" cy="316425"/>
            </a:xfrm>
            <a:custGeom>
              <a:avLst/>
              <a:gdLst/>
              <a:ahLst/>
              <a:cxnLst/>
              <a:rect l="l" t="t" r="r" b="b"/>
              <a:pathLst>
                <a:path w="10135" h="12657" extrusionOk="0">
                  <a:moveTo>
                    <a:pt x="1" y="12657"/>
                  </a:moveTo>
                  <a:cubicBezTo>
                    <a:pt x="392" y="11395"/>
                    <a:pt x="392" y="11395"/>
                    <a:pt x="1740" y="9743"/>
                  </a:cubicBezTo>
                  <a:lnTo>
                    <a:pt x="1479" y="9177"/>
                  </a:lnTo>
                  <a:cubicBezTo>
                    <a:pt x="1610" y="8655"/>
                    <a:pt x="2262" y="8394"/>
                    <a:pt x="2610" y="7742"/>
                  </a:cubicBezTo>
                  <a:lnTo>
                    <a:pt x="1697" y="7916"/>
                  </a:lnTo>
                  <a:cubicBezTo>
                    <a:pt x="1784" y="7785"/>
                    <a:pt x="1871" y="7655"/>
                    <a:pt x="1958" y="7568"/>
                  </a:cubicBezTo>
                  <a:cubicBezTo>
                    <a:pt x="2958" y="6742"/>
                    <a:pt x="3871" y="5828"/>
                    <a:pt x="4698" y="4828"/>
                  </a:cubicBezTo>
                  <a:cubicBezTo>
                    <a:pt x="5959" y="3436"/>
                    <a:pt x="7351" y="2131"/>
                    <a:pt x="8656" y="740"/>
                  </a:cubicBezTo>
                  <a:cubicBezTo>
                    <a:pt x="8917" y="479"/>
                    <a:pt x="9221" y="261"/>
                    <a:pt x="9482" y="0"/>
                  </a:cubicBezTo>
                  <a:lnTo>
                    <a:pt x="10134" y="479"/>
                  </a:lnTo>
                  <a:cubicBezTo>
                    <a:pt x="10134" y="653"/>
                    <a:pt x="10134" y="740"/>
                    <a:pt x="10134" y="827"/>
                  </a:cubicBezTo>
                  <a:cubicBezTo>
                    <a:pt x="9612" y="1653"/>
                    <a:pt x="9047" y="2479"/>
                    <a:pt x="8438" y="3306"/>
                  </a:cubicBezTo>
                  <a:cubicBezTo>
                    <a:pt x="7525" y="4306"/>
                    <a:pt x="6655" y="5393"/>
                    <a:pt x="5872" y="6481"/>
                  </a:cubicBezTo>
                  <a:cubicBezTo>
                    <a:pt x="4915" y="7872"/>
                    <a:pt x="3915" y="9134"/>
                    <a:pt x="2828" y="10395"/>
                  </a:cubicBezTo>
                  <a:cubicBezTo>
                    <a:pt x="2175" y="11091"/>
                    <a:pt x="1436" y="11787"/>
                    <a:pt x="696" y="12396"/>
                  </a:cubicBezTo>
                  <a:cubicBezTo>
                    <a:pt x="566" y="12483"/>
                    <a:pt x="348" y="12526"/>
                    <a:pt x="1" y="126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67"/>
            <p:cNvSpPr/>
            <p:nvPr/>
          </p:nvSpPr>
          <p:spPr>
            <a:xfrm>
              <a:off x="4943500" y="3916550"/>
              <a:ext cx="317525" cy="251200"/>
            </a:xfrm>
            <a:custGeom>
              <a:avLst/>
              <a:gdLst/>
              <a:ahLst/>
              <a:cxnLst/>
              <a:rect l="l" t="t" r="r" b="b"/>
              <a:pathLst>
                <a:path w="12701" h="10048" extrusionOk="0">
                  <a:moveTo>
                    <a:pt x="12701" y="10047"/>
                  </a:moveTo>
                  <a:cubicBezTo>
                    <a:pt x="11440" y="9830"/>
                    <a:pt x="10700" y="9047"/>
                    <a:pt x="9874" y="8351"/>
                  </a:cubicBezTo>
                  <a:lnTo>
                    <a:pt x="9221" y="8655"/>
                  </a:lnTo>
                  <a:lnTo>
                    <a:pt x="8047" y="7655"/>
                  </a:lnTo>
                  <a:cubicBezTo>
                    <a:pt x="7960" y="7873"/>
                    <a:pt x="7917" y="8047"/>
                    <a:pt x="7830" y="8308"/>
                  </a:cubicBezTo>
                  <a:cubicBezTo>
                    <a:pt x="7699" y="8134"/>
                    <a:pt x="7569" y="8047"/>
                    <a:pt x="7438" y="7916"/>
                  </a:cubicBezTo>
                  <a:cubicBezTo>
                    <a:pt x="6742" y="7003"/>
                    <a:pt x="5916" y="6220"/>
                    <a:pt x="5046" y="5524"/>
                  </a:cubicBezTo>
                  <a:cubicBezTo>
                    <a:pt x="4089" y="4785"/>
                    <a:pt x="3263" y="3915"/>
                    <a:pt x="2350" y="3045"/>
                  </a:cubicBezTo>
                  <a:cubicBezTo>
                    <a:pt x="1567" y="2305"/>
                    <a:pt x="827" y="1523"/>
                    <a:pt x="1" y="740"/>
                  </a:cubicBezTo>
                  <a:cubicBezTo>
                    <a:pt x="218" y="479"/>
                    <a:pt x="392" y="261"/>
                    <a:pt x="523" y="44"/>
                  </a:cubicBezTo>
                  <a:cubicBezTo>
                    <a:pt x="653" y="44"/>
                    <a:pt x="740" y="0"/>
                    <a:pt x="784" y="44"/>
                  </a:cubicBezTo>
                  <a:cubicBezTo>
                    <a:pt x="1784" y="609"/>
                    <a:pt x="2698" y="1262"/>
                    <a:pt x="3567" y="1914"/>
                  </a:cubicBezTo>
                  <a:cubicBezTo>
                    <a:pt x="4481" y="2740"/>
                    <a:pt x="5481" y="3436"/>
                    <a:pt x="6438" y="4132"/>
                  </a:cubicBezTo>
                  <a:cubicBezTo>
                    <a:pt x="8439" y="5654"/>
                    <a:pt x="10570" y="7003"/>
                    <a:pt x="12179" y="8960"/>
                  </a:cubicBezTo>
                  <a:cubicBezTo>
                    <a:pt x="12353" y="9177"/>
                    <a:pt x="12483" y="9438"/>
                    <a:pt x="12657" y="9656"/>
                  </a:cubicBezTo>
                  <a:cubicBezTo>
                    <a:pt x="12701" y="9699"/>
                    <a:pt x="12701" y="9830"/>
                    <a:pt x="12701" y="10047"/>
                  </a:cubicBezTo>
                  <a:close/>
                  <a:moveTo>
                    <a:pt x="1915" y="1914"/>
                  </a:moveTo>
                  <a:cubicBezTo>
                    <a:pt x="1523" y="1175"/>
                    <a:pt x="1523" y="1175"/>
                    <a:pt x="914" y="9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67"/>
            <p:cNvSpPr/>
            <p:nvPr/>
          </p:nvSpPr>
          <p:spPr>
            <a:xfrm>
              <a:off x="4931550" y="1447225"/>
              <a:ext cx="251200" cy="318600"/>
            </a:xfrm>
            <a:custGeom>
              <a:avLst/>
              <a:gdLst/>
              <a:ahLst/>
              <a:cxnLst/>
              <a:rect l="l" t="t" r="r" b="b"/>
              <a:pathLst>
                <a:path w="10048" h="12744" extrusionOk="0">
                  <a:moveTo>
                    <a:pt x="10047" y="0"/>
                  </a:moveTo>
                  <a:cubicBezTo>
                    <a:pt x="9917" y="1131"/>
                    <a:pt x="9917" y="1131"/>
                    <a:pt x="8438" y="3001"/>
                  </a:cubicBezTo>
                  <a:cubicBezTo>
                    <a:pt x="8482" y="3175"/>
                    <a:pt x="8569" y="3393"/>
                    <a:pt x="8699" y="3654"/>
                  </a:cubicBezTo>
                  <a:lnTo>
                    <a:pt x="8047" y="4393"/>
                  </a:lnTo>
                  <a:cubicBezTo>
                    <a:pt x="7873" y="4567"/>
                    <a:pt x="7699" y="4785"/>
                    <a:pt x="7438" y="5089"/>
                  </a:cubicBezTo>
                  <a:lnTo>
                    <a:pt x="8351" y="4872"/>
                  </a:lnTo>
                  <a:cubicBezTo>
                    <a:pt x="8308" y="5046"/>
                    <a:pt x="8308" y="5133"/>
                    <a:pt x="8264" y="5133"/>
                  </a:cubicBezTo>
                  <a:cubicBezTo>
                    <a:pt x="7264" y="5915"/>
                    <a:pt x="6350" y="6829"/>
                    <a:pt x="5568" y="7873"/>
                  </a:cubicBezTo>
                  <a:cubicBezTo>
                    <a:pt x="4132" y="9612"/>
                    <a:pt x="2436" y="11135"/>
                    <a:pt x="914" y="12744"/>
                  </a:cubicBezTo>
                  <a:cubicBezTo>
                    <a:pt x="783" y="12744"/>
                    <a:pt x="609" y="12700"/>
                    <a:pt x="522" y="12613"/>
                  </a:cubicBezTo>
                  <a:cubicBezTo>
                    <a:pt x="88" y="12265"/>
                    <a:pt x="1" y="12091"/>
                    <a:pt x="261" y="11744"/>
                  </a:cubicBezTo>
                  <a:cubicBezTo>
                    <a:pt x="957" y="10874"/>
                    <a:pt x="1436" y="9830"/>
                    <a:pt x="2219" y="9003"/>
                  </a:cubicBezTo>
                  <a:cubicBezTo>
                    <a:pt x="3306" y="7786"/>
                    <a:pt x="4263" y="6524"/>
                    <a:pt x="5133" y="5176"/>
                  </a:cubicBezTo>
                  <a:cubicBezTo>
                    <a:pt x="6264" y="3436"/>
                    <a:pt x="7655" y="1871"/>
                    <a:pt x="9221" y="566"/>
                  </a:cubicBezTo>
                  <a:cubicBezTo>
                    <a:pt x="9395" y="348"/>
                    <a:pt x="9656" y="218"/>
                    <a:pt x="10047" y="0"/>
                  </a:cubicBezTo>
                  <a:close/>
                  <a:moveTo>
                    <a:pt x="1784" y="11135"/>
                  </a:moveTo>
                  <a:cubicBezTo>
                    <a:pt x="1349" y="11135"/>
                    <a:pt x="1131" y="11396"/>
                    <a:pt x="1088" y="117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67"/>
            <p:cNvSpPr/>
            <p:nvPr/>
          </p:nvSpPr>
          <p:spPr>
            <a:xfrm>
              <a:off x="5655700" y="2790075"/>
              <a:ext cx="378425" cy="65275"/>
            </a:xfrm>
            <a:custGeom>
              <a:avLst/>
              <a:gdLst/>
              <a:ahLst/>
              <a:cxnLst/>
              <a:rect l="l" t="t" r="r" b="b"/>
              <a:pathLst>
                <a:path w="15137" h="2611" extrusionOk="0">
                  <a:moveTo>
                    <a:pt x="1" y="1566"/>
                  </a:moveTo>
                  <a:cubicBezTo>
                    <a:pt x="88" y="1349"/>
                    <a:pt x="175" y="1131"/>
                    <a:pt x="262" y="957"/>
                  </a:cubicBezTo>
                  <a:cubicBezTo>
                    <a:pt x="1828" y="305"/>
                    <a:pt x="3480" y="0"/>
                    <a:pt x="5177" y="87"/>
                  </a:cubicBezTo>
                  <a:cubicBezTo>
                    <a:pt x="6220" y="131"/>
                    <a:pt x="7264" y="87"/>
                    <a:pt x="8308" y="87"/>
                  </a:cubicBezTo>
                  <a:cubicBezTo>
                    <a:pt x="8612" y="87"/>
                    <a:pt x="8960" y="131"/>
                    <a:pt x="9221" y="131"/>
                  </a:cubicBezTo>
                  <a:lnTo>
                    <a:pt x="9482" y="566"/>
                  </a:lnTo>
                  <a:cubicBezTo>
                    <a:pt x="9569" y="609"/>
                    <a:pt x="9656" y="653"/>
                    <a:pt x="9743" y="653"/>
                  </a:cubicBezTo>
                  <a:cubicBezTo>
                    <a:pt x="11005" y="609"/>
                    <a:pt x="12309" y="566"/>
                    <a:pt x="13614" y="522"/>
                  </a:cubicBezTo>
                  <a:cubicBezTo>
                    <a:pt x="14136" y="479"/>
                    <a:pt x="14658" y="522"/>
                    <a:pt x="15136" y="696"/>
                  </a:cubicBezTo>
                  <a:cubicBezTo>
                    <a:pt x="14745" y="957"/>
                    <a:pt x="14397" y="827"/>
                    <a:pt x="14136" y="914"/>
                  </a:cubicBezTo>
                  <a:cubicBezTo>
                    <a:pt x="14136" y="1001"/>
                    <a:pt x="14049" y="1088"/>
                    <a:pt x="14093" y="1131"/>
                  </a:cubicBezTo>
                  <a:cubicBezTo>
                    <a:pt x="14093" y="1175"/>
                    <a:pt x="14223" y="1305"/>
                    <a:pt x="14267" y="1392"/>
                  </a:cubicBezTo>
                  <a:cubicBezTo>
                    <a:pt x="14310" y="1523"/>
                    <a:pt x="14397" y="1740"/>
                    <a:pt x="14354" y="1827"/>
                  </a:cubicBezTo>
                  <a:cubicBezTo>
                    <a:pt x="14267" y="1958"/>
                    <a:pt x="14093" y="2001"/>
                    <a:pt x="13962" y="2001"/>
                  </a:cubicBezTo>
                  <a:cubicBezTo>
                    <a:pt x="13049" y="1784"/>
                    <a:pt x="12092" y="1784"/>
                    <a:pt x="11179" y="2001"/>
                  </a:cubicBezTo>
                  <a:cubicBezTo>
                    <a:pt x="10787" y="2045"/>
                    <a:pt x="10396" y="2088"/>
                    <a:pt x="10004" y="2088"/>
                  </a:cubicBezTo>
                  <a:cubicBezTo>
                    <a:pt x="8612" y="2088"/>
                    <a:pt x="7264" y="2132"/>
                    <a:pt x="5872" y="2306"/>
                  </a:cubicBezTo>
                  <a:cubicBezTo>
                    <a:pt x="4133" y="2610"/>
                    <a:pt x="2349" y="2306"/>
                    <a:pt x="436" y="2306"/>
                  </a:cubicBezTo>
                  <a:cubicBezTo>
                    <a:pt x="784" y="1827"/>
                    <a:pt x="1262" y="2175"/>
                    <a:pt x="1610" y="1914"/>
                  </a:cubicBezTo>
                  <a:cubicBezTo>
                    <a:pt x="1088" y="1784"/>
                    <a:pt x="479" y="1958"/>
                    <a:pt x="1" y="15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67"/>
            <p:cNvSpPr/>
            <p:nvPr/>
          </p:nvSpPr>
          <p:spPr>
            <a:xfrm>
              <a:off x="2477450" y="1539650"/>
              <a:ext cx="315350" cy="251200"/>
            </a:xfrm>
            <a:custGeom>
              <a:avLst/>
              <a:gdLst/>
              <a:ahLst/>
              <a:cxnLst/>
              <a:rect l="l" t="t" r="r" b="b"/>
              <a:pathLst>
                <a:path w="12614" h="10048" extrusionOk="0">
                  <a:moveTo>
                    <a:pt x="1" y="87"/>
                  </a:moveTo>
                  <a:cubicBezTo>
                    <a:pt x="871" y="0"/>
                    <a:pt x="871" y="0"/>
                    <a:pt x="2958" y="1653"/>
                  </a:cubicBezTo>
                  <a:lnTo>
                    <a:pt x="3480" y="1349"/>
                  </a:lnTo>
                  <a:cubicBezTo>
                    <a:pt x="3698" y="1566"/>
                    <a:pt x="3959" y="1740"/>
                    <a:pt x="4176" y="1957"/>
                  </a:cubicBezTo>
                  <a:cubicBezTo>
                    <a:pt x="4394" y="2175"/>
                    <a:pt x="4611" y="2349"/>
                    <a:pt x="4916" y="2653"/>
                  </a:cubicBezTo>
                  <a:lnTo>
                    <a:pt x="4698" y="1436"/>
                  </a:lnTo>
                  <a:cubicBezTo>
                    <a:pt x="5090" y="1871"/>
                    <a:pt x="5264" y="2088"/>
                    <a:pt x="5394" y="2305"/>
                  </a:cubicBezTo>
                  <a:cubicBezTo>
                    <a:pt x="6003" y="3045"/>
                    <a:pt x="6699" y="3741"/>
                    <a:pt x="7438" y="4350"/>
                  </a:cubicBezTo>
                  <a:cubicBezTo>
                    <a:pt x="8091" y="4828"/>
                    <a:pt x="8656" y="5393"/>
                    <a:pt x="9221" y="5959"/>
                  </a:cubicBezTo>
                  <a:cubicBezTo>
                    <a:pt x="10352" y="7046"/>
                    <a:pt x="11483" y="8177"/>
                    <a:pt x="12614" y="9351"/>
                  </a:cubicBezTo>
                  <a:lnTo>
                    <a:pt x="12135" y="10004"/>
                  </a:lnTo>
                  <a:cubicBezTo>
                    <a:pt x="12005" y="10004"/>
                    <a:pt x="11874" y="10047"/>
                    <a:pt x="11831" y="10004"/>
                  </a:cubicBezTo>
                  <a:cubicBezTo>
                    <a:pt x="10874" y="9482"/>
                    <a:pt x="10004" y="8873"/>
                    <a:pt x="9134" y="8221"/>
                  </a:cubicBezTo>
                  <a:cubicBezTo>
                    <a:pt x="8178" y="7351"/>
                    <a:pt x="7177" y="6524"/>
                    <a:pt x="6133" y="5785"/>
                  </a:cubicBezTo>
                  <a:cubicBezTo>
                    <a:pt x="4698" y="4828"/>
                    <a:pt x="3350" y="3741"/>
                    <a:pt x="2045" y="2610"/>
                  </a:cubicBezTo>
                  <a:cubicBezTo>
                    <a:pt x="1349" y="1957"/>
                    <a:pt x="740" y="1262"/>
                    <a:pt x="175" y="566"/>
                  </a:cubicBezTo>
                  <a:cubicBezTo>
                    <a:pt x="88" y="392"/>
                    <a:pt x="44" y="261"/>
                    <a:pt x="1" y="87"/>
                  </a:cubicBezTo>
                  <a:close/>
                  <a:moveTo>
                    <a:pt x="11483" y="9221"/>
                  </a:moveTo>
                  <a:cubicBezTo>
                    <a:pt x="11266" y="8612"/>
                    <a:pt x="11266" y="8612"/>
                    <a:pt x="10700" y="8351"/>
                  </a:cubicBezTo>
                  <a:cubicBezTo>
                    <a:pt x="11005" y="8742"/>
                    <a:pt x="11266" y="8960"/>
                    <a:pt x="11483" y="92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67"/>
            <p:cNvSpPr/>
            <p:nvPr/>
          </p:nvSpPr>
          <p:spPr>
            <a:xfrm>
              <a:off x="3591975" y="907900"/>
              <a:ext cx="47850" cy="381675"/>
            </a:xfrm>
            <a:custGeom>
              <a:avLst/>
              <a:gdLst/>
              <a:ahLst/>
              <a:cxnLst/>
              <a:rect l="l" t="t" r="r" b="b"/>
              <a:pathLst>
                <a:path w="1914" h="15267" extrusionOk="0">
                  <a:moveTo>
                    <a:pt x="522" y="1"/>
                  </a:moveTo>
                  <a:cubicBezTo>
                    <a:pt x="696" y="262"/>
                    <a:pt x="827" y="392"/>
                    <a:pt x="827" y="523"/>
                  </a:cubicBezTo>
                  <a:cubicBezTo>
                    <a:pt x="1001" y="1827"/>
                    <a:pt x="1131" y="3132"/>
                    <a:pt x="1174" y="4481"/>
                  </a:cubicBezTo>
                  <a:cubicBezTo>
                    <a:pt x="1261" y="6177"/>
                    <a:pt x="1435" y="7830"/>
                    <a:pt x="1566" y="9526"/>
                  </a:cubicBezTo>
                  <a:cubicBezTo>
                    <a:pt x="1696" y="10831"/>
                    <a:pt x="1740" y="12092"/>
                    <a:pt x="1870" y="13397"/>
                  </a:cubicBezTo>
                  <a:cubicBezTo>
                    <a:pt x="1914" y="13919"/>
                    <a:pt x="1827" y="14527"/>
                    <a:pt x="1566" y="15006"/>
                  </a:cubicBezTo>
                  <a:cubicBezTo>
                    <a:pt x="1479" y="15093"/>
                    <a:pt x="1348" y="15136"/>
                    <a:pt x="1218" y="15267"/>
                  </a:cubicBezTo>
                  <a:cubicBezTo>
                    <a:pt x="1044" y="14310"/>
                    <a:pt x="870" y="13397"/>
                    <a:pt x="783" y="12483"/>
                  </a:cubicBezTo>
                  <a:cubicBezTo>
                    <a:pt x="522" y="10309"/>
                    <a:pt x="305" y="8091"/>
                    <a:pt x="131" y="5872"/>
                  </a:cubicBezTo>
                  <a:cubicBezTo>
                    <a:pt x="44" y="4829"/>
                    <a:pt x="44" y="3785"/>
                    <a:pt x="0" y="2741"/>
                  </a:cubicBezTo>
                  <a:cubicBezTo>
                    <a:pt x="87" y="1827"/>
                    <a:pt x="261" y="914"/>
                    <a:pt x="5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67"/>
            <p:cNvSpPr/>
            <p:nvPr/>
          </p:nvSpPr>
          <p:spPr>
            <a:xfrm>
              <a:off x="4101925" y="4425425"/>
              <a:ext cx="51125" cy="379500"/>
            </a:xfrm>
            <a:custGeom>
              <a:avLst/>
              <a:gdLst/>
              <a:ahLst/>
              <a:cxnLst/>
              <a:rect l="l" t="t" r="r" b="b"/>
              <a:pathLst>
                <a:path w="2045" h="15180" extrusionOk="0">
                  <a:moveTo>
                    <a:pt x="1566" y="15179"/>
                  </a:moveTo>
                  <a:cubicBezTo>
                    <a:pt x="1349" y="15005"/>
                    <a:pt x="1262" y="14962"/>
                    <a:pt x="1262" y="14918"/>
                  </a:cubicBezTo>
                  <a:cubicBezTo>
                    <a:pt x="1131" y="14266"/>
                    <a:pt x="1001" y="13570"/>
                    <a:pt x="914" y="12918"/>
                  </a:cubicBezTo>
                  <a:cubicBezTo>
                    <a:pt x="740" y="10438"/>
                    <a:pt x="566" y="7916"/>
                    <a:pt x="348" y="5437"/>
                  </a:cubicBezTo>
                  <a:cubicBezTo>
                    <a:pt x="261" y="4219"/>
                    <a:pt x="174" y="2958"/>
                    <a:pt x="44" y="1696"/>
                  </a:cubicBezTo>
                  <a:cubicBezTo>
                    <a:pt x="0" y="1087"/>
                    <a:pt x="174" y="479"/>
                    <a:pt x="609" y="0"/>
                  </a:cubicBezTo>
                  <a:cubicBezTo>
                    <a:pt x="696" y="174"/>
                    <a:pt x="783" y="305"/>
                    <a:pt x="827" y="479"/>
                  </a:cubicBezTo>
                  <a:cubicBezTo>
                    <a:pt x="1001" y="1957"/>
                    <a:pt x="1175" y="3436"/>
                    <a:pt x="1349" y="4915"/>
                  </a:cubicBezTo>
                  <a:cubicBezTo>
                    <a:pt x="1523" y="6133"/>
                    <a:pt x="1653" y="7307"/>
                    <a:pt x="1784" y="8525"/>
                  </a:cubicBezTo>
                  <a:cubicBezTo>
                    <a:pt x="2001" y="10004"/>
                    <a:pt x="2045" y="11482"/>
                    <a:pt x="1958" y="12961"/>
                  </a:cubicBezTo>
                  <a:cubicBezTo>
                    <a:pt x="1871" y="13700"/>
                    <a:pt x="1740" y="14440"/>
                    <a:pt x="1566" y="151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67"/>
            <p:cNvSpPr/>
            <p:nvPr/>
          </p:nvSpPr>
          <p:spPr>
            <a:xfrm>
              <a:off x="5443675" y="2559550"/>
              <a:ext cx="378425" cy="50050"/>
            </a:xfrm>
            <a:custGeom>
              <a:avLst/>
              <a:gdLst/>
              <a:ahLst/>
              <a:cxnLst/>
              <a:rect l="l" t="t" r="r" b="b"/>
              <a:pathLst>
                <a:path w="15137" h="2002" extrusionOk="0">
                  <a:moveTo>
                    <a:pt x="15136" y="479"/>
                  </a:moveTo>
                  <a:cubicBezTo>
                    <a:pt x="14919" y="653"/>
                    <a:pt x="14832" y="784"/>
                    <a:pt x="14701" y="784"/>
                  </a:cubicBezTo>
                  <a:cubicBezTo>
                    <a:pt x="13440" y="1001"/>
                    <a:pt x="12222" y="1088"/>
                    <a:pt x="10961" y="1175"/>
                  </a:cubicBezTo>
                  <a:cubicBezTo>
                    <a:pt x="10004" y="1175"/>
                    <a:pt x="9047" y="1349"/>
                    <a:pt x="8090" y="1393"/>
                  </a:cubicBezTo>
                  <a:cubicBezTo>
                    <a:pt x="6916" y="1523"/>
                    <a:pt x="5742" y="1567"/>
                    <a:pt x="4611" y="1654"/>
                  </a:cubicBezTo>
                  <a:cubicBezTo>
                    <a:pt x="3654" y="1741"/>
                    <a:pt x="2654" y="1828"/>
                    <a:pt x="1697" y="1915"/>
                  </a:cubicBezTo>
                  <a:cubicBezTo>
                    <a:pt x="958" y="2002"/>
                    <a:pt x="958" y="2002"/>
                    <a:pt x="1" y="1393"/>
                  </a:cubicBezTo>
                  <a:cubicBezTo>
                    <a:pt x="88" y="1306"/>
                    <a:pt x="262" y="1219"/>
                    <a:pt x="392" y="1175"/>
                  </a:cubicBezTo>
                  <a:cubicBezTo>
                    <a:pt x="1871" y="1001"/>
                    <a:pt x="3350" y="827"/>
                    <a:pt x="4828" y="610"/>
                  </a:cubicBezTo>
                  <a:cubicBezTo>
                    <a:pt x="6046" y="479"/>
                    <a:pt x="7221" y="305"/>
                    <a:pt x="8438" y="175"/>
                  </a:cubicBezTo>
                  <a:cubicBezTo>
                    <a:pt x="9787" y="88"/>
                    <a:pt x="11135" y="44"/>
                    <a:pt x="12527" y="1"/>
                  </a:cubicBezTo>
                  <a:cubicBezTo>
                    <a:pt x="13397" y="44"/>
                    <a:pt x="14310" y="218"/>
                    <a:pt x="15136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67"/>
            <p:cNvSpPr/>
            <p:nvPr/>
          </p:nvSpPr>
          <p:spPr>
            <a:xfrm>
              <a:off x="1906625" y="3093450"/>
              <a:ext cx="375150" cy="50025"/>
            </a:xfrm>
            <a:custGeom>
              <a:avLst/>
              <a:gdLst/>
              <a:ahLst/>
              <a:cxnLst/>
              <a:rect l="l" t="t" r="r" b="b"/>
              <a:pathLst>
                <a:path w="15006" h="2001" extrusionOk="0">
                  <a:moveTo>
                    <a:pt x="15005" y="522"/>
                  </a:moveTo>
                  <a:cubicBezTo>
                    <a:pt x="14962" y="696"/>
                    <a:pt x="14962" y="739"/>
                    <a:pt x="14918" y="739"/>
                  </a:cubicBezTo>
                  <a:cubicBezTo>
                    <a:pt x="14135" y="870"/>
                    <a:pt x="13352" y="1044"/>
                    <a:pt x="12570" y="1131"/>
                  </a:cubicBezTo>
                  <a:cubicBezTo>
                    <a:pt x="10917" y="1305"/>
                    <a:pt x="9351" y="1435"/>
                    <a:pt x="7742" y="1566"/>
                  </a:cubicBezTo>
                  <a:cubicBezTo>
                    <a:pt x="6698" y="1653"/>
                    <a:pt x="5654" y="1783"/>
                    <a:pt x="4610" y="1870"/>
                  </a:cubicBezTo>
                  <a:cubicBezTo>
                    <a:pt x="3132" y="2001"/>
                    <a:pt x="1609" y="1870"/>
                    <a:pt x="174" y="1522"/>
                  </a:cubicBezTo>
                  <a:cubicBezTo>
                    <a:pt x="131" y="1522"/>
                    <a:pt x="87" y="1392"/>
                    <a:pt x="44" y="1348"/>
                  </a:cubicBezTo>
                  <a:cubicBezTo>
                    <a:pt x="0" y="1305"/>
                    <a:pt x="131" y="1174"/>
                    <a:pt x="174" y="1174"/>
                  </a:cubicBezTo>
                  <a:cubicBezTo>
                    <a:pt x="1305" y="957"/>
                    <a:pt x="2479" y="826"/>
                    <a:pt x="3610" y="783"/>
                  </a:cubicBezTo>
                  <a:cubicBezTo>
                    <a:pt x="4654" y="783"/>
                    <a:pt x="5698" y="652"/>
                    <a:pt x="6741" y="565"/>
                  </a:cubicBezTo>
                  <a:cubicBezTo>
                    <a:pt x="8046" y="478"/>
                    <a:pt x="9351" y="391"/>
                    <a:pt x="10612" y="304"/>
                  </a:cubicBezTo>
                  <a:cubicBezTo>
                    <a:pt x="11482" y="261"/>
                    <a:pt x="12309" y="174"/>
                    <a:pt x="13135" y="87"/>
                  </a:cubicBezTo>
                  <a:cubicBezTo>
                    <a:pt x="13787" y="0"/>
                    <a:pt x="14483" y="130"/>
                    <a:pt x="15005" y="5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67"/>
            <p:cNvSpPr/>
            <p:nvPr/>
          </p:nvSpPr>
          <p:spPr>
            <a:xfrm>
              <a:off x="2314350" y="2007200"/>
              <a:ext cx="231625" cy="139200"/>
            </a:xfrm>
            <a:custGeom>
              <a:avLst/>
              <a:gdLst/>
              <a:ahLst/>
              <a:cxnLst/>
              <a:rect l="l" t="t" r="r" b="b"/>
              <a:pathLst>
                <a:path w="9265" h="5568" extrusionOk="0">
                  <a:moveTo>
                    <a:pt x="1" y="1044"/>
                  </a:moveTo>
                  <a:cubicBezTo>
                    <a:pt x="175" y="566"/>
                    <a:pt x="610" y="870"/>
                    <a:pt x="871" y="609"/>
                  </a:cubicBezTo>
                  <a:cubicBezTo>
                    <a:pt x="827" y="522"/>
                    <a:pt x="784" y="435"/>
                    <a:pt x="740" y="348"/>
                  </a:cubicBezTo>
                  <a:cubicBezTo>
                    <a:pt x="697" y="131"/>
                    <a:pt x="784" y="0"/>
                    <a:pt x="958" y="0"/>
                  </a:cubicBezTo>
                  <a:cubicBezTo>
                    <a:pt x="1175" y="44"/>
                    <a:pt x="1349" y="87"/>
                    <a:pt x="1523" y="174"/>
                  </a:cubicBezTo>
                  <a:cubicBezTo>
                    <a:pt x="1828" y="348"/>
                    <a:pt x="2132" y="522"/>
                    <a:pt x="2437" y="740"/>
                  </a:cubicBezTo>
                  <a:cubicBezTo>
                    <a:pt x="2915" y="1088"/>
                    <a:pt x="3393" y="1349"/>
                    <a:pt x="3915" y="1653"/>
                  </a:cubicBezTo>
                  <a:cubicBezTo>
                    <a:pt x="5351" y="2262"/>
                    <a:pt x="6786" y="2871"/>
                    <a:pt x="8221" y="3480"/>
                  </a:cubicBezTo>
                  <a:cubicBezTo>
                    <a:pt x="8395" y="3523"/>
                    <a:pt x="8526" y="3610"/>
                    <a:pt x="8613" y="3654"/>
                  </a:cubicBezTo>
                  <a:cubicBezTo>
                    <a:pt x="8743" y="4045"/>
                    <a:pt x="8395" y="4045"/>
                    <a:pt x="8308" y="4219"/>
                  </a:cubicBezTo>
                  <a:cubicBezTo>
                    <a:pt x="8613" y="4611"/>
                    <a:pt x="8917" y="5002"/>
                    <a:pt x="9265" y="5394"/>
                  </a:cubicBezTo>
                  <a:cubicBezTo>
                    <a:pt x="9265" y="5394"/>
                    <a:pt x="9265" y="5480"/>
                    <a:pt x="9221" y="5567"/>
                  </a:cubicBezTo>
                  <a:cubicBezTo>
                    <a:pt x="8830" y="5524"/>
                    <a:pt x="8613" y="5176"/>
                    <a:pt x="8352" y="5002"/>
                  </a:cubicBezTo>
                  <a:cubicBezTo>
                    <a:pt x="7960" y="4654"/>
                    <a:pt x="7482" y="4437"/>
                    <a:pt x="6960" y="4480"/>
                  </a:cubicBezTo>
                  <a:cubicBezTo>
                    <a:pt x="6351" y="4480"/>
                    <a:pt x="5742" y="4306"/>
                    <a:pt x="5220" y="4002"/>
                  </a:cubicBezTo>
                  <a:cubicBezTo>
                    <a:pt x="4089" y="3523"/>
                    <a:pt x="3002" y="2871"/>
                    <a:pt x="2002" y="2132"/>
                  </a:cubicBezTo>
                  <a:cubicBezTo>
                    <a:pt x="1567" y="1827"/>
                    <a:pt x="1088" y="1566"/>
                    <a:pt x="653" y="13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67"/>
            <p:cNvSpPr/>
            <p:nvPr/>
          </p:nvSpPr>
          <p:spPr>
            <a:xfrm>
              <a:off x="3002625" y="4187300"/>
              <a:ext cx="140300" cy="233800"/>
            </a:xfrm>
            <a:custGeom>
              <a:avLst/>
              <a:gdLst/>
              <a:ahLst/>
              <a:cxnLst/>
              <a:rect l="l" t="t" r="r" b="b"/>
              <a:pathLst>
                <a:path w="5612" h="9352" extrusionOk="0">
                  <a:moveTo>
                    <a:pt x="871" y="9351"/>
                  </a:moveTo>
                  <a:cubicBezTo>
                    <a:pt x="784" y="8960"/>
                    <a:pt x="740" y="8699"/>
                    <a:pt x="653" y="8438"/>
                  </a:cubicBezTo>
                  <a:lnTo>
                    <a:pt x="1" y="8568"/>
                  </a:lnTo>
                  <a:cubicBezTo>
                    <a:pt x="1" y="8351"/>
                    <a:pt x="1" y="8177"/>
                    <a:pt x="1" y="8003"/>
                  </a:cubicBezTo>
                  <a:cubicBezTo>
                    <a:pt x="88" y="7785"/>
                    <a:pt x="175" y="7568"/>
                    <a:pt x="349" y="7350"/>
                  </a:cubicBezTo>
                  <a:cubicBezTo>
                    <a:pt x="1219" y="6176"/>
                    <a:pt x="1915" y="4828"/>
                    <a:pt x="2393" y="3436"/>
                  </a:cubicBezTo>
                  <a:cubicBezTo>
                    <a:pt x="2567" y="2958"/>
                    <a:pt x="2872" y="2523"/>
                    <a:pt x="3132" y="2044"/>
                  </a:cubicBezTo>
                  <a:cubicBezTo>
                    <a:pt x="3350" y="1566"/>
                    <a:pt x="3350" y="1000"/>
                    <a:pt x="3741" y="566"/>
                  </a:cubicBezTo>
                  <a:lnTo>
                    <a:pt x="4263" y="1000"/>
                  </a:lnTo>
                  <a:cubicBezTo>
                    <a:pt x="4698" y="740"/>
                    <a:pt x="4916" y="174"/>
                    <a:pt x="5481" y="0"/>
                  </a:cubicBezTo>
                  <a:cubicBezTo>
                    <a:pt x="5612" y="392"/>
                    <a:pt x="5307" y="566"/>
                    <a:pt x="5133" y="740"/>
                  </a:cubicBezTo>
                  <a:cubicBezTo>
                    <a:pt x="4611" y="1218"/>
                    <a:pt x="4350" y="1957"/>
                    <a:pt x="4394" y="2697"/>
                  </a:cubicBezTo>
                  <a:cubicBezTo>
                    <a:pt x="4394" y="3001"/>
                    <a:pt x="4350" y="3306"/>
                    <a:pt x="4220" y="3610"/>
                  </a:cubicBezTo>
                  <a:cubicBezTo>
                    <a:pt x="3785" y="4697"/>
                    <a:pt x="3219" y="5741"/>
                    <a:pt x="2567" y="6698"/>
                  </a:cubicBezTo>
                  <a:cubicBezTo>
                    <a:pt x="2002" y="7394"/>
                    <a:pt x="1567" y="8133"/>
                    <a:pt x="1219" y="8960"/>
                  </a:cubicBezTo>
                  <a:cubicBezTo>
                    <a:pt x="1175" y="9090"/>
                    <a:pt x="1001" y="9134"/>
                    <a:pt x="871" y="93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67"/>
            <p:cNvSpPr/>
            <p:nvPr/>
          </p:nvSpPr>
          <p:spPr>
            <a:xfrm>
              <a:off x="4572725" y="1287375"/>
              <a:ext cx="141375" cy="234900"/>
            </a:xfrm>
            <a:custGeom>
              <a:avLst/>
              <a:gdLst/>
              <a:ahLst/>
              <a:cxnLst/>
              <a:rect l="l" t="t" r="r" b="b"/>
              <a:pathLst>
                <a:path w="5655" h="9396" extrusionOk="0">
                  <a:moveTo>
                    <a:pt x="1958" y="8917"/>
                  </a:moveTo>
                  <a:lnTo>
                    <a:pt x="1436" y="8482"/>
                  </a:lnTo>
                  <a:cubicBezTo>
                    <a:pt x="914" y="8613"/>
                    <a:pt x="784" y="9395"/>
                    <a:pt x="1" y="9395"/>
                  </a:cubicBezTo>
                  <a:cubicBezTo>
                    <a:pt x="305" y="8960"/>
                    <a:pt x="566" y="8613"/>
                    <a:pt x="827" y="8308"/>
                  </a:cubicBezTo>
                  <a:cubicBezTo>
                    <a:pt x="1088" y="8004"/>
                    <a:pt x="1219" y="7612"/>
                    <a:pt x="1219" y="7221"/>
                  </a:cubicBezTo>
                  <a:cubicBezTo>
                    <a:pt x="1175" y="6525"/>
                    <a:pt x="1349" y="5829"/>
                    <a:pt x="1697" y="5264"/>
                  </a:cubicBezTo>
                  <a:cubicBezTo>
                    <a:pt x="2175" y="4133"/>
                    <a:pt x="2784" y="3089"/>
                    <a:pt x="3480" y="2132"/>
                  </a:cubicBezTo>
                  <a:cubicBezTo>
                    <a:pt x="3828" y="1610"/>
                    <a:pt x="4133" y="1088"/>
                    <a:pt x="4394" y="523"/>
                  </a:cubicBezTo>
                  <a:cubicBezTo>
                    <a:pt x="4437" y="392"/>
                    <a:pt x="4524" y="305"/>
                    <a:pt x="4698" y="1"/>
                  </a:cubicBezTo>
                  <a:lnTo>
                    <a:pt x="4959" y="827"/>
                  </a:lnTo>
                  <a:lnTo>
                    <a:pt x="5568" y="958"/>
                  </a:lnTo>
                  <a:cubicBezTo>
                    <a:pt x="5655" y="1306"/>
                    <a:pt x="5568" y="1697"/>
                    <a:pt x="5307" y="1958"/>
                  </a:cubicBezTo>
                  <a:cubicBezTo>
                    <a:pt x="5090" y="2306"/>
                    <a:pt x="4872" y="2610"/>
                    <a:pt x="4655" y="2958"/>
                  </a:cubicBezTo>
                  <a:cubicBezTo>
                    <a:pt x="4394" y="3306"/>
                    <a:pt x="4176" y="3698"/>
                    <a:pt x="4002" y="4133"/>
                  </a:cubicBezTo>
                  <a:cubicBezTo>
                    <a:pt x="3393" y="5568"/>
                    <a:pt x="2784" y="7003"/>
                    <a:pt x="2219" y="8482"/>
                  </a:cubicBezTo>
                  <a:cubicBezTo>
                    <a:pt x="2132" y="8613"/>
                    <a:pt x="2088" y="8700"/>
                    <a:pt x="1958" y="89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67"/>
            <p:cNvSpPr/>
            <p:nvPr/>
          </p:nvSpPr>
          <p:spPr>
            <a:xfrm>
              <a:off x="5189250" y="3558825"/>
              <a:ext cx="230525" cy="139200"/>
            </a:xfrm>
            <a:custGeom>
              <a:avLst/>
              <a:gdLst/>
              <a:ahLst/>
              <a:cxnLst/>
              <a:rect l="l" t="t" r="r" b="b"/>
              <a:pathLst>
                <a:path w="9221" h="5568" extrusionOk="0">
                  <a:moveTo>
                    <a:pt x="479" y="1827"/>
                  </a:moveTo>
                  <a:lnTo>
                    <a:pt x="957" y="1261"/>
                  </a:lnTo>
                  <a:cubicBezTo>
                    <a:pt x="696" y="826"/>
                    <a:pt x="87" y="652"/>
                    <a:pt x="0" y="87"/>
                  </a:cubicBezTo>
                  <a:cubicBezTo>
                    <a:pt x="87" y="44"/>
                    <a:pt x="174" y="0"/>
                    <a:pt x="218" y="0"/>
                  </a:cubicBezTo>
                  <a:cubicBezTo>
                    <a:pt x="392" y="131"/>
                    <a:pt x="566" y="305"/>
                    <a:pt x="740" y="435"/>
                  </a:cubicBezTo>
                  <a:cubicBezTo>
                    <a:pt x="1218" y="913"/>
                    <a:pt x="1827" y="1174"/>
                    <a:pt x="2479" y="1087"/>
                  </a:cubicBezTo>
                  <a:cubicBezTo>
                    <a:pt x="2871" y="1087"/>
                    <a:pt x="3219" y="1174"/>
                    <a:pt x="3567" y="1305"/>
                  </a:cubicBezTo>
                  <a:cubicBezTo>
                    <a:pt x="4654" y="1740"/>
                    <a:pt x="5698" y="2262"/>
                    <a:pt x="6655" y="2958"/>
                  </a:cubicBezTo>
                  <a:cubicBezTo>
                    <a:pt x="7351" y="3480"/>
                    <a:pt x="8134" y="3958"/>
                    <a:pt x="8960" y="4262"/>
                  </a:cubicBezTo>
                  <a:cubicBezTo>
                    <a:pt x="9047" y="4349"/>
                    <a:pt x="9134" y="4436"/>
                    <a:pt x="9221" y="4523"/>
                  </a:cubicBezTo>
                  <a:cubicBezTo>
                    <a:pt x="9003" y="4915"/>
                    <a:pt x="8612" y="4610"/>
                    <a:pt x="8351" y="4828"/>
                  </a:cubicBezTo>
                  <a:cubicBezTo>
                    <a:pt x="8351" y="4915"/>
                    <a:pt x="8394" y="4958"/>
                    <a:pt x="8394" y="5045"/>
                  </a:cubicBezTo>
                  <a:cubicBezTo>
                    <a:pt x="8481" y="5393"/>
                    <a:pt x="8394" y="5567"/>
                    <a:pt x="8134" y="5480"/>
                  </a:cubicBezTo>
                  <a:cubicBezTo>
                    <a:pt x="7786" y="5393"/>
                    <a:pt x="7481" y="5219"/>
                    <a:pt x="7177" y="5045"/>
                  </a:cubicBezTo>
                  <a:cubicBezTo>
                    <a:pt x="6133" y="4306"/>
                    <a:pt x="4959" y="3697"/>
                    <a:pt x="3741" y="3262"/>
                  </a:cubicBezTo>
                  <a:cubicBezTo>
                    <a:pt x="2697" y="2871"/>
                    <a:pt x="1653" y="2349"/>
                    <a:pt x="479" y="18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67"/>
            <p:cNvSpPr/>
            <p:nvPr/>
          </p:nvSpPr>
          <p:spPr>
            <a:xfrm>
              <a:off x="4397675" y="1117750"/>
              <a:ext cx="105500" cy="269700"/>
            </a:xfrm>
            <a:custGeom>
              <a:avLst/>
              <a:gdLst/>
              <a:ahLst/>
              <a:cxnLst/>
              <a:rect l="l" t="t" r="r" b="b"/>
              <a:pathLst>
                <a:path w="4220" h="10788" extrusionOk="0">
                  <a:moveTo>
                    <a:pt x="3915" y="1"/>
                  </a:moveTo>
                  <a:cubicBezTo>
                    <a:pt x="4045" y="175"/>
                    <a:pt x="4176" y="218"/>
                    <a:pt x="4219" y="349"/>
                  </a:cubicBezTo>
                  <a:cubicBezTo>
                    <a:pt x="4219" y="479"/>
                    <a:pt x="4219" y="653"/>
                    <a:pt x="4219" y="827"/>
                  </a:cubicBezTo>
                  <a:cubicBezTo>
                    <a:pt x="3915" y="2915"/>
                    <a:pt x="3393" y="5003"/>
                    <a:pt x="2567" y="7003"/>
                  </a:cubicBezTo>
                  <a:lnTo>
                    <a:pt x="2219" y="6786"/>
                  </a:lnTo>
                  <a:cubicBezTo>
                    <a:pt x="1827" y="7438"/>
                    <a:pt x="1566" y="8178"/>
                    <a:pt x="1479" y="8917"/>
                  </a:cubicBezTo>
                  <a:cubicBezTo>
                    <a:pt x="1349" y="9569"/>
                    <a:pt x="1088" y="10222"/>
                    <a:pt x="653" y="10787"/>
                  </a:cubicBezTo>
                  <a:lnTo>
                    <a:pt x="44" y="10700"/>
                  </a:lnTo>
                  <a:cubicBezTo>
                    <a:pt x="0" y="10004"/>
                    <a:pt x="131" y="9308"/>
                    <a:pt x="435" y="8656"/>
                  </a:cubicBezTo>
                  <a:cubicBezTo>
                    <a:pt x="653" y="8134"/>
                    <a:pt x="827" y="7612"/>
                    <a:pt x="957" y="7047"/>
                  </a:cubicBezTo>
                  <a:cubicBezTo>
                    <a:pt x="1349" y="5351"/>
                    <a:pt x="1697" y="3654"/>
                    <a:pt x="2045" y="2002"/>
                  </a:cubicBezTo>
                  <a:cubicBezTo>
                    <a:pt x="2045" y="1915"/>
                    <a:pt x="2175" y="1828"/>
                    <a:pt x="2306" y="1654"/>
                  </a:cubicBezTo>
                  <a:cubicBezTo>
                    <a:pt x="2436" y="2393"/>
                    <a:pt x="2393" y="3132"/>
                    <a:pt x="2175" y="3828"/>
                  </a:cubicBezTo>
                  <a:cubicBezTo>
                    <a:pt x="1914" y="4611"/>
                    <a:pt x="1784" y="5394"/>
                    <a:pt x="1697" y="6177"/>
                  </a:cubicBezTo>
                  <a:cubicBezTo>
                    <a:pt x="2306" y="5003"/>
                    <a:pt x="2480" y="3915"/>
                    <a:pt x="2914" y="2915"/>
                  </a:cubicBezTo>
                  <a:cubicBezTo>
                    <a:pt x="3349" y="1915"/>
                    <a:pt x="3262" y="914"/>
                    <a:pt x="39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67"/>
            <p:cNvSpPr/>
            <p:nvPr/>
          </p:nvSpPr>
          <p:spPr>
            <a:xfrm>
              <a:off x="2734075" y="1356975"/>
              <a:ext cx="185950" cy="247925"/>
            </a:xfrm>
            <a:custGeom>
              <a:avLst/>
              <a:gdLst/>
              <a:ahLst/>
              <a:cxnLst/>
              <a:rect l="l" t="t" r="r" b="b"/>
              <a:pathLst>
                <a:path w="7438" h="9917" extrusionOk="0">
                  <a:moveTo>
                    <a:pt x="0" y="131"/>
                  </a:moveTo>
                  <a:cubicBezTo>
                    <a:pt x="392" y="0"/>
                    <a:pt x="522" y="305"/>
                    <a:pt x="696" y="522"/>
                  </a:cubicBezTo>
                  <a:cubicBezTo>
                    <a:pt x="957" y="827"/>
                    <a:pt x="1175" y="1262"/>
                    <a:pt x="1653" y="1349"/>
                  </a:cubicBezTo>
                  <a:cubicBezTo>
                    <a:pt x="1870" y="1349"/>
                    <a:pt x="2044" y="1653"/>
                    <a:pt x="2218" y="1827"/>
                  </a:cubicBezTo>
                  <a:cubicBezTo>
                    <a:pt x="4132" y="3958"/>
                    <a:pt x="5785" y="6307"/>
                    <a:pt x="7177" y="8830"/>
                  </a:cubicBezTo>
                  <a:cubicBezTo>
                    <a:pt x="7394" y="9134"/>
                    <a:pt x="7438" y="9525"/>
                    <a:pt x="7264" y="9917"/>
                  </a:cubicBezTo>
                  <a:cubicBezTo>
                    <a:pt x="6481" y="9438"/>
                    <a:pt x="5654" y="9091"/>
                    <a:pt x="5089" y="8221"/>
                  </a:cubicBezTo>
                  <a:cubicBezTo>
                    <a:pt x="4002" y="6394"/>
                    <a:pt x="2827" y="4698"/>
                    <a:pt x="1696" y="2914"/>
                  </a:cubicBezTo>
                  <a:cubicBezTo>
                    <a:pt x="1522" y="2697"/>
                    <a:pt x="1348" y="2480"/>
                    <a:pt x="1131" y="2262"/>
                  </a:cubicBezTo>
                  <a:cubicBezTo>
                    <a:pt x="870" y="2001"/>
                    <a:pt x="653" y="1653"/>
                    <a:pt x="609" y="1262"/>
                  </a:cubicBezTo>
                  <a:cubicBezTo>
                    <a:pt x="479" y="827"/>
                    <a:pt x="261" y="435"/>
                    <a:pt x="0" y="131"/>
                  </a:cubicBezTo>
                  <a:close/>
                  <a:moveTo>
                    <a:pt x="3741" y="4654"/>
                  </a:moveTo>
                  <a:cubicBezTo>
                    <a:pt x="3784" y="4393"/>
                    <a:pt x="3610" y="4176"/>
                    <a:pt x="3349" y="4176"/>
                  </a:cubicBezTo>
                  <a:cubicBezTo>
                    <a:pt x="3480" y="4480"/>
                    <a:pt x="3480" y="4480"/>
                    <a:pt x="3741" y="4611"/>
                  </a:cubicBezTo>
                  <a:cubicBezTo>
                    <a:pt x="3915" y="5568"/>
                    <a:pt x="4654" y="6133"/>
                    <a:pt x="5350" y="7046"/>
                  </a:cubicBezTo>
                  <a:cubicBezTo>
                    <a:pt x="5045" y="6089"/>
                    <a:pt x="4480" y="5307"/>
                    <a:pt x="3741" y="46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67"/>
            <p:cNvSpPr/>
            <p:nvPr/>
          </p:nvSpPr>
          <p:spPr>
            <a:xfrm>
              <a:off x="4819550" y="4104650"/>
              <a:ext cx="185975" cy="244675"/>
            </a:xfrm>
            <a:custGeom>
              <a:avLst/>
              <a:gdLst/>
              <a:ahLst/>
              <a:cxnLst/>
              <a:rect l="l" t="t" r="r" b="b"/>
              <a:pathLst>
                <a:path w="7439" h="9787" extrusionOk="0">
                  <a:moveTo>
                    <a:pt x="7438" y="9700"/>
                  </a:moveTo>
                  <a:cubicBezTo>
                    <a:pt x="7090" y="9787"/>
                    <a:pt x="6960" y="9482"/>
                    <a:pt x="6786" y="9308"/>
                  </a:cubicBezTo>
                  <a:cubicBezTo>
                    <a:pt x="6525" y="9004"/>
                    <a:pt x="6351" y="8656"/>
                    <a:pt x="5872" y="8569"/>
                  </a:cubicBezTo>
                  <a:cubicBezTo>
                    <a:pt x="5698" y="8525"/>
                    <a:pt x="5524" y="8264"/>
                    <a:pt x="5350" y="8090"/>
                  </a:cubicBezTo>
                  <a:cubicBezTo>
                    <a:pt x="3350" y="5959"/>
                    <a:pt x="1653" y="3611"/>
                    <a:pt x="262" y="1088"/>
                  </a:cubicBezTo>
                  <a:cubicBezTo>
                    <a:pt x="44" y="740"/>
                    <a:pt x="1" y="349"/>
                    <a:pt x="131" y="1"/>
                  </a:cubicBezTo>
                  <a:cubicBezTo>
                    <a:pt x="958" y="436"/>
                    <a:pt x="1827" y="784"/>
                    <a:pt x="2349" y="1653"/>
                  </a:cubicBezTo>
                  <a:cubicBezTo>
                    <a:pt x="3437" y="3437"/>
                    <a:pt x="4611" y="5176"/>
                    <a:pt x="5785" y="6873"/>
                  </a:cubicBezTo>
                  <a:cubicBezTo>
                    <a:pt x="6090" y="7308"/>
                    <a:pt x="6612" y="7612"/>
                    <a:pt x="6786" y="8090"/>
                  </a:cubicBezTo>
                  <a:cubicBezTo>
                    <a:pt x="6916" y="8569"/>
                    <a:pt x="7134" y="9047"/>
                    <a:pt x="7395" y="9482"/>
                  </a:cubicBezTo>
                  <a:cubicBezTo>
                    <a:pt x="7438" y="9526"/>
                    <a:pt x="7438" y="9613"/>
                    <a:pt x="7438" y="9700"/>
                  </a:cubicBezTo>
                  <a:close/>
                  <a:moveTo>
                    <a:pt x="3915" y="5437"/>
                  </a:moveTo>
                  <a:cubicBezTo>
                    <a:pt x="3915" y="5698"/>
                    <a:pt x="3959" y="5872"/>
                    <a:pt x="4350" y="5872"/>
                  </a:cubicBezTo>
                  <a:lnTo>
                    <a:pt x="3915" y="5437"/>
                  </a:lnTo>
                  <a:cubicBezTo>
                    <a:pt x="3567" y="4480"/>
                    <a:pt x="2915" y="3654"/>
                    <a:pt x="2045" y="3089"/>
                  </a:cubicBezTo>
                  <a:cubicBezTo>
                    <a:pt x="2306" y="3480"/>
                    <a:pt x="2523" y="3828"/>
                    <a:pt x="2741" y="4176"/>
                  </a:cubicBezTo>
                  <a:cubicBezTo>
                    <a:pt x="2958" y="4480"/>
                    <a:pt x="3306" y="4915"/>
                    <a:pt x="3611" y="5307"/>
                  </a:cubicBezTo>
                  <a:cubicBezTo>
                    <a:pt x="3698" y="5394"/>
                    <a:pt x="3828" y="5394"/>
                    <a:pt x="3915" y="54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67"/>
            <p:cNvSpPr/>
            <p:nvPr/>
          </p:nvSpPr>
          <p:spPr>
            <a:xfrm>
              <a:off x="5121825" y="1706000"/>
              <a:ext cx="243600" cy="185975"/>
            </a:xfrm>
            <a:custGeom>
              <a:avLst/>
              <a:gdLst/>
              <a:ahLst/>
              <a:cxnLst/>
              <a:rect l="l" t="t" r="r" b="b"/>
              <a:pathLst>
                <a:path w="9744" h="7439" extrusionOk="0">
                  <a:moveTo>
                    <a:pt x="9743" y="88"/>
                  </a:moveTo>
                  <a:cubicBezTo>
                    <a:pt x="9613" y="305"/>
                    <a:pt x="9482" y="479"/>
                    <a:pt x="9308" y="610"/>
                  </a:cubicBezTo>
                  <a:cubicBezTo>
                    <a:pt x="9004" y="914"/>
                    <a:pt x="8569" y="1045"/>
                    <a:pt x="8525" y="1610"/>
                  </a:cubicBezTo>
                  <a:cubicBezTo>
                    <a:pt x="8525" y="1740"/>
                    <a:pt x="8308" y="1914"/>
                    <a:pt x="8134" y="2045"/>
                  </a:cubicBezTo>
                  <a:cubicBezTo>
                    <a:pt x="5959" y="4046"/>
                    <a:pt x="3567" y="5785"/>
                    <a:pt x="1001" y="7221"/>
                  </a:cubicBezTo>
                  <a:cubicBezTo>
                    <a:pt x="697" y="7438"/>
                    <a:pt x="305" y="7438"/>
                    <a:pt x="1" y="7264"/>
                  </a:cubicBezTo>
                  <a:cubicBezTo>
                    <a:pt x="392" y="6220"/>
                    <a:pt x="1132" y="5350"/>
                    <a:pt x="2132" y="4785"/>
                  </a:cubicBezTo>
                  <a:cubicBezTo>
                    <a:pt x="3828" y="3785"/>
                    <a:pt x="5437" y="2610"/>
                    <a:pt x="7047" y="1523"/>
                  </a:cubicBezTo>
                  <a:cubicBezTo>
                    <a:pt x="7264" y="1393"/>
                    <a:pt x="7438" y="1219"/>
                    <a:pt x="7612" y="1045"/>
                  </a:cubicBezTo>
                  <a:cubicBezTo>
                    <a:pt x="7830" y="740"/>
                    <a:pt x="8134" y="566"/>
                    <a:pt x="8525" y="566"/>
                  </a:cubicBezTo>
                  <a:cubicBezTo>
                    <a:pt x="8917" y="436"/>
                    <a:pt x="9308" y="262"/>
                    <a:pt x="9656" y="1"/>
                  </a:cubicBezTo>
                  <a:close/>
                  <a:moveTo>
                    <a:pt x="3437" y="4959"/>
                  </a:moveTo>
                  <a:cubicBezTo>
                    <a:pt x="3524" y="4959"/>
                    <a:pt x="3611" y="5002"/>
                    <a:pt x="3698" y="4959"/>
                  </a:cubicBezTo>
                  <a:cubicBezTo>
                    <a:pt x="3872" y="4872"/>
                    <a:pt x="4089" y="4742"/>
                    <a:pt x="4263" y="4568"/>
                  </a:cubicBezTo>
                  <a:cubicBezTo>
                    <a:pt x="4785" y="4176"/>
                    <a:pt x="5263" y="3785"/>
                    <a:pt x="5785" y="3393"/>
                  </a:cubicBezTo>
                  <a:cubicBezTo>
                    <a:pt x="5785" y="3350"/>
                    <a:pt x="5829" y="3350"/>
                    <a:pt x="5829" y="3306"/>
                  </a:cubicBezTo>
                  <a:cubicBezTo>
                    <a:pt x="5829" y="3263"/>
                    <a:pt x="5785" y="3219"/>
                    <a:pt x="5742" y="3176"/>
                  </a:cubicBezTo>
                  <a:cubicBezTo>
                    <a:pt x="5089" y="3611"/>
                    <a:pt x="4394" y="4089"/>
                    <a:pt x="3785" y="4524"/>
                  </a:cubicBezTo>
                  <a:cubicBezTo>
                    <a:pt x="3654" y="4655"/>
                    <a:pt x="3524" y="4828"/>
                    <a:pt x="3480" y="5002"/>
                  </a:cubicBezTo>
                  <a:cubicBezTo>
                    <a:pt x="3176" y="4915"/>
                    <a:pt x="3045" y="5046"/>
                    <a:pt x="2958" y="5568"/>
                  </a:cubicBezTo>
                  <a:cubicBezTo>
                    <a:pt x="3176" y="5220"/>
                    <a:pt x="3480" y="5307"/>
                    <a:pt x="3437" y="49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67"/>
            <p:cNvSpPr/>
            <p:nvPr/>
          </p:nvSpPr>
          <p:spPr>
            <a:xfrm>
              <a:off x="2352425" y="3812150"/>
              <a:ext cx="246850" cy="187050"/>
            </a:xfrm>
            <a:custGeom>
              <a:avLst/>
              <a:gdLst/>
              <a:ahLst/>
              <a:cxnLst/>
              <a:rect l="l" t="t" r="r" b="b"/>
              <a:pathLst>
                <a:path w="9874" h="7482" extrusionOk="0">
                  <a:moveTo>
                    <a:pt x="0" y="7351"/>
                  </a:moveTo>
                  <a:cubicBezTo>
                    <a:pt x="131" y="7134"/>
                    <a:pt x="305" y="6960"/>
                    <a:pt x="479" y="6786"/>
                  </a:cubicBezTo>
                  <a:cubicBezTo>
                    <a:pt x="783" y="6525"/>
                    <a:pt x="1218" y="6394"/>
                    <a:pt x="1261" y="5829"/>
                  </a:cubicBezTo>
                  <a:cubicBezTo>
                    <a:pt x="1261" y="5655"/>
                    <a:pt x="1566" y="5481"/>
                    <a:pt x="1740" y="5307"/>
                  </a:cubicBezTo>
                  <a:cubicBezTo>
                    <a:pt x="3871" y="3393"/>
                    <a:pt x="6220" y="1741"/>
                    <a:pt x="8699" y="349"/>
                  </a:cubicBezTo>
                  <a:cubicBezTo>
                    <a:pt x="9090" y="175"/>
                    <a:pt x="9438" y="1"/>
                    <a:pt x="9873" y="305"/>
                  </a:cubicBezTo>
                  <a:cubicBezTo>
                    <a:pt x="9612" y="740"/>
                    <a:pt x="9395" y="1219"/>
                    <a:pt x="9134" y="1654"/>
                  </a:cubicBezTo>
                  <a:cubicBezTo>
                    <a:pt x="9003" y="1784"/>
                    <a:pt x="8916" y="1915"/>
                    <a:pt x="8786" y="2002"/>
                  </a:cubicBezTo>
                  <a:cubicBezTo>
                    <a:pt x="8655" y="2089"/>
                    <a:pt x="8525" y="2219"/>
                    <a:pt x="8394" y="2263"/>
                  </a:cubicBezTo>
                  <a:cubicBezTo>
                    <a:pt x="6524" y="3263"/>
                    <a:pt x="4915" y="4611"/>
                    <a:pt x="3132" y="5699"/>
                  </a:cubicBezTo>
                  <a:cubicBezTo>
                    <a:pt x="2827" y="5873"/>
                    <a:pt x="2566" y="6047"/>
                    <a:pt x="2349" y="6264"/>
                  </a:cubicBezTo>
                  <a:cubicBezTo>
                    <a:pt x="2044" y="6612"/>
                    <a:pt x="1609" y="6873"/>
                    <a:pt x="1131" y="6960"/>
                  </a:cubicBezTo>
                  <a:cubicBezTo>
                    <a:pt x="783" y="6960"/>
                    <a:pt x="479" y="7308"/>
                    <a:pt x="131" y="7482"/>
                  </a:cubicBezTo>
                  <a:close/>
                  <a:moveTo>
                    <a:pt x="4306" y="4133"/>
                  </a:moveTo>
                  <a:cubicBezTo>
                    <a:pt x="5176" y="3654"/>
                    <a:pt x="6002" y="3002"/>
                    <a:pt x="6698" y="2263"/>
                  </a:cubicBezTo>
                  <a:cubicBezTo>
                    <a:pt x="5828" y="2654"/>
                    <a:pt x="5045" y="3219"/>
                    <a:pt x="4349" y="3872"/>
                  </a:cubicBezTo>
                  <a:cubicBezTo>
                    <a:pt x="4262" y="3915"/>
                    <a:pt x="4349" y="4046"/>
                    <a:pt x="4349" y="4176"/>
                  </a:cubicBezTo>
                  <a:cubicBezTo>
                    <a:pt x="4089" y="4046"/>
                    <a:pt x="3915" y="4046"/>
                    <a:pt x="3871" y="43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67"/>
            <p:cNvSpPr/>
            <p:nvPr/>
          </p:nvSpPr>
          <p:spPr>
            <a:xfrm>
              <a:off x="2142575" y="2212700"/>
              <a:ext cx="268575" cy="113100"/>
            </a:xfrm>
            <a:custGeom>
              <a:avLst/>
              <a:gdLst/>
              <a:ahLst/>
              <a:cxnLst/>
              <a:rect l="l" t="t" r="r" b="b"/>
              <a:pathLst>
                <a:path w="10743" h="4524" extrusionOk="0">
                  <a:moveTo>
                    <a:pt x="5785" y="2697"/>
                  </a:moveTo>
                  <a:cubicBezTo>
                    <a:pt x="5654" y="2567"/>
                    <a:pt x="5567" y="2436"/>
                    <a:pt x="5437" y="2393"/>
                  </a:cubicBezTo>
                  <a:cubicBezTo>
                    <a:pt x="3871" y="1914"/>
                    <a:pt x="2349" y="1218"/>
                    <a:pt x="739" y="914"/>
                  </a:cubicBezTo>
                  <a:cubicBezTo>
                    <a:pt x="391" y="827"/>
                    <a:pt x="348" y="783"/>
                    <a:pt x="0" y="262"/>
                  </a:cubicBezTo>
                  <a:cubicBezTo>
                    <a:pt x="826" y="1"/>
                    <a:pt x="1522" y="262"/>
                    <a:pt x="2218" y="435"/>
                  </a:cubicBezTo>
                  <a:cubicBezTo>
                    <a:pt x="2958" y="566"/>
                    <a:pt x="3827" y="740"/>
                    <a:pt x="4567" y="957"/>
                  </a:cubicBezTo>
                  <a:cubicBezTo>
                    <a:pt x="5350" y="1175"/>
                    <a:pt x="6002" y="1523"/>
                    <a:pt x="6785" y="1784"/>
                  </a:cubicBezTo>
                  <a:cubicBezTo>
                    <a:pt x="6785" y="1958"/>
                    <a:pt x="6785" y="2132"/>
                    <a:pt x="6872" y="2393"/>
                  </a:cubicBezTo>
                  <a:cubicBezTo>
                    <a:pt x="7655" y="2610"/>
                    <a:pt x="8525" y="2871"/>
                    <a:pt x="9351" y="3089"/>
                  </a:cubicBezTo>
                  <a:cubicBezTo>
                    <a:pt x="9873" y="3263"/>
                    <a:pt x="10351" y="3524"/>
                    <a:pt x="10743" y="3871"/>
                  </a:cubicBezTo>
                  <a:cubicBezTo>
                    <a:pt x="10569" y="4219"/>
                    <a:pt x="10395" y="4524"/>
                    <a:pt x="9960" y="4393"/>
                  </a:cubicBezTo>
                  <a:cubicBezTo>
                    <a:pt x="9351" y="4176"/>
                    <a:pt x="8655" y="4219"/>
                    <a:pt x="8133" y="3828"/>
                  </a:cubicBezTo>
                  <a:cubicBezTo>
                    <a:pt x="8003" y="3784"/>
                    <a:pt x="7916" y="3741"/>
                    <a:pt x="7785" y="3697"/>
                  </a:cubicBezTo>
                  <a:cubicBezTo>
                    <a:pt x="5828" y="3306"/>
                    <a:pt x="3914" y="2654"/>
                    <a:pt x="1914" y="2349"/>
                  </a:cubicBezTo>
                  <a:cubicBezTo>
                    <a:pt x="1783" y="2349"/>
                    <a:pt x="1696" y="2306"/>
                    <a:pt x="1609" y="2262"/>
                  </a:cubicBezTo>
                  <a:cubicBezTo>
                    <a:pt x="1609" y="2045"/>
                    <a:pt x="1740" y="1958"/>
                    <a:pt x="1914" y="1958"/>
                  </a:cubicBezTo>
                  <a:cubicBezTo>
                    <a:pt x="2566" y="2045"/>
                    <a:pt x="3262" y="2175"/>
                    <a:pt x="3914" y="2306"/>
                  </a:cubicBezTo>
                  <a:cubicBezTo>
                    <a:pt x="4523" y="2523"/>
                    <a:pt x="5176" y="2654"/>
                    <a:pt x="5785" y="2654"/>
                  </a:cubicBezTo>
                  <a:cubicBezTo>
                    <a:pt x="5915" y="2828"/>
                    <a:pt x="6046" y="2915"/>
                    <a:pt x="6307" y="26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67"/>
            <p:cNvSpPr/>
            <p:nvPr/>
          </p:nvSpPr>
          <p:spPr>
            <a:xfrm>
              <a:off x="3210325" y="4324300"/>
              <a:ext cx="106575" cy="266425"/>
            </a:xfrm>
            <a:custGeom>
              <a:avLst/>
              <a:gdLst/>
              <a:ahLst/>
              <a:cxnLst/>
              <a:rect l="l" t="t" r="r" b="b"/>
              <a:pathLst>
                <a:path w="4263" h="10657" extrusionOk="0">
                  <a:moveTo>
                    <a:pt x="2697" y="4567"/>
                  </a:moveTo>
                  <a:cubicBezTo>
                    <a:pt x="2523" y="4741"/>
                    <a:pt x="2436" y="4915"/>
                    <a:pt x="2305" y="5132"/>
                  </a:cubicBezTo>
                  <a:cubicBezTo>
                    <a:pt x="1740" y="6655"/>
                    <a:pt x="1218" y="8220"/>
                    <a:pt x="783" y="9830"/>
                  </a:cubicBezTo>
                  <a:cubicBezTo>
                    <a:pt x="696" y="10178"/>
                    <a:pt x="653" y="10526"/>
                    <a:pt x="261" y="10656"/>
                  </a:cubicBezTo>
                  <a:cubicBezTo>
                    <a:pt x="0" y="10613"/>
                    <a:pt x="0" y="10395"/>
                    <a:pt x="0" y="10265"/>
                  </a:cubicBezTo>
                  <a:cubicBezTo>
                    <a:pt x="0" y="10047"/>
                    <a:pt x="0" y="9873"/>
                    <a:pt x="44" y="9656"/>
                  </a:cubicBezTo>
                  <a:cubicBezTo>
                    <a:pt x="435" y="7655"/>
                    <a:pt x="957" y="5698"/>
                    <a:pt x="1740" y="3828"/>
                  </a:cubicBezTo>
                  <a:lnTo>
                    <a:pt x="1957" y="3958"/>
                  </a:lnTo>
                  <a:cubicBezTo>
                    <a:pt x="2436" y="3349"/>
                    <a:pt x="2740" y="2610"/>
                    <a:pt x="2871" y="1827"/>
                  </a:cubicBezTo>
                  <a:cubicBezTo>
                    <a:pt x="2958" y="1175"/>
                    <a:pt x="3262" y="522"/>
                    <a:pt x="3654" y="0"/>
                  </a:cubicBezTo>
                  <a:lnTo>
                    <a:pt x="4175" y="44"/>
                  </a:lnTo>
                  <a:cubicBezTo>
                    <a:pt x="4175" y="87"/>
                    <a:pt x="4262" y="131"/>
                    <a:pt x="4262" y="218"/>
                  </a:cubicBezTo>
                  <a:cubicBezTo>
                    <a:pt x="4262" y="827"/>
                    <a:pt x="4132" y="1479"/>
                    <a:pt x="3958" y="2088"/>
                  </a:cubicBezTo>
                  <a:cubicBezTo>
                    <a:pt x="3610" y="2827"/>
                    <a:pt x="3349" y="3654"/>
                    <a:pt x="3175" y="4480"/>
                  </a:cubicBezTo>
                  <a:cubicBezTo>
                    <a:pt x="2827" y="5915"/>
                    <a:pt x="2523" y="7394"/>
                    <a:pt x="2175" y="8829"/>
                  </a:cubicBezTo>
                  <a:cubicBezTo>
                    <a:pt x="2175" y="8873"/>
                    <a:pt x="2088" y="8960"/>
                    <a:pt x="2044" y="9003"/>
                  </a:cubicBezTo>
                  <a:cubicBezTo>
                    <a:pt x="1827" y="8960"/>
                    <a:pt x="1870" y="8786"/>
                    <a:pt x="1870" y="8655"/>
                  </a:cubicBezTo>
                  <a:cubicBezTo>
                    <a:pt x="1914" y="8090"/>
                    <a:pt x="2001" y="7525"/>
                    <a:pt x="2131" y="6959"/>
                  </a:cubicBezTo>
                  <a:cubicBezTo>
                    <a:pt x="2305" y="6133"/>
                    <a:pt x="2523" y="5350"/>
                    <a:pt x="2697" y="4524"/>
                  </a:cubicBezTo>
                  <a:cubicBezTo>
                    <a:pt x="2697" y="4480"/>
                    <a:pt x="2653" y="4480"/>
                    <a:pt x="2653" y="4437"/>
                  </a:cubicBezTo>
                  <a:cubicBezTo>
                    <a:pt x="2610" y="4437"/>
                    <a:pt x="2653" y="4393"/>
                    <a:pt x="2653" y="4350"/>
                  </a:cubicBezTo>
                  <a:cubicBezTo>
                    <a:pt x="2653" y="4437"/>
                    <a:pt x="2653" y="4524"/>
                    <a:pt x="2697" y="4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67"/>
            <p:cNvSpPr/>
            <p:nvPr/>
          </p:nvSpPr>
          <p:spPr>
            <a:xfrm>
              <a:off x="5324075" y="3380500"/>
              <a:ext cx="270775" cy="109850"/>
            </a:xfrm>
            <a:custGeom>
              <a:avLst/>
              <a:gdLst/>
              <a:ahLst/>
              <a:cxnLst/>
              <a:rect l="l" t="t" r="r" b="b"/>
              <a:pathLst>
                <a:path w="10831" h="4394" extrusionOk="0">
                  <a:moveTo>
                    <a:pt x="4785" y="1609"/>
                  </a:moveTo>
                  <a:cubicBezTo>
                    <a:pt x="4872" y="1740"/>
                    <a:pt x="4959" y="1914"/>
                    <a:pt x="5046" y="1957"/>
                  </a:cubicBezTo>
                  <a:cubicBezTo>
                    <a:pt x="6698" y="2436"/>
                    <a:pt x="8221" y="3132"/>
                    <a:pt x="9917" y="3480"/>
                  </a:cubicBezTo>
                  <a:cubicBezTo>
                    <a:pt x="10439" y="3567"/>
                    <a:pt x="10830" y="3871"/>
                    <a:pt x="10656" y="4045"/>
                  </a:cubicBezTo>
                  <a:cubicBezTo>
                    <a:pt x="10439" y="4393"/>
                    <a:pt x="10091" y="4219"/>
                    <a:pt x="9786" y="4176"/>
                  </a:cubicBezTo>
                  <a:cubicBezTo>
                    <a:pt x="7699" y="3915"/>
                    <a:pt x="5698" y="3349"/>
                    <a:pt x="3784" y="2566"/>
                  </a:cubicBezTo>
                  <a:lnTo>
                    <a:pt x="4132" y="2262"/>
                  </a:lnTo>
                  <a:cubicBezTo>
                    <a:pt x="3436" y="1870"/>
                    <a:pt x="2610" y="1566"/>
                    <a:pt x="1784" y="1435"/>
                  </a:cubicBezTo>
                  <a:cubicBezTo>
                    <a:pt x="1175" y="1349"/>
                    <a:pt x="566" y="1088"/>
                    <a:pt x="44" y="696"/>
                  </a:cubicBezTo>
                  <a:cubicBezTo>
                    <a:pt x="44" y="479"/>
                    <a:pt x="44" y="305"/>
                    <a:pt x="0" y="44"/>
                  </a:cubicBezTo>
                  <a:cubicBezTo>
                    <a:pt x="261" y="0"/>
                    <a:pt x="479" y="0"/>
                    <a:pt x="696" y="44"/>
                  </a:cubicBezTo>
                  <a:cubicBezTo>
                    <a:pt x="1349" y="261"/>
                    <a:pt x="2045" y="218"/>
                    <a:pt x="2654" y="609"/>
                  </a:cubicBezTo>
                  <a:cubicBezTo>
                    <a:pt x="3045" y="827"/>
                    <a:pt x="3480" y="914"/>
                    <a:pt x="3915" y="957"/>
                  </a:cubicBezTo>
                  <a:cubicBezTo>
                    <a:pt x="5002" y="1218"/>
                    <a:pt x="6089" y="1522"/>
                    <a:pt x="7220" y="1740"/>
                  </a:cubicBezTo>
                  <a:cubicBezTo>
                    <a:pt x="7655" y="1827"/>
                    <a:pt x="8090" y="1870"/>
                    <a:pt x="8525" y="1957"/>
                  </a:cubicBezTo>
                  <a:cubicBezTo>
                    <a:pt x="8699" y="2001"/>
                    <a:pt x="8873" y="2044"/>
                    <a:pt x="9221" y="2131"/>
                  </a:cubicBezTo>
                  <a:cubicBezTo>
                    <a:pt x="9004" y="2262"/>
                    <a:pt x="8917" y="2392"/>
                    <a:pt x="8873" y="2392"/>
                  </a:cubicBezTo>
                  <a:cubicBezTo>
                    <a:pt x="8221" y="2305"/>
                    <a:pt x="7568" y="2262"/>
                    <a:pt x="6959" y="2131"/>
                  </a:cubicBezTo>
                  <a:cubicBezTo>
                    <a:pt x="6176" y="2001"/>
                    <a:pt x="5481" y="1783"/>
                    <a:pt x="4698" y="1609"/>
                  </a:cubicBezTo>
                  <a:lnTo>
                    <a:pt x="4306" y="1566"/>
                  </a:lnTo>
                  <a:lnTo>
                    <a:pt x="4306" y="1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67"/>
            <p:cNvSpPr/>
            <p:nvPr/>
          </p:nvSpPr>
          <p:spPr>
            <a:xfrm>
              <a:off x="2764525" y="4135100"/>
              <a:ext cx="159850" cy="210975"/>
            </a:xfrm>
            <a:custGeom>
              <a:avLst/>
              <a:gdLst/>
              <a:ahLst/>
              <a:cxnLst/>
              <a:rect l="l" t="t" r="r" b="b"/>
              <a:pathLst>
                <a:path w="6394" h="8439" extrusionOk="0">
                  <a:moveTo>
                    <a:pt x="0" y="8264"/>
                  </a:moveTo>
                  <a:cubicBezTo>
                    <a:pt x="261" y="7046"/>
                    <a:pt x="826" y="5916"/>
                    <a:pt x="1653" y="5002"/>
                  </a:cubicBezTo>
                  <a:cubicBezTo>
                    <a:pt x="2697" y="3741"/>
                    <a:pt x="3653" y="2393"/>
                    <a:pt x="4523" y="1001"/>
                  </a:cubicBezTo>
                  <a:cubicBezTo>
                    <a:pt x="4610" y="827"/>
                    <a:pt x="4871" y="609"/>
                    <a:pt x="4958" y="653"/>
                  </a:cubicBezTo>
                  <a:cubicBezTo>
                    <a:pt x="5654" y="870"/>
                    <a:pt x="5828" y="131"/>
                    <a:pt x="6306" y="0"/>
                  </a:cubicBezTo>
                  <a:cubicBezTo>
                    <a:pt x="6350" y="87"/>
                    <a:pt x="6393" y="174"/>
                    <a:pt x="6393" y="218"/>
                  </a:cubicBezTo>
                  <a:cubicBezTo>
                    <a:pt x="5219" y="2175"/>
                    <a:pt x="3958" y="4089"/>
                    <a:pt x="2697" y="5959"/>
                  </a:cubicBezTo>
                  <a:cubicBezTo>
                    <a:pt x="2479" y="6307"/>
                    <a:pt x="2218" y="6611"/>
                    <a:pt x="1957" y="6916"/>
                  </a:cubicBezTo>
                  <a:cubicBezTo>
                    <a:pt x="1827" y="7090"/>
                    <a:pt x="1653" y="7264"/>
                    <a:pt x="1522" y="7307"/>
                  </a:cubicBezTo>
                  <a:cubicBezTo>
                    <a:pt x="1000" y="7394"/>
                    <a:pt x="783" y="7786"/>
                    <a:pt x="522" y="8134"/>
                  </a:cubicBezTo>
                  <a:cubicBezTo>
                    <a:pt x="391" y="8308"/>
                    <a:pt x="261" y="8438"/>
                    <a:pt x="0" y="82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67"/>
            <p:cNvSpPr/>
            <p:nvPr/>
          </p:nvSpPr>
          <p:spPr>
            <a:xfrm>
              <a:off x="4792375" y="1360225"/>
              <a:ext cx="157675" cy="214250"/>
            </a:xfrm>
            <a:custGeom>
              <a:avLst/>
              <a:gdLst/>
              <a:ahLst/>
              <a:cxnLst/>
              <a:rect l="l" t="t" r="r" b="b"/>
              <a:pathLst>
                <a:path w="6307" h="8570" extrusionOk="0">
                  <a:moveTo>
                    <a:pt x="0" y="8439"/>
                  </a:moveTo>
                  <a:cubicBezTo>
                    <a:pt x="435" y="7656"/>
                    <a:pt x="870" y="6873"/>
                    <a:pt x="1349" y="6090"/>
                  </a:cubicBezTo>
                  <a:cubicBezTo>
                    <a:pt x="1827" y="5307"/>
                    <a:pt x="2306" y="4611"/>
                    <a:pt x="2827" y="3872"/>
                  </a:cubicBezTo>
                  <a:cubicBezTo>
                    <a:pt x="3219" y="3219"/>
                    <a:pt x="3654" y="2567"/>
                    <a:pt x="4089" y="1958"/>
                  </a:cubicBezTo>
                  <a:cubicBezTo>
                    <a:pt x="4350" y="1567"/>
                    <a:pt x="4741" y="1219"/>
                    <a:pt x="5176" y="1045"/>
                  </a:cubicBezTo>
                  <a:cubicBezTo>
                    <a:pt x="5437" y="1001"/>
                    <a:pt x="5568" y="653"/>
                    <a:pt x="5741" y="479"/>
                  </a:cubicBezTo>
                  <a:cubicBezTo>
                    <a:pt x="5915" y="262"/>
                    <a:pt x="6002" y="218"/>
                    <a:pt x="6263" y="1"/>
                  </a:cubicBezTo>
                  <a:cubicBezTo>
                    <a:pt x="6307" y="610"/>
                    <a:pt x="6176" y="1219"/>
                    <a:pt x="5872" y="1697"/>
                  </a:cubicBezTo>
                  <a:cubicBezTo>
                    <a:pt x="5437" y="2393"/>
                    <a:pt x="5002" y="3089"/>
                    <a:pt x="4567" y="3741"/>
                  </a:cubicBezTo>
                  <a:cubicBezTo>
                    <a:pt x="3697" y="4959"/>
                    <a:pt x="2827" y="6177"/>
                    <a:pt x="1958" y="7395"/>
                  </a:cubicBezTo>
                  <a:cubicBezTo>
                    <a:pt x="1740" y="7699"/>
                    <a:pt x="1610" y="8004"/>
                    <a:pt x="1131" y="7917"/>
                  </a:cubicBezTo>
                  <a:cubicBezTo>
                    <a:pt x="957" y="7917"/>
                    <a:pt x="783" y="8047"/>
                    <a:pt x="609" y="8178"/>
                  </a:cubicBezTo>
                  <a:cubicBezTo>
                    <a:pt x="479" y="8265"/>
                    <a:pt x="348" y="8569"/>
                    <a:pt x="0" y="8439"/>
                  </a:cubicBezTo>
                  <a:close/>
                  <a:moveTo>
                    <a:pt x="1218" y="7438"/>
                  </a:moveTo>
                  <a:cubicBezTo>
                    <a:pt x="1218" y="7482"/>
                    <a:pt x="1175" y="7482"/>
                    <a:pt x="1175" y="7525"/>
                  </a:cubicBezTo>
                  <a:cubicBezTo>
                    <a:pt x="1175" y="7569"/>
                    <a:pt x="1218" y="7569"/>
                    <a:pt x="1218" y="7612"/>
                  </a:cubicBezTo>
                  <a:lnTo>
                    <a:pt x="1305" y="743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67"/>
            <p:cNvSpPr/>
            <p:nvPr/>
          </p:nvSpPr>
          <p:spPr>
            <a:xfrm>
              <a:off x="2388300" y="1771250"/>
              <a:ext cx="210975" cy="158775"/>
            </a:xfrm>
            <a:custGeom>
              <a:avLst/>
              <a:gdLst/>
              <a:ahLst/>
              <a:cxnLst/>
              <a:rect l="l" t="t" r="r" b="b"/>
              <a:pathLst>
                <a:path w="8439" h="6351" extrusionOk="0">
                  <a:moveTo>
                    <a:pt x="7829" y="5176"/>
                  </a:moveTo>
                  <a:cubicBezTo>
                    <a:pt x="7829" y="5307"/>
                    <a:pt x="7829" y="5480"/>
                    <a:pt x="7873" y="5567"/>
                  </a:cubicBezTo>
                  <a:cubicBezTo>
                    <a:pt x="8047" y="5785"/>
                    <a:pt x="8221" y="6002"/>
                    <a:pt x="8438" y="6220"/>
                  </a:cubicBezTo>
                  <a:cubicBezTo>
                    <a:pt x="8308" y="6263"/>
                    <a:pt x="8221" y="6350"/>
                    <a:pt x="8221" y="6350"/>
                  </a:cubicBezTo>
                  <a:cubicBezTo>
                    <a:pt x="6263" y="5133"/>
                    <a:pt x="4350" y="3871"/>
                    <a:pt x="2436" y="2653"/>
                  </a:cubicBezTo>
                  <a:cubicBezTo>
                    <a:pt x="2175" y="2479"/>
                    <a:pt x="1914" y="2262"/>
                    <a:pt x="1653" y="2045"/>
                  </a:cubicBezTo>
                  <a:cubicBezTo>
                    <a:pt x="1523" y="1914"/>
                    <a:pt x="1305" y="1827"/>
                    <a:pt x="1218" y="1653"/>
                  </a:cubicBezTo>
                  <a:cubicBezTo>
                    <a:pt x="1001" y="1088"/>
                    <a:pt x="609" y="653"/>
                    <a:pt x="131" y="305"/>
                  </a:cubicBezTo>
                  <a:cubicBezTo>
                    <a:pt x="44" y="261"/>
                    <a:pt x="44" y="174"/>
                    <a:pt x="0" y="0"/>
                  </a:cubicBezTo>
                  <a:cubicBezTo>
                    <a:pt x="609" y="0"/>
                    <a:pt x="1175" y="174"/>
                    <a:pt x="1697" y="479"/>
                  </a:cubicBezTo>
                  <a:cubicBezTo>
                    <a:pt x="2436" y="957"/>
                    <a:pt x="3175" y="1436"/>
                    <a:pt x="3871" y="1958"/>
                  </a:cubicBezTo>
                  <a:cubicBezTo>
                    <a:pt x="4959" y="2740"/>
                    <a:pt x="6089" y="3567"/>
                    <a:pt x="7177" y="4350"/>
                  </a:cubicBezTo>
                  <a:cubicBezTo>
                    <a:pt x="7481" y="4567"/>
                    <a:pt x="7873" y="4698"/>
                    <a:pt x="7786" y="5133"/>
                  </a:cubicBezTo>
                  <a:lnTo>
                    <a:pt x="7568" y="5133"/>
                  </a:lnTo>
                  <a:cubicBezTo>
                    <a:pt x="7525" y="5176"/>
                    <a:pt x="7481" y="5176"/>
                    <a:pt x="7481" y="5176"/>
                  </a:cubicBezTo>
                  <a:lnTo>
                    <a:pt x="7568" y="51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67"/>
            <p:cNvSpPr/>
            <p:nvPr/>
          </p:nvSpPr>
          <p:spPr>
            <a:xfrm>
              <a:off x="5135975" y="3776275"/>
              <a:ext cx="215300" cy="157700"/>
            </a:xfrm>
            <a:custGeom>
              <a:avLst/>
              <a:gdLst/>
              <a:ahLst/>
              <a:cxnLst/>
              <a:rect l="l" t="t" r="r" b="b"/>
              <a:pathLst>
                <a:path w="8612" h="6308" extrusionOk="0">
                  <a:moveTo>
                    <a:pt x="783" y="1306"/>
                  </a:moveTo>
                  <a:cubicBezTo>
                    <a:pt x="740" y="1088"/>
                    <a:pt x="696" y="914"/>
                    <a:pt x="609" y="740"/>
                  </a:cubicBezTo>
                  <a:cubicBezTo>
                    <a:pt x="435" y="523"/>
                    <a:pt x="218" y="305"/>
                    <a:pt x="0" y="131"/>
                  </a:cubicBezTo>
                  <a:cubicBezTo>
                    <a:pt x="131" y="88"/>
                    <a:pt x="218" y="1"/>
                    <a:pt x="261" y="44"/>
                  </a:cubicBezTo>
                  <a:cubicBezTo>
                    <a:pt x="2262" y="1219"/>
                    <a:pt x="4263" y="2436"/>
                    <a:pt x="6176" y="3741"/>
                  </a:cubicBezTo>
                  <a:cubicBezTo>
                    <a:pt x="6698" y="4133"/>
                    <a:pt x="7307" y="4481"/>
                    <a:pt x="7568" y="5220"/>
                  </a:cubicBezTo>
                  <a:cubicBezTo>
                    <a:pt x="7611" y="5437"/>
                    <a:pt x="7959" y="5568"/>
                    <a:pt x="8177" y="5742"/>
                  </a:cubicBezTo>
                  <a:cubicBezTo>
                    <a:pt x="8307" y="5916"/>
                    <a:pt x="8481" y="6090"/>
                    <a:pt x="8612" y="6307"/>
                  </a:cubicBezTo>
                  <a:cubicBezTo>
                    <a:pt x="8046" y="6307"/>
                    <a:pt x="7524" y="6177"/>
                    <a:pt x="7003" y="5872"/>
                  </a:cubicBezTo>
                  <a:cubicBezTo>
                    <a:pt x="6350" y="5524"/>
                    <a:pt x="5698" y="5133"/>
                    <a:pt x="5089" y="4698"/>
                  </a:cubicBezTo>
                  <a:cubicBezTo>
                    <a:pt x="3784" y="3654"/>
                    <a:pt x="2436" y="2697"/>
                    <a:pt x="1044" y="1827"/>
                  </a:cubicBezTo>
                  <a:cubicBezTo>
                    <a:pt x="870" y="1740"/>
                    <a:pt x="566" y="1610"/>
                    <a:pt x="783" y="1262"/>
                  </a:cubicBezTo>
                  <a:cubicBezTo>
                    <a:pt x="870" y="1306"/>
                    <a:pt x="914" y="1306"/>
                    <a:pt x="1001" y="1262"/>
                  </a:cubicBezTo>
                  <a:cubicBezTo>
                    <a:pt x="1044" y="1262"/>
                    <a:pt x="1044" y="1219"/>
                    <a:pt x="1088" y="1175"/>
                  </a:cubicBezTo>
                  <a:lnTo>
                    <a:pt x="1001" y="12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67"/>
            <p:cNvSpPr/>
            <p:nvPr/>
          </p:nvSpPr>
          <p:spPr>
            <a:xfrm>
              <a:off x="5354525" y="2357325"/>
              <a:ext cx="245750" cy="70700"/>
            </a:xfrm>
            <a:custGeom>
              <a:avLst/>
              <a:gdLst/>
              <a:ahLst/>
              <a:cxnLst/>
              <a:rect l="l" t="t" r="r" b="b"/>
              <a:pathLst>
                <a:path w="9830" h="2828" extrusionOk="0">
                  <a:moveTo>
                    <a:pt x="9786" y="0"/>
                  </a:moveTo>
                  <a:cubicBezTo>
                    <a:pt x="9786" y="261"/>
                    <a:pt x="9830" y="522"/>
                    <a:pt x="9830" y="827"/>
                  </a:cubicBezTo>
                  <a:cubicBezTo>
                    <a:pt x="9395" y="957"/>
                    <a:pt x="8873" y="1131"/>
                    <a:pt x="8307" y="1218"/>
                  </a:cubicBezTo>
                  <a:cubicBezTo>
                    <a:pt x="6263" y="1566"/>
                    <a:pt x="4219" y="2088"/>
                    <a:pt x="2218" y="2697"/>
                  </a:cubicBezTo>
                  <a:cubicBezTo>
                    <a:pt x="2044" y="2740"/>
                    <a:pt x="1914" y="2784"/>
                    <a:pt x="1740" y="2827"/>
                  </a:cubicBezTo>
                  <a:lnTo>
                    <a:pt x="44" y="2827"/>
                  </a:lnTo>
                  <a:cubicBezTo>
                    <a:pt x="0" y="2566"/>
                    <a:pt x="174" y="2479"/>
                    <a:pt x="348" y="2392"/>
                  </a:cubicBezTo>
                  <a:cubicBezTo>
                    <a:pt x="566" y="2262"/>
                    <a:pt x="783" y="2175"/>
                    <a:pt x="1001" y="2088"/>
                  </a:cubicBezTo>
                  <a:cubicBezTo>
                    <a:pt x="3175" y="1566"/>
                    <a:pt x="5306" y="957"/>
                    <a:pt x="7438" y="392"/>
                  </a:cubicBezTo>
                  <a:cubicBezTo>
                    <a:pt x="8220" y="218"/>
                    <a:pt x="9047" y="131"/>
                    <a:pt x="97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67"/>
            <p:cNvSpPr/>
            <p:nvPr/>
          </p:nvSpPr>
          <p:spPr>
            <a:xfrm>
              <a:off x="4281325" y="4336250"/>
              <a:ext cx="72875" cy="246850"/>
            </a:xfrm>
            <a:custGeom>
              <a:avLst/>
              <a:gdLst/>
              <a:ahLst/>
              <a:cxnLst/>
              <a:rect l="l" t="t" r="r" b="b"/>
              <a:pathLst>
                <a:path w="2915" h="9874" extrusionOk="0">
                  <a:moveTo>
                    <a:pt x="88" y="1"/>
                  </a:moveTo>
                  <a:cubicBezTo>
                    <a:pt x="479" y="262"/>
                    <a:pt x="740" y="653"/>
                    <a:pt x="827" y="1132"/>
                  </a:cubicBezTo>
                  <a:cubicBezTo>
                    <a:pt x="1392" y="3263"/>
                    <a:pt x="1958" y="5437"/>
                    <a:pt x="2523" y="7569"/>
                  </a:cubicBezTo>
                  <a:cubicBezTo>
                    <a:pt x="2697" y="8308"/>
                    <a:pt x="2784" y="9047"/>
                    <a:pt x="2915" y="9830"/>
                  </a:cubicBezTo>
                  <a:lnTo>
                    <a:pt x="2045" y="9874"/>
                  </a:lnTo>
                  <a:cubicBezTo>
                    <a:pt x="1958" y="9395"/>
                    <a:pt x="1784" y="8873"/>
                    <a:pt x="1697" y="8395"/>
                  </a:cubicBezTo>
                  <a:cubicBezTo>
                    <a:pt x="1349" y="6351"/>
                    <a:pt x="871" y="4350"/>
                    <a:pt x="262" y="2393"/>
                  </a:cubicBezTo>
                  <a:cubicBezTo>
                    <a:pt x="88" y="1610"/>
                    <a:pt x="1" y="827"/>
                    <a:pt x="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67"/>
            <p:cNvSpPr/>
            <p:nvPr/>
          </p:nvSpPr>
          <p:spPr>
            <a:xfrm>
              <a:off x="3130950" y="1111250"/>
              <a:ext cx="144625" cy="288150"/>
            </a:xfrm>
            <a:custGeom>
              <a:avLst/>
              <a:gdLst/>
              <a:ahLst/>
              <a:cxnLst/>
              <a:rect l="l" t="t" r="r" b="b"/>
              <a:pathLst>
                <a:path w="5785" h="11526" extrusionOk="0">
                  <a:moveTo>
                    <a:pt x="0" y="522"/>
                  </a:moveTo>
                  <a:lnTo>
                    <a:pt x="609" y="0"/>
                  </a:lnTo>
                  <a:cubicBezTo>
                    <a:pt x="696" y="87"/>
                    <a:pt x="740" y="130"/>
                    <a:pt x="783" y="174"/>
                  </a:cubicBezTo>
                  <a:cubicBezTo>
                    <a:pt x="1609" y="2088"/>
                    <a:pt x="2392" y="4045"/>
                    <a:pt x="3219" y="5959"/>
                  </a:cubicBezTo>
                  <a:cubicBezTo>
                    <a:pt x="3828" y="7481"/>
                    <a:pt x="4523" y="8960"/>
                    <a:pt x="5306" y="10395"/>
                  </a:cubicBezTo>
                  <a:cubicBezTo>
                    <a:pt x="5480" y="10612"/>
                    <a:pt x="5611" y="10786"/>
                    <a:pt x="5698" y="11004"/>
                  </a:cubicBezTo>
                  <a:cubicBezTo>
                    <a:pt x="5785" y="11134"/>
                    <a:pt x="5698" y="11308"/>
                    <a:pt x="5654" y="11526"/>
                  </a:cubicBezTo>
                  <a:lnTo>
                    <a:pt x="4741" y="11047"/>
                  </a:lnTo>
                  <a:cubicBezTo>
                    <a:pt x="3262" y="7481"/>
                    <a:pt x="1696" y="3958"/>
                    <a:pt x="0" y="5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67"/>
            <p:cNvSpPr/>
            <p:nvPr/>
          </p:nvSpPr>
          <p:spPr>
            <a:xfrm>
              <a:off x="3387550" y="1126450"/>
              <a:ext cx="70700" cy="247950"/>
            </a:xfrm>
            <a:custGeom>
              <a:avLst/>
              <a:gdLst/>
              <a:ahLst/>
              <a:cxnLst/>
              <a:rect l="l" t="t" r="r" b="b"/>
              <a:pathLst>
                <a:path w="2828" h="9918" extrusionOk="0">
                  <a:moveTo>
                    <a:pt x="0" y="44"/>
                  </a:moveTo>
                  <a:cubicBezTo>
                    <a:pt x="522" y="262"/>
                    <a:pt x="522" y="262"/>
                    <a:pt x="827" y="1"/>
                  </a:cubicBezTo>
                  <a:cubicBezTo>
                    <a:pt x="1088" y="566"/>
                    <a:pt x="1218" y="1219"/>
                    <a:pt x="1305" y="1871"/>
                  </a:cubicBezTo>
                  <a:cubicBezTo>
                    <a:pt x="1566" y="3654"/>
                    <a:pt x="2045" y="5394"/>
                    <a:pt x="2480" y="7177"/>
                  </a:cubicBezTo>
                  <a:cubicBezTo>
                    <a:pt x="2610" y="7525"/>
                    <a:pt x="2697" y="7917"/>
                    <a:pt x="2784" y="8308"/>
                  </a:cubicBezTo>
                  <a:cubicBezTo>
                    <a:pt x="2828" y="8830"/>
                    <a:pt x="2828" y="9395"/>
                    <a:pt x="2784" y="9917"/>
                  </a:cubicBezTo>
                  <a:cubicBezTo>
                    <a:pt x="2306" y="9830"/>
                    <a:pt x="2262" y="9482"/>
                    <a:pt x="2175" y="9221"/>
                  </a:cubicBezTo>
                  <a:cubicBezTo>
                    <a:pt x="1566" y="6829"/>
                    <a:pt x="740" y="4481"/>
                    <a:pt x="348" y="204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67"/>
            <p:cNvSpPr/>
            <p:nvPr/>
          </p:nvSpPr>
          <p:spPr>
            <a:xfrm>
              <a:off x="2103425" y="3458775"/>
              <a:ext cx="288150" cy="142475"/>
            </a:xfrm>
            <a:custGeom>
              <a:avLst/>
              <a:gdLst/>
              <a:ahLst/>
              <a:cxnLst/>
              <a:rect l="l" t="t" r="r" b="b"/>
              <a:pathLst>
                <a:path w="11526" h="5699" extrusionOk="0">
                  <a:moveTo>
                    <a:pt x="609" y="5698"/>
                  </a:moveTo>
                  <a:lnTo>
                    <a:pt x="0" y="5133"/>
                  </a:lnTo>
                  <a:cubicBezTo>
                    <a:pt x="305" y="5002"/>
                    <a:pt x="566" y="4828"/>
                    <a:pt x="870" y="4741"/>
                  </a:cubicBezTo>
                  <a:cubicBezTo>
                    <a:pt x="1175" y="4654"/>
                    <a:pt x="1479" y="4524"/>
                    <a:pt x="1783" y="4394"/>
                  </a:cubicBezTo>
                  <a:cubicBezTo>
                    <a:pt x="2784" y="3828"/>
                    <a:pt x="3828" y="3350"/>
                    <a:pt x="4958" y="2958"/>
                  </a:cubicBezTo>
                  <a:cubicBezTo>
                    <a:pt x="6394" y="2349"/>
                    <a:pt x="7829" y="1740"/>
                    <a:pt x="9264" y="1088"/>
                  </a:cubicBezTo>
                  <a:cubicBezTo>
                    <a:pt x="9786" y="827"/>
                    <a:pt x="10308" y="523"/>
                    <a:pt x="10787" y="175"/>
                  </a:cubicBezTo>
                  <a:cubicBezTo>
                    <a:pt x="11004" y="1"/>
                    <a:pt x="11308" y="1"/>
                    <a:pt x="11526" y="175"/>
                  </a:cubicBezTo>
                  <a:cubicBezTo>
                    <a:pt x="11395" y="436"/>
                    <a:pt x="11265" y="740"/>
                    <a:pt x="11178" y="9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67"/>
            <p:cNvSpPr/>
            <p:nvPr/>
          </p:nvSpPr>
          <p:spPr>
            <a:xfrm>
              <a:off x="2117550" y="3275025"/>
              <a:ext cx="249025" cy="69600"/>
            </a:xfrm>
            <a:custGeom>
              <a:avLst/>
              <a:gdLst/>
              <a:ahLst/>
              <a:cxnLst/>
              <a:rect l="l" t="t" r="r" b="b"/>
              <a:pathLst>
                <a:path w="9961" h="2784" extrusionOk="0">
                  <a:moveTo>
                    <a:pt x="1" y="2784"/>
                  </a:moveTo>
                  <a:cubicBezTo>
                    <a:pt x="566" y="2436"/>
                    <a:pt x="44" y="2219"/>
                    <a:pt x="305" y="1914"/>
                  </a:cubicBezTo>
                  <a:cubicBezTo>
                    <a:pt x="740" y="1827"/>
                    <a:pt x="1218" y="1697"/>
                    <a:pt x="1740" y="1610"/>
                  </a:cubicBezTo>
                  <a:cubicBezTo>
                    <a:pt x="3785" y="1262"/>
                    <a:pt x="5785" y="783"/>
                    <a:pt x="7742" y="218"/>
                  </a:cubicBezTo>
                  <a:cubicBezTo>
                    <a:pt x="8438" y="44"/>
                    <a:pt x="9221" y="0"/>
                    <a:pt x="9961" y="131"/>
                  </a:cubicBezTo>
                  <a:cubicBezTo>
                    <a:pt x="9917" y="435"/>
                    <a:pt x="9700" y="522"/>
                    <a:pt x="9526" y="609"/>
                  </a:cubicBezTo>
                  <a:cubicBezTo>
                    <a:pt x="8221" y="1175"/>
                    <a:pt x="2175" y="2566"/>
                    <a:pt x="1" y="27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67"/>
            <p:cNvSpPr/>
            <p:nvPr/>
          </p:nvSpPr>
          <p:spPr>
            <a:xfrm>
              <a:off x="4465100" y="4314500"/>
              <a:ext cx="145725" cy="288175"/>
            </a:xfrm>
            <a:custGeom>
              <a:avLst/>
              <a:gdLst/>
              <a:ahLst/>
              <a:cxnLst/>
              <a:rect l="l" t="t" r="r" b="b"/>
              <a:pathLst>
                <a:path w="5829" h="11527" extrusionOk="0">
                  <a:moveTo>
                    <a:pt x="217" y="1"/>
                  </a:moveTo>
                  <a:lnTo>
                    <a:pt x="913" y="349"/>
                  </a:lnTo>
                  <a:lnTo>
                    <a:pt x="5828" y="10874"/>
                  </a:lnTo>
                  <a:lnTo>
                    <a:pt x="5350" y="11527"/>
                  </a:lnTo>
                  <a:cubicBezTo>
                    <a:pt x="5219" y="11396"/>
                    <a:pt x="5132" y="11266"/>
                    <a:pt x="5045" y="11092"/>
                  </a:cubicBezTo>
                  <a:cubicBezTo>
                    <a:pt x="4610" y="9569"/>
                    <a:pt x="3653" y="8308"/>
                    <a:pt x="3132" y="6829"/>
                  </a:cubicBezTo>
                  <a:cubicBezTo>
                    <a:pt x="2610" y="5350"/>
                    <a:pt x="1957" y="4002"/>
                    <a:pt x="1305" y="2610"/>
                  </a:cubicBezTo>
                  <a:cubicBezTo>
                    <a:pt x="1000" y="1958"/>
                    <a:pt x="609" y="1349"/>
                    <a:pt x="217" y="740"/>
                  </a:cubicBezTo>
                  <a:cubicBezTo>
                    <a:pt x="87" y="523"/>
                    <a:pt x="0" y="305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67"/>
            <p:cNvSpPr/>
            <p:nvPr/>
          </p:nvSpPr>
          <p:spPr>
            <a:xfrm>
              <a:off x="5329500" y="2099625"/>
              <a:ext cx="287100" cy="145725"/>
            </a:xfrm>
            <a:custGeom>
              <a:avLst/>
              <a:gdLst/>
              <a:ahLst/>
              <a:cxnLst/>
              <a:rect l="l" t="t" r="r" b="b"/>
              <a:pathLst>
                <a:path w="11484" h="5829" extrusionOk="0">
                  <a:moveTo>
                    <a:pt x="11222" y="479"/>
                  </a:moveTo>
                  <a:lnTo>
                    <a:pt x="11440" y="479"/>
                  </a:lnTo>
                  <a:cubicBezTo>
                    <a:pt x="11440" y="522"/>
                    <a:pt x="11483" y="653"/>
                    <a:pt x="11440" y="653"/>
                  </a:cubicBezTo>
                  <a:cubicBezTo>
                    <a:pt x="11222" y="783"/>
                    <a:pt x="10961" y="914"/>
                    <a:pt x="10700" y="1044"/>
                  </a:cubicBezTo>
                  <a:cubicBezTo>
                    <a:pt x="10352" y="1131"/>
                    <a:pt x="10048" y="1262"/>
                    <a:pt x="9700" y="1436"/>
                  </a:cubicBezTo>
                  <a:cubicBezTo>
                    <a:pt x="8917" y="1870"/>
                    <a:pt x="8091" y="2262"/>
                    <a:pt x="7221" y="2610"/>
                  </a:cubicBezTo>
                  <a:cubicBezTo>
                    <a:pt x="5568" y="3306"/>
                    <a:pt x="3959" y="4002"/>
                    <a:pt x="2350" y="4741"/>
                  </a:cubicBezTo>
                  <a:cubicBezTo>
                    <a:pt x="1784" y="4958"/>
                    <a:pt x="1306" y="5350"/>
                    <a:pt x="784" y="5654"/>
                  </a:cubicBezTo>
                  <a:cubicBezTo>
                    <a:pt x="566" y="5741"/>
                    <a:pt x="349" y="5785"/>
                    <a:pt x="131" y="5828"/>
                  </a:cubicBezTo>
                  <a:cubicBezTo>
                    <a:pt x="1" y="5306"/>
                    <a:pt x="479" y="5176"/>
                    <a:pt x="436" y="4828"/>
                  </a:cubicBezTo>
                  <a:cubicBezTo>
                    <a:pt x="2263" y="4045"/>
                    <a:pt x="4046" y="3306"/>
                    <a:pt x="5829" y="2523"/>
                  </a:cubicBezTo>
                  <a:cubicBezTo>
                    <a:pt x="7569" y="1697"/>
                    <a:pt x="9178" y="827"/>
                    <a:pt x="10918" y="0"/>
                  </a:cubicBezTo>
                  <a:lnTo>
                    <a:pt x="11222" y="435"/>
                  </a:lnTo>
                  <a:lnTo>
                    <a:pt x="11092" y="39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67"/>
            <p:cNvSpPr/>
            <p:nvPr/>
          </p:nvSpPr>
          <p:spPr>
            <a:xfrm>
              <a:off x="5176200" y="1973500"/>
              <a:ext cx="205525" cy="132675"/>
            </a:xfrm>
            <a:custGeom>
              <a:avLst/>
              <a:gdLst/>
              <a:ahLst/>
              <a:cxnLst/>
              <a:rect l="l" t="t" r="r" b="b"/>
              <a:pathLst>
                <a:path w="8221" h="5307" extrusionOk="0">
                  <a:moveTo>
                    <a:pt x="0" y="5306"/>
                  </a:moveTo>
                  <a:cubicBezTo>
                    <a:pt x="44" y="5045"/>
                    <a:pt x="87" y="4784"/>
                    <a:pt x="131" y="4480"/>
                  </a:cubicBezTo>
                  <a:cubicBezTo>
                    <a:pt x="827" y="3827"/>
                    <a:pt x="1610" y="3349"/>
                    <a:pt x="2480" y="3001"/>
                  </a:cubicBezTo>
                  <a:cubicBezTo>
                    <a:pt x="4132" y="2218"/>
                    <a:pt x="5828" y="1566"/>
                    <a:pt x="7220" y="348"/>
                  </a:cubicBezTo>
                  <a:cubicBezTo>
                    <a:pt x="7481" y="87"/>
                    <a:pt x="7873" y="0"/>
                    <a:pt x="8221" y="131"/>
                  </a:cubicBezTo>
                  <a:cubicBezTo>
                    <a:pt x="8221" y="218"/>
                    <a:pt x="8221" y="305"/>
                    <a:pt x="8177" y="348"/>
                  </a:cubicBezTo>
                  <a:cubicBezTo>
                    <a:pt x="7612" y="783"/>
                    <a:pt x="7090" y="1218"/>
                    <a:pt x="6524" y="1566"/>
                  </a:cubicBezTo>
                  <a:cubicBezTo>
                    <a:pt x="5394" y="2262"/>
                    <a:pt x="4263" y="2914"/>
                    <a:pt x="3088" y="3610"/>
                  </a:cubicBezTo>
                  <a:cubicBezTo>
                    <a:pt x="2523" y="3958"/>
                    <a:pt x="1958" y="4349"/>
                    <a:pt x="1392" y="4697"/>
                  </a:cubicBezTo>
                  <a:cubicBezTo>
                    <a:pt x="1001" y="5002"/>
                    <a:pt x="479" y="5263"/>
                    <a:pt x="0" y="53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67"/>
            <p:cNvSpPr/>
            <p:nvPr/>
          </p:nvSpPr>
          <p:spPr>
            <a:xfrm>
              <a:off x="2338275" y="3596875"/>
              <a:ext cx="205525" cy="132675"/>
            </a:xfrm>
            <a:custGeom>
              <a:avLst/>
              <a:gdLst/>
              <a:ahLst/>
              <a:cxnLst/>
              <a:rect l="l" t="t" r="r" b="b"/>
              <a:pathLst>
                <a:path w="8221" h="5307" extrusionOk="0">
                  <a:moveTo>
                    <a:pt x="8221" y="0"/>
                  </a:moveTo>
                  <a:lnTo>
                    <a:pt x="8221" y="870"/>
                  </a:lnTo>
                  <a:cubicBezTo>
                    <a:pt x="7525" y="1523"/>
                    <a:pt x="6742" y="2045"/>
                    <a:pt x="5872" y="2392"/>
                  </a:cubicBezTo>
                  <a:cubicBezTo>
                    <a:pt x="4220" y="3132"/>
                    <a:pt x="2480" y="3784"/>
                    <a:pt x="1001" y="5002"/>
                  </a:cubicBezTo>
                  <a:cubicBezTo>
                    <a:pt x="697" y="5307"/>
                    <a:pt x="653" y="5263"/>
                    <a:pt x="1" y="5220"/>
                  </a:cubicBezTo>
                  <a:cubicBezTo>
                    <a:pt x="44" y="5089"/>
                    <a:pt x="88" y="5002"/>
                    <a:pt x="131" y="4915"/>
                  </a:cubicBezTo>
                  <a:cubicBezTo>
                    <a:pt x="1567" y="3784"/>
                    <a:pt x="3176" y="2958"/>
                    <a:pt x="4741" y="2045"/>
                  </a:cubicBezTo>
                  <a:cubicBezTo>
                    <a:pt x="5524" y="1610"/>
                    <a:pt x="6264" y="1131"/>
                    <a:pt x="7003" y="653"/>
                  </a:cubicBezTo>
                  <a:cubicBezTo>
                    <a:pt x="7351" y="435"/>
                    <a:pt x="7699" y="261"/>
                    <a:pt x="82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67"/>
            <p:cNvSpPr/>
            <p:nvPr/>
          </p:nvSpPr>
          <p:spPr>
            <a:xfrm>
              <a:off x="4604275" y="4160100"/>
              <a:ext cx="131575" cy="209875"/>
            </a:xfrm>
            <a:custGeom>
              <a:avLst/>
              <a:gdLst/>
              <a:ahLst/>
              <a:cxnLst/>
              <a:rect l="l" t="t" r="r" b="b"/>
              <a:pathLst>
                <a:path w="5263" h="8395" extrusionOk="0">
                  <a:moveTo>
                    <a:pt x="5219" y="8395"/>
                  </a:moveTo>
                  <a:cubicBezTo>
                    <a:pt x="4654" y="7830"/>
                    <a:pt x="4175" y="7177"/>
                    <a:pt x="3741" y="6481"/>
                  </a:cubicBezTo>
                  <a:cubicBezTo>
                    <a:pt x="3088" y="5350"/>
                    <a:pt x="2436" y="4263"/>
                    <a:pt x="1783" y="3132"/>
                  </a:cubicBezTo>
                  <a:cubicBezTo>
                    <a:pt x="1435" y="2567"/>
                    <a:pt x="1044" y="2001"/>
                    <a:pt x="653" y="1436"/>
                  </a:cubicBezTo>
                  <a:cubicBezTo>
                    <a:pt x="348" y="1001"/>
                    <a:pt x="131" y="523"/>
                    <a:pt x="0" y="1"/>
                  </a:cubicBezTo>
                  <a:lnTo>
                    <a:pt x="870" y="131"/>
                  </a:lnTo>
                  <a:cubicBezTo>
                    <a:pt x="1479" y="740"/>
                    <a:pt x="1957" y="1480"/>
                    <a:pt x="2305" y="2306"/>
                  </a:cubicBezTo>
                  <a:cubicBezTo>
                    <a:pt x="2653" y="3176"/>
                    <a:pt x="3045" y="4002"/>
                    <a:pt x="3436" y="4829"/>
                  </a:cubicBezTo>
                  <a:cubicBezTo>
                    <a:pt x="3828" y="5524"/>
                    <a:pt x="4262" y="6133"/>
                    <a:pt x="4697" y="6786"/>
                  </a:cubicBezTo>
                  <a:cubicBezTo>
                    <a:pt x="4871" y="7047"/>
                    <a:pt x="5045" y="7308"/>
                    <a:pt x="5219" y="7612"/>
                  </a:cubicBezTo>
                  <a:cubicBezTo>
                    <a:pt x="5263" y="7873"/>
                    <a:pt x="5263" y="8134"/>
                    <a:pt x="5219" y="83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67"/>
            <p:cNvSpPr/>
            <p:nvPr/>
          </p:nvSpPr>
          <p:spPr>
            <a:xfrm>
              <a:off x="5224050" y="1346100"/>
              <a:ext cx="69600" cy="82650"/>
            </a:xfrm>
            <a:custGeom>
              <a:avLst/>
              <a:gdLst/>
              <a:ahLst/>
              <a:cxnLst/>
              <a:rect l="l" t="t" r="r" b="b"/>
              <a:pathLst>
                <a:path w="2784" h="3306" extrusionOk="0">
                  <a:moveTo>
                    <a:pt x="2784" y="870"/>
                  </a:moveTo>
                  <a:lnTo>
                    <a:pt x="2784" y="2132"/>
                  </a:lnTo>
                  <a:cubicBezTo>
                    <a:pt x="2784" y="2567"/>
                    <a:pt x="2436" y="2915"/>
                    <a:pt x="2044" y="3002"/>
                  </a:cubicBezTo>
                  <a:lnTo>
                    <a:pt x="1914" y="3002"/>
                  </a:lnTo>
                  <a:cubicBezTo>
                    <a:pt x="696" y="3306"/>
                    <a:pt x="44" y="2828"/>
                    <a:pt x="0" y="1566"/>
                  </a:cubicBezTo>
                  <a:lnTo>
                    <a:pt x="0" y="1436"/>
                  </a:lnTo>
                  <a:cubicBezTo>
                    <a:pt x="0" y="348"/>
                    <a:pt x="479" y="1"/>
                    <a:pt x="1696" y="348"/>
                  </a:cubicBezTo>
                  <a:cubicBezTo>
                    <a:pt x="2088" y="479"/>
                    <a:pt x="2436" y="653"/>
                    <a:pt x="2784" y="8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67"/>
            <p:cNvSpPr/>
            <p:nvPr/>
          </p:nvSpPr>
          <p:spPr>
            <a:xfrm>
              <a:off x="3004800" y="1341750"/>
              <a:ext cx="129425" cy="208800"/>
            </a:xfrm>
            <a:custGeom>
              <a:avLst/>
              <a:gdLst/>
              <a:ahLst/>
              <a:cxnLst/>
              <a:rect l="l" t="t" r="r" b="b"/>
              <a:pathLst>
                <a:path w="5177" h="8352" extrusionOk="0">
                  <a:moveTo>
                    <a:pt x="5046" y="8134"/>
                  </a:moveTo>
                  <a:lnTo>
                    <a:pt x="4437" y="8351"/>
                  </a:lnTo>
                  <a:cubicBezTo>
                    <a:pt x="3915" y="7829"/>
                    <a:pt x="3524" y="7220"/>
                    <a:pt x="3219" y="6612"/>
                  </a:cubicBezTo>
                  <a:cubicBezTo>
                    <a:pt x="2871" y="5872"/>
                    <a:pt x="2480" y="5176"/>
                    <a:pt x="2176" y="4437"/>
                  </a:cubicBezTo>
                  <a:cubicBezTo>
                    <a:pt x="1741" y="3306"/>
                    <a:pt x="1132" y="2262"/>
                    <a:pt x="392" y="1305"/>
                  </a:cubicBezTo>
                  <a:cubicBezTo>
                    <a:pt x="1" y="740"/>
                    <a:pt x="1" y="740"/>
                    <a:pt x="44" y="1"/>
                  </a:cubicBezTo>
                  <a:cubicBezTo>
                    <a:pt x="610" y="522"/>
                    <a:pt x="1088" y="1131"/>
                    <a:pt x="1480" y="1784"/>
                  </a:cubicBezTo>
                  <a:cubicBezTo>
                    <a:pt x="2089" y="2828"/>
                    <a:pt x="2698" y="3915"/>
                    <a:pt x="3306" y="4959"/>
                  </a:cubicBezTo>
                  <a:cubicBezTo>
                    <a:pt x="3741" y="5655"/>
                    <a:pt x="4176" y="6351"/>
                    <a:pt x="4611" y="7133"/>
                  </a:cubicBezTo>
                  <a:cubicBezTo>
                    <a:pt x="4829" y="7438"/>
                    <a:pt x="5177" y="7742"/>
                    <a:pt x="5003" y="82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67"/>
            <p:cNvSpPr/>
            <p:nvPr/>
          </p:nvSpPr>
          <p:spPr>
            <a:xfrm>
              <a:off x="4045375" y="1061225"/>
              <a:ext cx="33750" cy="221825"/>
            </a:xfrm>
            <a:custGeom>
              <a:avLst/>
              <a:gdLst/>
              <a:ahLst/>
              <a:cxnLst/>
              <a:rect l="l" t="t" r="r" b="b"/>
              <a:pathLst>
                <a:path w="1350" h="8873" extrusionOk="0">
                  <a:moveTo>
                    <a:pt x="218" y="8873"/>
                  </a:moveTo>
                  <a:cubicBezTo>
                    <a:pt x="131" y="8655"/>
                    <a:pt x="88" y="8438"/>
                    <a:pt x="88" y="8221"/>
                  </a:cubicBezTo>
                  <a:cubicBezTo>
                    <a:pt x="1" y="6611"/>
                    <a:pt x="88" y="5002"/>
                    <a:pt x="349" y="3393"/>
                  </a:cubicBezTo>
                  <a:cubicBezTo>
                    <a:pt x="523" y="2523"/>
                    <a:pt x="479" y="1610"/>
                    <a:pt x="262" y="783"/>
                  </a:cubicBezTo>
                  <a:cubicBezTo>
                    <a:pt x="131" y="479"/>
                    <a:pt x="305" y="87"/>
                    <a:pt x="610" y="0"/>
                  </a:cubicBezTo>
                  <a:cubicBezTo>
                    <a:pt x="1132" y="479"/>
                    <a:pt x="1349" y="1175"/>
                    <a:pt x="1219" y="1871"/>
                  </a:cubicBezTo>
                  <a:cubicBezTo>
                    <a:pt x="1088" y="3132"/>
                    <a:pt x="914" y="4437"/>
                    <a:pt x="784" y="5698"/>
                  </a:cubicBezTo>
                  <a:cubicBezTo>
                    <a:pt x="697" y="6524"/>
                    <a:pt x="697" y="7351"/>
                    <a:pt x="610" y="8221"/>
                  </a:cubicBezTo>
                  <a:cubicBezTo>
                    <a:pt x="610" y="8438"/>
                    <a:pt x="523" y="8655"/>
                    <a:pt x="479" y="887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67"/>
            <p:cNvSpPr/>
            <p:nvPr/>
          </p:nvSpPr>
          <p:spPr>
            <a:xfrm>
              <a:off x="2079500" y="2638925"/>
              <a:ext cx="220750" cy="35925"/>
            </a:xfrm>
            <a:custGeom>
              <a:avLst/>
              <a:gdLst/>
              <a:ahLst/>
              <a:cxnLst/>
              <a:rect l="l" t="t" r="r" b="b"/>
              <a:pathLst>
                <a:path w="8830" h="1437" extrusionOk="0">
                  <a:moveTo>
                    <a:pt x="0" y="784"/>
                  </a:moveTo>
                  <a:cubicBezTo>
                    <a:pt x="479" y="218"/>
                    <a:pt x="1218" y="1"/>
                    <a:pt x="1958" y="131"/>
                  </a:cubicBezTo>
                  <a:cubicBezTo>
                    <a:pt x="3175" y="305"/>
                    <a:pt x="4393" y="479"/>
                    <a:pt x="5655" y="610"/>
                  </a:cubicBezTo>
                  <a:cubicBezTo>
                    <a:pt x="6481" y="697"/>
                    <a:pt x="7351" y="740"/>
                    <a:pt x="8177" y="827"/>
                  </a:cubicBezTo>
                  <a:cubicBezTo>
                    <a:pt x="8395" y="871"/>
                    <a:pt x="8569" y="871"/>
                    <a:pt x="8786" y="958"/>
                  </a:cubicBezTo>
                  <a:cubicBezTo>
                    <a:pt x="8786" y="958"/>
                    <a:pt x="8830" y="1088"/>
                    <a:pt x="8830" y="1132"/>
                  </a:cubicBezTo>
                  <a:cubicBezTo>
                    <a:pt x="8830" y="1219"/>
                    <a:pt x="8830" y="1219"/>
                    <a:pt x="8786" y="1219"/>
                  </a:cubicBezTo>
                  <a:cubicBezTo>
                    <a:pt x="8656" y="1306"/>
                    <a:pt x="8482" y="1349"/>
                    <a:pt x="8308" y="1349"/>
                  </a:cubicBezTo>
                  <a:cubicBezTo>
                    <a:pt x="6785" y="1306"/>
                    <a:pt x="5263" y="1436"/>
                    <a:pt x="3741" y="1132"/>
                  </a:cubicBezTo>
                  <a:cubicBezTo>
                    <a:pt x="2740" y="914"/>
                    <a:pt x="1740" y="914"/>
                    <a:pt x="740" y="1132"/>
                  </a:cubicBezTo>
                  <a:cubicBezTo>
                    <a:pt x="435" y="1219"/>
                    <a:pt x="131" y="1088"/>
                    <a:pt x="0" y="7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67"/>
            <p:cNvSpPr/>
            <p:nvPr/>
          </p:nvSpPr>
          <p:spPr>
            <a:xfrm>
              <a:off x="2397000" y="4282975"/>
              <a:ext cx="78300" cy="70700"/>
            </a:xfrm>
            <a:custGeom>
              <a:avLst/>
              <a:gdLst/>
              <a:ahLst/>
              <a:cxnLst/>
              <a:rect l="l" t="t" r="r" b="b"/>
              <a:pathLst>
                <a:path w="3132" h="2828" extrusionOk="0">
                  <a:moveTo>
                    <a:pt x="218" y="2610"/>
                  </a:moveTo>
                  <a:cubicBezTo>
                    <a:pt x="131" y="2175"/>
                    <a:pt x="87" y="1784"/>
                    <a:pt x="0" y="1349"/>
                  </a:cubicBezTo>
                  <a:cubicBezTo>
                    <a:pt x="392" y="1088"/>
                    <a:pt x="957" y="957"/>
                    <a:pt x="1044" y="348"/>
                  </a:cubicBezTo>
                  <a:cubicBezTo>
                    <a:pt x="1044" y="218"/>
                    <a:pt x="1262" y="88"/>
                    <a:pt x="1392" y="44"/>
                  </a:cubicBezTo>
                  <a:cubicBezTo>
                    <a:pt x="1697" y="1"/>
                    <a:pt x="2045" y="1"/>
                    <a:pt x="2349" y="44"/>
                  </a:cubicBezTo>
                  <a:cubicBezTo>
                    <a:pt x="2523" y="131"/>
                    <a:pt x="2697" y="218"/>
                    <a:pt x="2784" y="392"/>
                  </a:cubicBezTo>
                  <a:cubicBezTo>
                    <a:pt x="3132" y="1088"/>
                    <a:pt x="2958" y="1871"/>
                    <a:pt x="2392" y="2349"/>
                  </a:cubicBezTo>
                  <a:cubicBezTo>
                    <a:pt x="1740" y="2741"/>
                    <a:pt x="957" y="2828"/>
                    <a:pt x="218" y="2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67"/>
            <p:cNvSpPr/>
            <p:nvPr/>
          </p:nvSpPr>
          <p:spPr>
            <a:xfrm>
              <a:off x="5424100" y="3029275"/>
              <a:ext cx="225100" cy="32650"/>
            </a:xfrm>
            <a:custGeom>
              <a:avLst/>
              <a:gdLst/>
              <a:ahLst/>
              <a:cxnLst/>
              <a:rect l="l" t="t" r="r" b="b"/>
              <a:pathLst>
                <a:path w="9004" h="1306" extrusionOk="0">
                  <a:moveTo>
                    <a:pt x="9004" y="610"/>
                  </a:moveTo>
                  <a:cubicBezTo>
                    <a:pt x="8438" y="1306"/>
                    <a:pt x="7612" y="1306"/>
                    <a:pt x="6829" y="1175"/>
                  </a:cubicBezTo>
                  <a:cubicBezTo>
                    <a:pt x="4785" y="871"/>
                    <a:pt x="2741" y="653"/>
                    <a:pt x="697" y="566"/>
                  </a:cubicBezTo>
                  <a:cubicBezTo>
                    <a:pt x="479" y="566"/>
                    <a:pt x="262" y="479"/>
                    <a:pt x="1" y="392"/>
                  </a:cubicBezTo>
                  <a:cubicBezTo>
                    <a:pt x="262" y="262"/>
                    <a:pt x="349" y="88"/>
                    <a:pt x="479" y="88"/>
                  </a:cubicBezTo>
                  <a:cubicBezTo>
                    <a:pt x="1915" y="1"/>
                    <a:pt x="3350" y="44"/>
                    <a:pt x="4829" y="175"/>
                  </a:cubicBezTo>
                  <a:cubicBezTo>
                    <a:pt x="6003" y="436"/>
                    <a:pt x="7221" y="479"/>
                    <a:pt x="8395" y="262"/>
                  </a:cubicBezTo>
                  <a:cubicBezTo>
                    <a:pt x="8699" y="131"/>
                    <a:pt x="9004" y="305"/>
                    <a:pt x="9004" y="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67"/>
            <p:cNvSpPr/>
            <p:nvPr/>
          </p:nvSpPr>
          <p:spPr>
            <a:xfrm>
              <a:off x="3634375" y="4426500"/>
              <a:ext cx="33725" cy="226200"/>
            </a:xfrm>
            <a:custGeom>
              <a:avLst/>
              <a:gdLst/>
              <a:ahLst/>
              <a:cxnLst/>
              <a:rect l="l" t="t" r="r" b="b"/>
              <a:pathLst>
                <a:path w="1349" h="9048" extrusionOk="0">
                  <a:moveTo>
                    <a:pt x="696" y="9047"/>
                  </a:moveTo>
                  <a:cubicBezTo>
                    <a:pt x="218" y="8569"/>
                    <a:pt x="0" y="7873"/>
                    <a:pt x="174" y="7177"/>
                  </a:cubicBezTo>
                  <a:cubicBezTo>
                    <a:pt x="348" y="5829"/>
                    <a:pt x="522" y="4480"/>
                    <a:pt x="653" y="3132"/>
                  </a:cubicBezTo>
                  <a:cubicBezTo>
                    <a:pt x="740" y="2349"/>
                    <a:pt x="740" y="1610"/>
                    <a:pt x="783" y="827"/>
                  </a:cubicBezTo>
                  <a:cubicBezTo>
                    <a:pt x="827" y="566"/>
                    <a:pt x="914" y="262"/>
                    <a:pt x="1044" y="1"/>
                  </a:cubicBezTo>
                  <a:cubicBezTo>
                    <a:pt x="1175" y="349"/>
                    <a:pt x="1349" y="479"/>
                    <a:pt x="1349" y="653"/>
                  </a:cubicBezTo>
                  <a:cubicBezTo>
                    <a:pt x="1305" y="2175"/>
                    <a:pt x="1262" y="3698"/>
                    <a:pt x="1131" y="5220"/>
                  </a:cubicBezTo>
                  <a:cubicBezTo>
                    <a:pt x="914" y="6307"/>
                    <a:pt x="914" y="7394"/>
                    <a:pt x="1131" y="8438"/>
                  </a:cubicBezTo>
                  <a:cubicBezTo>
                    <a:pt x="1218" y="8743"/>
                    <a:pt x="1001" y="9047"/>
                    <a:pt x="696" y="90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67"/>
            <p:cNvSpPr/>
            <p:nvPr/>
          </p:nvSpPr>
          <p:spPr>
            <a:xfrm>
              <a:off x="5314300" y="4205775"/>
              <a:ext cx="71775" cy="75050"/>
            </a:xfrm>
            <a:custGeom>
              <a:avLst/>
              <a:gdLst/>
              <a:ahLst/>
              <a:cxnLst/>
              <a:rect l="l" t="t" r="r" b="b"/>
              <a:pathLst>
                <a:path w="2871" h="3002" extrusionOk="0">
                  <a:moveTo>
                    <a:pt x="44" y="1653"/>
                  </a:moveTo>
                  <a:cubicBezTo>
                    <a:pt x="44" y="1436"/>
                    <a:pt x="87" y="1218"/>
                    <a:pt x="131" y="1044"/>
                  </a:cubicBezTo>
                  <a:cubicBezTo>
                    <a:pt x="261" y="348"/>
                    <a:pt x="1000" y="1"/>
                    <a:pt x="1653" y="261"/>
                  </a:cubicBezTo>
                  <a:cubicBezTo>
                    <a:pt x="2262" y="522"/>
                    <a:pt x="2740" y="1131"/>
                    <a:pt x="2784" y="1827"/>
                  </a:cubicBezTo>
                  <a:cubicBezTo>
                    <a:pt x="2871" y="2349"/>
                    <a:pt x="2566" y="2828"/>
                    <a:pt x="2044" y="2915"/>
                  </a:cubicBezTo>
                  <a:cubicBezTo>
                    <a:pt x="1783" y="2958"/>
                    <a:pt x="1479" y="3002"/>
                    <a:pt x="1218" y="3002"/>
                  </a:cubicBezTo>
                  <a:cubicBezTo>
                    <a:pt x="218" y="2958"/>
                    <a:pt x="0" y="2784"/>
                    <a:pt x="44" y="1653"/>
                  </a:cubicBezTo>
                  <a:close/>
                  <a:moveTo>
                    <a:pt x="1522" y="2262"/>
                  </a:moveTo>
                  <a:cubicBezTo>
                    <a:pt x="1870" y="2262"/>
                    <a:pt x="1870" y="2262"/>
                    <a:pt x="1957" y="19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67"/>
            <p:cNvSpPr/>
            <p:nvPr/>
          </p:nvSpPr>
          <p:spPr>
            <a:xfrm>
              <a:off x="3144000" y="1329800"/>
              <a:ext cx="59825" cy="100050"/>
            </a:xfrm>
            <a:custGeom>
              <a:avLst/>
              <a:gdLst/>
              <a:ahLst/>
              <a:cxnLst/>
              <a:rect l="l" t="t" r="r" b="b"/>
              <a:pathLst>
                <a:path w="2393" h="4002" extrusionOk="0">
                  <a:moveTo>
                    <a:pt x="2392" y="2871"/>
                  </a:moveTo>
                  <a:cubicBezTo>
                    <a:pt x="2218" y="3045"/>
                    <a:pt x="2088" y="3219"/>
                    <a:pt x="1957" y="3393"/>
                  </a:cubicBezTo>
                  <a:cubicBezTo>
                    <a:pt x="1914" y="3523"/>
                    <a:pt x="1957" y="3654"/>
                    <a:pt x="2001" y="4001"/>
                  </a:cubicBezTo>
                  <a:cubicBezTo>
                    <a:pt x="1392" y="3088"/>
                    <a:pt x="870" y="2349"/>
                    <a:pt x="348" y="1566"/>
                  </a:cubicBezTo>
                  <a:cubicBezTo>
                    <a:pt x="44" y="1087"/>
                    <a:pt x="0" y="522"/>
                    <a:pt x="218" y="0"/>
                  </a:cubicBezTo>
                  <a:cubicBezTo>
                    <a:pt x="348" y="0"/>
                    <a:pt x="478" y="0"/>
                    <a:pt x="522" y="44"/>
                  </a:cubicBezTo>
                  <a:cubicBezTo>
                    <a:pt x="1131" y="957"/>
                    <a:pt x="1740" y="1914"/>
                    <a:pt x="2392" y="28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67"/>
            <p:cNvSpPr/>
            <p:nvPr/>
          </p:nvSpPr>
          <p:spPr>
            <a:xfrm>
              <a:off x="5305600" y="2113750"/>
              <a:ext cx="94600" cy="59825"/>
            </a:xfrm>
            <a:custGeom>
              <a:avLst/>
              <a:gdLst/>
              <a:ahLst/>
              <a:cxnLst/>
              <a:rect l="l" t="t" r="r" b="b"/>
              <a:pathLst>
                <a:path w="3784" h="2393" extrusionOk="0">
                  <a:moveTo>
                    <a:pt x="0" y="2045"/>
                  </a:moveTo>
                  <a:cubicBezTo>
                    <a:pt x="0" y="1958"/>
                    <a:pt x="0" y="1871"/>
                    <a:pt x="87" y="1827"/>
                  </a:cubicBezTo>
                  <a:cubicBezTo>
                    <a:pt x="739" y="1349"/>
                    <a:pt x="1435" y="827"/>
                    <a:pt x="2131" y="349"/>
                  </a:cubicBezTo>
                  <a:cubicBezTo>
                    <a:pt x="2523" y="88"/>
                    <a:pt x="3045" y="1"/>
                    <a:pt x="3523" y="131"/>
                  </a:cubicBezTo>
                  <a:cubicBezTo>
                    <a:pt x="3610" y="131"/>
                    <a:pt x="3654" y="305"/>
                    <a:pt x="3784" y="436"/>
                  </a:cubicBezTo>
                  <a:cubicBezTo>
                    <a:pt x="3262" y="784"/>
                    <a:pt x="2740" y="1088"/>
                    <a:pt x="2262" y="1436"/>
                  </a:cubicBezTo>
                  <a:cubicBezTo>
                    <a:pt x="1827" y="1827"/>
                    <a:pt x="1348" y="2175"/>
                    <a:pt x="783" y="2393"/>
                  </a:cubicBezTo>
                  <a:cubicBezTo>
                    <a:pt x="479" y="2349"/>
                    <a:pt x="435" y="1827"/>
                    <a:pt x="0" y="20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67"/>
            <p:cNvSpPr/>
            <p:nvPr/>
          </p:nvSpPr>
          <p:spPr>
            <a:xfrm>
              <a:off x="4535775" y="4291675"/>
              <a:ext cx="62000" cy="89175"/>
            </a:xfrm>
            <a:custGeom>
              <a:avLst/>
              <a:gdLst/>
              <a:ahLst/>
              <a:cxnLst/>
              <a:rect l="l" t="t" r="r" b="b"/>
              <a:pathLst>
                <a:path w="2480" h="3567" extrusionOk="0">
                  <a:moveTo>
                    <a:pt x="261" y="44"/>
                  </a:moveTo>
                  <a:lnTo>
                    <a:pt x="696" y="0"/>
                  </a:lnTo>
                  <a:cubicBezTo>
                    <a:pt x="1174" y="653"/>
                    <a:pt x="1653" y="1349"/>
                    <a:pt x="2131" y="2045"/>
                  </a:cubicBezTo>
                  <a:cubicBezTo>
                    <a:pt x="2392" y="2436"/>
                    <a:pt x="2479" y="2958"/>
                    <a:pt x="2349" y="3436"/>
                  </a:cubicBezTo>
                  <a:cubicBezTo>
                    <a:pt x="2349" y="3480"/>
                    <a:pt x="2218" y="3567"/>
                    <a:pt x="2175" y="3567"/>
                  </a:cubicBezTo>
                  <a:cubicBezTo>
                    <a:pt x="2088" y="3567"/>
                    <a:pt x="2001" y="3567"/>
                    <a:pt x="1957" y="3523"/>
                  </a:cubicBezTo>
                  <a:cubicBezTo>
                    <a:pt x="1870" y="3480"/>
                    <a:pt x="1827" y="3436"/>
                    <a:pt x="1783" y="3349"/>
                  </a:cubicBezTo>
                  <a:cubicBezTo>
                    <a:pt x="1392" y="2828"/>
                    <a:pt x="1000" y="2262"/>
                    <a:pt x="652" y="1653"/>
                  </a:cubicBezTo>
                  <a:cubicBezTo>
                    <a:pt x="435" y="1349"/>
                    <a:pt x="218" y="1001"/>
                    <a:pt x="0" y="653"/>
                  </a:cubicBezTo>
                  <a:cubicBezTo>
                    <a:pt x="174" y="522"/>
                    <a:pt x="305" y="435"/>
                    <a:pt x="435" y="305"/>
                  </a:cubicBezTo>
                  <a:cubicBezTo>
                    <a:pt x="435" y="305"/>
                    <a:pt x="348" y="131"/>
                    <a:pt x="305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67"/>
            <p:cNvSpPr/>
            <p:nvPr/>
          </p:nvSpPr>
          <p:spPr>
            <a:xfrm>
              <a:off x="2325225" y="3529450"/>
              <a:ext cx="95725" cy="59825"/>
            </a:xfrm>
            <a:custGeom>
              <a:avLst/>
              <a:gdLst/>
              <a:ahLst/>
              <a:cxnLst/>
              <a:rect l="l" t="t" r="r" b="b"/>
              <a:pathLst>
                <a:path w="3829" h="2393" extrusionOk="0">
                  <a:moveTo>
                    <a:pt x="2871" y="1"/>
                  </a:moveTo>
                  <a:cubicBezTo>
                    <a:pt x="3089" y="218"/>
                    <a:pt x="3132" y="392"/>
                    <a:pt x="3263" y="436"/>
                  </a:cubicBezTo>
                  <a:cubicBezTo>
                    <a:pt x="3393" y="523"/>
                    <a:pt x="3524" y="479"/>
                    <a:pt x="3828" y="479"/>
                  </a:cubicBezTo>
                  <a:cubicBezTo>
                    <a:pt x="2958" y="1088"/>
                    <a:pt x="2219" y="1654"/>
                    <a:pt x="1436" y="2132"/>
                  </a:cubicBezTo>
                  <a:cubicBezTo>
                    <a:pt x="1045" y="2393"/>
                    <a:pt x="784" y="2393"/>
                    <a:pt x="1" y="2132"/>
                  </a:cubicBezTo>
                  <a:cubicBezTo>
                    <a:pt x="1" y="2045"/>
                    <a:pt x="1" y="1958"/>
                    <a:pt x="44" y="1914"/>
                  </a:cubicBezTo>
                  <a:cubicBezTo>
                    <a:pt x="958" y="1306"/>
                    <a:pt x="1871" y="653"/>
                    <a:pt x="28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67"/>
            <p:cNvSpPr/>
            <p:nvPr/>
          </p:nvSpPr>
          <p:spPr>
            <a:xfrm>
              <a:off x="2766675" y="1567925"/>
              <a:ext cx="62025" cy="78300"/>
            </a:xfrm>
            <a:custGeom>
              <a:avLst/>
              <a:gdLst/>
              <a:ahLst/>
              <a:cxnLst/>
              <a:rect l="l" t="t" r="r" b="b"/>
              <a:pathLst>
                <a:path w="2481" h="3132" extrusionOk="0">
                  <a:moveTo>
                    <a:pt x="697" y="0"/>
                  </a:moveTo>
                  <a:cubicBezTo>
                    <a:pt x="1480" y="913"/>
                    <a:pt x="2089" y="2001"/>
                    <a:pt x="2480" y="3132"/>
                  </a:cubicBezTo>
                  <a:cubicBezTo>
                    <a:pt x="1741" y="3045"/>
                    <a:pt x="1741" y="3045"/>
                    <a:pt x="1" y="1305"/>
                  </a:cubicBezTo>
                  <a:lnTo>
                    <a:pt x="305" y="870"/>
                  </a:lnTo>
                  <a:cubicBezTo>
                    <a:pt x="392" y="740"/>
                    <a:pt x="479" y="609"/>
                    <a:pt x="566" y="479"/>
                  </a:cubicBezTo>
                  <a:cubicBezTo>
                    <a:pt x="610" y="348"/>
                    <a:pt x="653" y="174"/>
                    <a:pt x="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67"/>
            <p:cNvSpPr/>
            <p:nvPr/>
          </p:nvSpPr>
          <p:spPr>
            <a:xfrm>
              <a:off x="2566625" y="3905675"/>
              <a:ext cx="80475" cy="66350"/>
            </a:xfrm>
            <a:custGeom>
              <a:avLst/>
              <a:gdLst/>
              <a:ahLst/>
              <a:cxnLst/>
              <a:rect l="l" t="t" r="r" b="b"/>
              <a:pathLst>
                <a:path w="3219" h="2654" extrusionOk="0">
                  <a:moveTo>
                    <a:pt x="1001" y="2653"/>
                  </a:moveTo>
                  <a:cubicBezTo>
                    <a:pt x="870" y="2393"/>
                    <a:pt x="696" y="2175"/>
                    <a:pt x="479" y="2001"/>
                  </a:cubicBezTo>
                  <a:cubicBezTo>
                    <a:pt x="348" y="1871"/>
                    <a:pt x="174" y="1784"/>
                    <a:pt x="0" y="1697"/>
                  </a:cubicBezTo>
                  <a:cubicBezTo>
                    <a:pt x="1523" y="479"/>
                    <a:pt x="1566" y="479"/>
                    <a:pt x="2958" y="0"/>
                  </a:cubicBezTo>
                  <a:cubicBezTo>
                    <a:pt x="3219" y="218"/>
                    <a:pt x="3001" y="392"/>
                    <a:pt x="2914" y="522"/>
                  </a:cubicBezTo>
                  <a:cubicBezTo>
                    <a:pt x="2827" y="696"/>
                    <a:pt x="2697" y="870"/>
                    <a:pt x="2566" y="1001"/>
                  </a:cubicBezTo>
                  <a:cubicBezTo>
                    <a:pt x="2088" y="1479"/>
                    <a:pt x="1653" y="1958"/>
                    <a:pt x="1001" y="26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67"/>
            <p:cNvSpPr/>
            <p:nvPr/>
          </p:nvSpPr>
          <p:spPr>
            <a:xfrm>
              <a:off x="4910900" y="4057900"/>
              <a:ext cx="62000" cy="81575"/>
            </a:xfrm>
            <a:custGeom>
              <a:avLst/>
              <a:gdLst/>
              <a:ahLst/>
              <a:cxnLst/>
              <a:rect l="l" t="t" r="r" b="b"/>
              <a:pathLst>
                <a:path w="2480" h="3263" extrusionOk="0">
                  <a:moveTo>
                    <a:pt x="1740" y="3262"/>
                  </a:moveTo>
                  <a:cubicBezTo>
                    <a:pt x="957" y="2349"/>
                    <a:pt x="392" y="1349"/>
                    <a:pt x="0" y="218"/>
                  </a:cubicBezTo>
                  <a:cubicBezTo>
                    <a:pt x="131" y="0"/>
                    <a:pt x="348" y="87"/>
                    <a:pt x="522" y="174"/>
                  </a:cubicBezTo>
                  <a:cubicBezTo>
                    <a:pt x="1174" y="740"/>
                    <a:pt x="1827" y="1349"/>
                    <a:pt x="2392" y="1871"/>
                  </a:cubicBezTo>
                  <a:cubicBezTo>
                    <a:pt x="2479" y="2306"/>
                    <a:pt x="2175" y="2349"/>
                    <a:pt x="2044" y="2523"/>
                  </a:cubicBezTo>
                  <a:cubicBezTo>
                    <a:pt x="1914" y="2784"/>
                    <a:pt x="1827" y="3001"/>
                    <a:pt x="1740" y="32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67"/>
            <p:cNvSpPr/>
            <p:nvPr/>
          </p:nvSpPr>
          <p:spPr>
            <a:xfrm>
              <a:off x="5072900" y="1738625"/>
              <a:ext cx="80500" cy="60925"/>
            </a:xfrm>
            <a:custGeom>
              <a:avLst/>
              <a:gdLst/>
              <a:ahLst/>
              <a:cxnLst/>
              <a:rect l="l" t="t" r="r" b="b"/>
              <a:pathLst>
                <a:path w="3220" h="2437" extrusionOk="0">
                  <a:moveTo>
                    <a:pt x="3219" y="740"/>
                  </a:moveTo>
                  <a:cubicBezTo>
                    <a:pt x="1871" y="1871"/>
                    <a:pt x="1436" y="2132"/>
                    <a:pt x="218" y="2436"/>
                  </a:cubicBezTo>
                  <a:cubicBezTo>
                    <a:pt x="1" y="2219"/>
                    <a:pt x="218" y="2001"/>
                    <a:pt x="349" y="1827"/>
                  </a:cubicBezTo>
                  <a:cubicBezTo>
                    <a:pt x="914" y="1218"/>
                    <a:pt x="1436" y="653"/>
                    <a:pt x="2001" y="1"/>
                  </a:cubicBezTo>
                  <a:lnTo>
                    <a:pt x="2436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67"/>
            <p:cNvSpPr/>
            <p:nvPr/>
          </p:nvSpPr>
          <p:spPr>
            <a:xfrm>
              <a:off x="2439400" y="1937600"/>
              <a:ext cx="95700" cy="63100"/>
            </a:xfrm>
            <a:custGeom>
              <a:avLst/>
              <a:gdLst/>
              <a:ahLst/>
              <a:cxnLst/>
              <a:rect l="l" t="t" r="r" b="b"/>
              <a:pathLst>
                <a:path w="3828" h="2524" extrusionOk="0">
                  <a:moveTo>
                    <a:pt x="2480" y="1132"/>
                  </a:moveTo>
                  <a:lnTo>
                    <a:pt x="2480" y="1654"/>
                  </a:lnTo>
                  <a:lnTo>
                    <a:pt x="3828" y="2523"/>
                  </a:lnTo>
                  <a:cubicBezTo>
                    <a:pt x="2567" y="2393"/>
                    <a:pt x="1740" y="1349"/>
                    <a:pt x="479" y="1393"/>
                  </a:cubicBezTo>
                  <a:cubicBezTo>
                    <a:pt x="392" y="1132"/>
                    <a:pt x="305" y="871"/>
                    <a:pt x="175" y="653"/>
                  </a:cubicBezTo>
                  <a:cubicBezTo>
                    <a:pt x="44" y="479"/>
                    <a:pt x="1" y="175"/>
                    <a:pt x="1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67"/>
            <p:cNvSpPr/>
            <p:nvPr/>
          </p:nvSpPr>
          <p:spPr>
            <a:xfrm>
              <a:off x="4717350" y="1414600"/>
              <a:ext cx="68525" cy="96800"/>
            </a:xfrm>
            <a:custGeom>
              <a:avLst/>
              <a:gdLst/>
              <a:ahLst/>
              <a:cxnLst/>
              <a:rect l="l" t="t" r="r" b="b"/>
              <a:pathLst>
                <a:path w="2741" h="3872" extrusionOk="0">
                  <a:moveTo>
                    <a:pt x="1523" y="2523"/>
                  </a:moveTo>
                  <a:lnTo>
                    <a:pt x="1088" y="2523"/>
                  </a:lnTo>
                  <a:cubicBezTo>
                    <a:pt x="653" y="2828"/>
                    <a:pt x="609" y="3524"/>
                    <a:pt x="0" y="3871"/>
                  </a:cubicBezTo>
                  <a:cubicBezTo>
                    <a:pt x="348" y="2610"/>
                    <a:pt x="1349" y="1697"/>
                    <a:pt x="1305" y="392"/>
                  </a:cubicBezTo>
                  <a:cubicBezTo>
                    <a:pt x="1827" y="479"/>
                    <a:pt x="2175" y="1"/>
                    <a:pt x="274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67"/>
            <p:cNvSpPr/>
            <p:nvPr/>
          </p:nvSpPr>
          <p:spPr>
            <a:xfrm>
              <a:off x="2930875" y="4200350"/>
              <a:ext cx="63100" cy="96775"/>
            </a:xfrm>
            <a:custGeom>
              <a:avLst/>
              <a:gdLst/>
              <a:ahLst/>
              <a:cxnLst/>
              <a:rect l="l" t="t" r="r" b="b"/>
              <a:pathLst>
                <a:path w="2524" h="3871" extrusionOk="0">
                  <a:moveTo>
                    <a:pt x="2523" y="0"/>
                  </a:moveTo>
                  <a:cubicBezTo>
                    <a:pt x="2436" y="1261"/>
                    <a:pt x="1349" y="2044"/>
                    <a:pt x="1436" y="3262"/>
                  </a:cubicBezTo>
                  <a:cubicBezTo>
                    <a:pt x="1131" y="3393"/>
                    <a:pt x="870" y="3436"/>
                    <a:pt x="653" y="3566"/>
                  </a:cubicBezTo>
                  <a:cubicBezTo>
                    <a:pt x="392" y="3697"/>
                    <a:pt x="261" y="3871"/>
                    <a:pt x="0" y="3523"/>
                  </a:cubicBezTo>
                  <a:cubicBezTo>
                    <a:pt x="218" y="3175"/>
                    <a:pt x="435" y="2784"/>
                    <a:pt x="653" y="2436"/>
                  </a:cubicBezTo>
                  <a:cubicBezTo>
                    <a:pt x="827" y="2088"/>
                    <a:pt x="957" y="1696"/>
                    <a:pt x="1088" y="1305"/>
                  </a:cubicBezTo>
                  <a:cubicBezTo>
                    <a:pt x="1349" y="1174"/>
                    <a:pt x="1784" y="1392"/>
                    <a:pt x="1958" y="913"/>
                  </a:cubicBezTo>
                  <a:cubicBezTo>
                    <a:pt x="2088" y="609"/>
                    <a:pt x="2306" y="305"/>
                    <a:pt x="25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67"/>
            <p:cNvSpPr/>
            <p:nvPr/>
          </p:nvSpPr>
          <p:spPr>
            <a:xfrm>
              <a:off x="5200125" y="3702350"/>
              <a:ext cx="98975" cy="64175"/>
            </a:xfrm>
            <a:custGeom>
              <a:avLst/>
              <a:gdLst/>
              <a:ahLst/>
              <a:cxnLst/>
              <a:rect l="l" t="t" r="r" b="b"/>
              <a:pathLst>
                <a:path w="3959" h="2567" extrusionOk="0">
                  <a:moveTo>
                    <a:pt x="1392" y="1653"/>
                  </a:moveTo>
                  <a:lnTo>
                    <a:pt x="1392" y="1001"/>
                  </a:lnTo>
                  <a:lnTo>
                    <a:pt x="0" y="87"/>
                  </a:lnTo>
                  <a:cubicBezTo>
                    <a:pt x="218" y="87"/>
                    <a:pt x="348" y="0"/>
                    <a:pt x="435" y="44"/>
                  </a:cubicBezTo>
                  <a:cubicBezTo>
                    <a:pt x="827" y="218"/>
                    <a:pt x="1218" y="435"/>
                    <a:pt x="1610" y="653"/>
                  </a:cubicBezTo>
                  <a:cubicBezTo>
                    <a:pt x="2131" y="1001"/>
                    <a:pt x="2784" y="1175"/>
                    <a:pt x="3393" y="1175"/>
                  </a:cubicBezTo>
                  <a:cubicBezTo>
                    <a:pt x="3480" y="1435"/>
                    <a:pt x="3523" y="1696"/>
                    <a:pt x="3610" y="1870"/>
                  </a:cubicBezTo>
                  <a:cubicBezTo>
                    <a:pt x="3697" y="2088"/>
                    <a:pt x="3958" y="2262"/>
                    <a:pt x="3697" y="2566"/>
                  </a:cubicBezTo>
                  <a:cubicBezTo>
                    <a:pt x="2914" y="2349"/>
                    <a:pt x="2305" y="1653"/>
                    <a:pt x="1392" y="16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67"/>
            <p:cNvSpPr/>
            <p:nvPr/>
          </p:nvSpPr>
          <p:spPr>
            <a:xfrm>
              <a:off x="3319050" y="1234100"/>
              <a:ext cx="44600" cy="107675"/>
            </a:xfrm>
            <a:custGeom>
              <a:avLst/>
              <a:gdLst/>
              <a:ahLst/>
              <a:cxnLst/>
              <a:rect l="l" t="t" r="r" b="b"/>
              <a:pathLst>
                <a:path w="1784" h="4307" extrusionOk="0">
                  <a:moveTo>
                    <a:pt x="696" y="3567"/>
                  </a:moveTo>
                  <a:cubicBezTo>
                    <a:pt x="783" y="2349"/>
                    <a:pt x="218" y="1349"/>
                    <a:pt x="0" y="1"/>
                  </a:cubicBezTo>
                  <a:cubicBezTo>
                    <a:pt x="1001" y="1219"/>
                    <a:pt x="1610" y="2697"/>
                    <a:pt x="1784" y="4307"/>
                  </a:cubicBezTo>
                  <a:cubicBezTo>
                    <a:pt x="1523" y="3959"/>
                    <a:pt x="1131" y="3698"/>
                    <a:pt x="696" y="3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67"/>
            <p:cNvSpPr/>
            <p:nvPr/>
          </p:nvSpPr>
          <p:spPr>
            <a:xfrm>
              <a:off x="5090300" y="3860000"/>
              <a:ext cx="85925" cy="68525"/>
            </a:xfrm>
            <a:custGeom>
              <a:avLst/>
              <a:gdLst/>
              <a:ahLst/>
              <a:cxnLst/>
              <a:rect l="l" t="t" r="r" b="b"/>
              <a:pathLst>
                <a:path w="3437" h="2741" extrusionOk="0">
                  <a:moveTo>
                    <a:pt x="3436" y="2741"/>
                  </a:moveTo>
                  <a:cubicBezTo>
                    <a:pt x="2175" y="2088"/>
                    <a:pt x="1001" y="1262"/>
                    <a:pt x="0" y="305"/>
                  </a:cubicBezTo>
                  <a:cubicBezTo>
                    <a:pt x="87" y="88"/>
                    <a:pt x="305" y="1"/>
                    <a:pt x="522" y="88"/>
                  </a:cubicBezTo>
                  <a:cubicBezTo>
                    <a:pt x="783" y="131"/>
                    <a:pt x="1044" y="262"/>
                    <a:pt x="1262" y="392"/>
                  </a:cubicBezTo>
                  <a:cubicBezTo>
                    <a:pt x="2175" y="1001"/>
                    <a:pt x="2915" y="1784"/>
                    <a:pt x="3436" y="27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67"/>
            <p:cNvSpPr/>
            <p:nvPr/>
          </p:nvSpPr>
          <p:spPr>
            <a:xfrm>
              <a:off x="2234975" y="3369625"/>
              <a:ext cx="100075" cy="42425"/>
            </a:xfrm>
            <a:custGeom>
              <a:avLst/>
              <a:gdLst/>
              <a:ahLst/>
              <a:cxnLst/>
              <a:rect l="l" t="t" r="r" b="b"/>
              <a:pathLst>
                <a:path w="4003" h="1697" extrusionOk="0">
                  <a:moveTo>
                    <a:pt x="4002" y="44"/>
                  </a:moveTo>
                  <a:cubicBezTo>
                    <a:pt x="3654" y="261"/>
                    <a:pt x="3437" y="566"/>
                    <a:pt x="3306" y="957"/>
                  </a:cubicBezTo>
                  <a:cubicBezTo>
                    <a:pt x="2263" y="1218"/>
                    <a:pt x="1262" y="1479"/>
                    <a:pt x="262" y="1697"/>
                  </a:cubicBezTo>
                  <a:cubicBezTo>
                    <a:pt x="218" y="1697"/>
                    <a:pt x="88" y="1610"/>
                    <a:pt x="1" y="1523"/>
                  </a:cubicBezTo>
                  <a:cubicBezTo>
                    <a:pt x="1" y="1479"/>
                    <a:pt x="44" y="1392"/>
                    <a:pt x="88" y="1349"/>
                  </a:cubicBezTo>
                  <a:cubicBezTo>
                    <a:pt x="1306" y="783"/>
                    <a:pt x="2437" y="174"/>
                    <a:pt x="3785" y="0"/>
                  </a:cubicBezTo>
                  <a:cubicBezTo>
                    <a:pt x="3872" y="0"/>
                    <a:pt x="3915" y="0"/>
                    <a:pt x="4002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67"/>
            <p:cNvSpPr/>
            <p:nvPr/>
          </p:nvSpPr>
          <p:spPr>
            <a:xfrm>
              <a:off x="4761925" y="4200350"/>
              <a:ext cx="56575" cy="84825"/>
            </a:xfrm>
            <a:custGeom>
              <a:avLst/>
              <a:gdLst/>
              <a:ahLst/>
              <a:cxnLst/>
              <a:rect l="l" t="t" r="r" b="b"/>
              <a:pathLst>
                <a:path w="2263" h="3393" extrusionOk="0">
                  <a:moveTo>
                    <a:pt x="2262" y="3045"/>
                  </a:moveTo>
                  <a:cubicBezTo>
                    <a:pt x="2045" y="3393"/>
                    <a:pt x="1740" y="3393"/>
                    <a:pt x="1566" y="3132"/>
                  </a:cubicBezTo>
                  <a:cubicBezTo>
                    <a:pt x="1218" y="2653"/>
                    <a:pt x="870" y="2175"/>
                    <a:pt x="479" y="1740"/>
                  </a:cubicBezTo>
                  <a:cubicBezTo>
                    <a:pt x="218" y="1348"/>
                    <a:pt x="88" y="957"/>
                    <a:pt x="1" y="522"/>
                  </a:cubicBezTo>
                  <a:cubicBezTo>
                    <a:pt x="1" y="348"/>
                    <a:pt x="131" y="174"/>
                    <a:pt x="218" y="0"/>
                  </a:cubicBezTo>
                  <a:cubicBezTo>
                    <a:pt x="349" y="44"/>
                    <a:pt x="436" y="87"/>
                    <a:pt x="479" y="131"/>
                  </a:cubicBezTo>
                  <a:cubicBezTo>
                    <a:pt x="1088" y="1087"/>
                    <a:pt x="1697" y="2088"/>
                    <a:pt x="2262" y="304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67"/>
            <p:cNvSpPr/>
            <p:nvPr/>
          </p:nvSpPr>
          <p:spPr>
            <a:xfrm>
              <a:off x="2771025" y="4086175"/>
              <a:ext cx="69625" cy="85925"/>
            </a:xfrm>
            <a:custGeom>
              <a:avLst/>
              <a:gdLst/>
              <a:ahLst/>
              <a:cxnLst/>
              <a:rect l="l" t="t" r="r" b="b"/>
              <a:pathLst>
                <a:path w="2785" h="3437" extrusionOk="0">
                  <a:moveTo>
                    <a:pt x="1" y="3436"/>
                  </a:moveTo>
                  <a:cubicBezTo>
                    <a:pt x="740" y="2262"/>
                    <a:pt x="1523" y="1088"/>
                    <a:pt x="2393" y="0"/>
                  </a:cubicBezTo>
                  <a:cubicBezTo>
                    <a:pt x="2785" y="174"/>
                    <a:pt x="2741" y="392"/>
                    <a:pt x="2741" y="566"/>
                  </a:cubicBezTo>
                  <a:cubicBezTo>
                    <a:pt x="2654" y="740"/>
                    <a:pt x="2611" y="914"/>
                    <a:pt x="2480" y="1088"/>
                  </a:cubicBezTo>
                  <a:cubicBezTo>
                    <a:pt x="1915" y="2131"/>
                    <a:pt x="1045" y="2914"/>
                    <a:pt x="1" y="3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67"/>
            <p:cNvSpPr/>
            <p:nvPr/>
          </p:nvSpPr>
          <p:spPr>
            <a:xfrm>
              <a:off x="2921075" y="1423300"/>
              <a:ext cx="58750" cy="88100"/>
            </a:xfrm>
            <a:custGeom>
              <a:avLst/>
              <a:gdLst/>
              <a:ahLst/>
              <a:cxnLst/>
              <a:rect l="l" t="t" r="r" b="b"/>
              <a:pathLst>
                <a:path w="2350" h="3524" extrusionOk="0">
                  <a:moveTo>
                    <a:pt x="1" y="392"/>
                  </a:moveTo>
                  <a:cubicBezTo>
                    <a:pt x="262" y="44"/>
                    <a:pt x="523" y="1"/>
                    <a:pt x="653" y="218"/>
                  </a:cubicBezTo>
                  <a:cubicBezTo>
                    <a:pt x="1045" y="783"/>
                    <a:pt x="1480" y="1305"/>
                    <a:pt x="1915" y="1827"/>
                  </a:cubicBezTo>
                  <a:cubicBezTo>
                    <a:pt x="2219" y="2175"/>
                    <a:pt x="2350" y="2610"/>
                    <a:pt x="2263" y="3045"/>
                  </a:cubicBezTo>
                  <a:cubicBezTo>
                    <a:pt x="2176" y="3219"/>
                    <a:pt x="2089" y="3393"/>
                    <a:pt x="1958" y="3523"/>
                  </a:cubicBezTo>
                  <a:cubicBezTo>
                    <a:pt x="1306" y="2436"/>
                    <a:pt x="653" y="1436"/>
                    <a:pt x="1" y="3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67"/>
            <p:cNvSpPr/>
            <p:nvPr/>
          </p:nvSpPr>
          <p:spPr>
            <a:xfrm>
              <a:off x="5217525" y="1891950"/>
              <a:ext cx="84825" cy="58725"/>
            </a:xfrm>
            <a:custGeom>
              <a:avLst/>
              <a:gdLst/>
              <a:ahLst/>
              <a:cxnLst/>
              <a:rect l="l" t="t" r="r" b="b"/>
              <a:pathLst>
                <a:path w="3393" h="2349" extrusionOk="0">
                  <a:moveTo>
                    <a:pt x="0" y="2001"/>
                  </a:moveTo>
                  <a:cubicBezTo>
                    <a:pt x="348" y="1479"/>
                    <a:pt x="1087" y="1392"/>
                    <a:pt x="1522" y="1000"/>
                  </a:cubicBezTo>
                  <a:cubicBezTo>
                    <a:pt x="2001" y="609"/>
                    <a:pt x="2523" y="348"/>
                    <a:pt x="3001" y="0"/>
                  </a:cubicBezTo>
                  <a:cubicBezTo>
                    <a:pt x="3349" y="261"/>
                    <a:pt x="3393" y="565"/>
                    <a:pt x="3132" y="739"/>
                  </a:cubicBezTo>
                  <a:cubicBezTo>
                    <a:pt x="2566" y="1087"/>
                    <a:pt x="2088" y="1522"/>
                    <a:pt x="1609" y="1914"/>
                  </a:cubicBezTo>
                  <a:cubicBezTo>
                    <a:pt x="1261" y="2131"/>
                    <a:pt x="914" y="2262"/>
                    <a:pt x="522" y="2305"/>
                  </a:cubicBezTo>
                  <a:cubicBezTo>
                    <a:pt x="392" y="2349"/>
                    <a:pt x="305" y="2305"/>
                    <a:pt x="174" y="2262"/>
                  </a:cubicBezTo>
                  <a:cubicBezTo>
                    <a:pt x="87" y="2218"/>
                    <a:pt x="44" y="2131"/>
                    <a:pt x="0" y="20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67"/>
            <p:cNvSpPr/>
            <p:nvPr/>
          </p:nvSpPr>
          <p:spPr>
            <a:xfrm>
              <a:off x="2418750" y="3753450"/>
              <a:ext cx="83750" cy="58725"/>
            </a:xfrm>
            <a:custGeom>
              <a:avLst/>
              <a:gdLst/>
              <a:ahLst/>
              <a:cxnLst/>
              <a:rect l="l" t="t" r="r" b="b"/>
              <a:pathLst>
                <a:path w="3350" h="2349" extrusionOk="0">
                  <a:moveTo>
                    <a:pt x="3349" y="218"/>
                  </a:moveTo>
                  <a:cubicBezTo>
                    <a:pt x="3306" y="392"/>
                    <a:pt x="3349" y="522"/>
                    <a:pt x="3306" y="522"/>
                  </a:cubicBezTo>
                  <a:cubicBezTo>
                    <a:pt x="2305" y="1131"/>
                    <a:pt x="1305" y="1740"/>
                    <a:pt x="392" y="2349"/>
                  </a:cubicBezTo>
                  <a:cubicBezTo>
                    <a:pt x="0" y="2132"/>
                    <a:pt x="44" y="1871"/>
                    <a:pt x="218" y="1697"/>
                  </a:cubicBezTo>
                  <a:cubicBezTo>
                    <a:pt x="740" y="1218"/>
                    <a:pt x="1305" y="783"/>
                    <a:pt x="1914" y="392"/>
                  </a:cubicBezTo>
                  <a:cubicBezTo>
                    <a:pt x="2349" y="87"/>
                    <a:pt x="2871" y="0"/>
                    <a:pt x="3349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67"/>
            <p:cNvSpPr/>
            <p:nvPr/>
          </p:nvSpPr>
          <p:spPr>
            <a:xfrm>
              <a:off x="4878275" y="1529850"/>
              <a:ext cx="71775" cy="90275"/>
            </a:xfrm>
            <a:custGeom>
              <a:avLst/>
              <a:gdLst/>
              <a:ahLst/>
              <a:cxnLst/>
              <a:rect l="l" t="t" r="r" b="b"/>
              <a:pathLst>
                <a:path w="2871" h="3611" extrusionOk="0">
                  <a:moveTo>
                    <a:pt x="2871" y="1"/>
                  </a:moveTo>
                  <a:cubicBezTo>
                    <a:pt x="2132" y="1306"/>
                    <a:pt x="1305" y="2523"/>
                    <a:pt x="305" y="3611"/>
                  </a:cubicBezTo>
                  <a:cubicBezTo>
                    <a:pt x="44" y="3567"/>
                    <a:pt x="0" y="3350"/>
                    <a:pt x="44" y="3176"/>
                  </a:cubicBezTo>
                  <a:cubicBezTo>
                    <a:pt x="131" y="2871"/>
                    <a:pt x="218" y="2567"/>
                    <a:pt x="392" y="2306"/>
                  </a:cubicBezTo>
                  <a:cubicBezTo>
                    <a:pt x="1044" y="1349"/>
                    <a:pt x="1914" y="610"/>
                    <a:pt x="28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67"/>
            <p:cNvSpPr/>
            <p:nvPr/>
          </p:nvSpPr>
          <p:spPr>
            <a:xfrm>
              <a:off x="2562275" y="1775600"/>
              <a:ext cx="83750" cy="71775"/>
            </a:xfrm>
            <a:custGeom>
              <a:avLst/>
              <a:gdLst/>
              <a:ahLst/>
              <a:cxnLst/>
              <a:rect l="l" t="t" r="r" b="b"/>
              <a:pathLst>
                <a:path w="3350" h="2871" extrusionOk="0">
                  <a:moveTo>
                    <a:pt x="0" y="44"/>
                  </a:moveTo>
                  <a:cubicBezTo>
                    <a:pt x="87" y="44"/>
                    <a:pt x="174" y="0"/>
                    <a:pt x="218" y="44"/>
                  </a:cubicBezTo>
                  <a:cubicBezTo>
                    <a:pt x="1262" y="827"/>
                    <a:pt x="2262" y="1610"/>
                    <a:pt x="3306" y="2349"/>
                  </a:cubicBezTo>
                  <a:cubicBezTo>
                    <a:pt x="3349" y="2392"/>
                    <a:pt x="3306" y="2523"/>
                    <a:pt x="3349" y="2610"/>
                  </a:cubicBezTo>
                  <a:cubicBezTo>
                    <a:pt x="3175" y="2784"/>
                    <a:pt x="2914" y="2871"/>
                    <a:pt x="2697" y="2740"/>
                  </a:cubicBezTo>
                  <a:cubicBezTo>
                    <a:pt x="2349" y="2610"/>
                    <a:pt x="2044" y="2436"/>
                    <a:pt x="1740" y="2175"/>
                  </a:cubicBezTo>
                  <a:cubicBezTo>
                    <a:pt x="1175" y="1610"/>
                    <a:pt x="609" y="957"/>
                    <a:pt x="44" y="348"/>
                  </a:cubicBezTo>
                  <a:cubicBezTo>
                    <a:pt x="0" y="305"/>
                    <a:pt x="0" y="174"/>
                    <a:pt x="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67"/>
            <p:cNvSpPr/>
            <p:nvPr/>
          </p:nvSpPr>
          <p:spPr>
            <a:xfrm>
              <a:off x="5432800" y="3096700"/>
              <a:ext cx="83750" cy="38075"/>
            </a:xfrm>
            <a:custGeom>
              <a:avLst/>
              <a:gdLst/>
              <a:ahLst/>
              <a:cxnLst/>
              <a:rect l="l" t="t" r="r" b="b"/>
              <a:pathLst>
                <a:path w="3350" h="1523" extrusionOk="0">
                  <a:moveTo>
                    <a:pt x="392" y="0"/>
                  </a:moveTo>
                  <a:cubicBezTo>
                    <a:pt x="2045" y="479"/>
                    <a:pt x="2828" y="827"/>
                    <a:pt x="3350" y="1349"/>
                  </a:cubicBezTo>
                  <a:cubicBezTo>
                    <a:pt x="2958" y="1479"/>
                    <a:pt x="2567" y="1523"/>
                    <a:pt x="2175" y="1436"/>
                  </a:cubicBezTo>
                  <a:cubicBezTo>
                    <a:pt x="1697" y="1349"/>
                    <a:pt x="1262" y="1262"/>
                    <a:pt x="784" y="1131"/>
                  </a:cubicBezTo>
                  <a:cubicBezTo>
                    <a:pt x="566" y="1088"/>
                    <a:pt x="349" y="957"/>
                    <a:pt x="218" y="827"/>
                  </a:cubicBezTo>
                  <a:cubicBezTo>
                    <a:pt x="1" y="566"/>
                    <a:pt x="131" y="305"/>
                    <a:pt x="3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67"/>
            <p:cNvSpPr/>
            <p:nvPr/>
          </p:nvSpPr>
          <p:spPr>
            <a:xfrm>
              <a:off x="4379200" y="4376475"/>
              <a:ext cx="45675" cy="96800"/>
            </a:xfrm>
            <a:custGeom>
              <a:avLst/>
              <a:gdLst/>
              <a:ahLst/>
              <a:cxnLst/>
              <a:rect l="l" t="t" r="r" b="b"/>
              <a:pathLst>
                <a:path w="1827" h="3872" extrusionOk="0">
                  <a:moveTo>
                    <a:pt x="0" y="1"/>
                  </a:moveTo>
                  <a:lnTo>
                    <a:pt x="913" y="610"/>
                  </a:lnTo>
                  <a:cubicBezTo>
                    <a:pt x="957" y="827"/>
                    <a:pt x="1044" y="1219"/>
                    <a:pt x="1131" y="1610"/>
                  </a:cubicBezTo>
                  <a:cubicBezTo>
                    <a:pt x="1218" y="2002"/>
                    <a:pt x="1305" y="2393"/>
                    <a:pt x="1392" y="2785"/>
                  </a:cubicBezTo>
                  <a:cubicBezTo>
                    <a:pt x="1479" y="3132"/>
                    <a:pt x="1827" y="3437"/>
                    <a:pt x="1566" y="3872"/>
                  </a:cubicBezTo>
                  <a:cubicBezTo>
                    <a:pt x="1131" y="3828"/>
                    <a:pt x="1131" y="3480"/>
                    <a:pt x="1044" y="3263"/>
                  </a:cubicBezTo>
                  <a:cubicBezTo>
                    <a:pt x="44" y="1045"/>
                    <a:pt x="0" y="95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67"/>
            <p:cNvSpPr/>
            <p:nvPr/>
          </p:nvSpPr>
          <p:spPr>
            <a:xfrm>
              <a:off x="4530325" y="1305875"/>
              <a:ext cx="45700" cy="66350"/>
            </a:xfrm>
            <a:custGeom>
              <a:avLst/>
              <a:gdLst/>
              <a:ahLst/>
              <a:cxnLst/>
              <a:rect l="l" t="t" r="r" b="b"/>
              <a:pathLst>
                <a:path w="1828" h="2654" extrusionOk="0">
                  <a:moveTo>
                    <a:pt x="914" y="0"/>
                  </a:moveTo>
                  <a:cubicBezTo>
                    <a:pt x="1131" y="305"/>
                    <a:pt x="1436" y="566"/>
                    <a:pt x="1827" y="653"/>
                  </a:cubicBezTo>
                  <a:cubicBezTo>
                    <a:pt x="1653" y="1436"/>
                    <a:pt x="1088" y="1957"/>
                    <a:pt x="653" y="2566"/>
                  </a:cubicBezTo>
                  <a:cubicBezTo>
                    <a:pt x="566" y="2653"/>
                    <a:pt x="305" y="2653"/>
                    <a:pt x="218" y="2566"/>
                  </a:cubicBezTo>
                  <a:cubicBezTo>
                    <a:pt x="88" y="2479"/>
                    <a:pt x="1" y="2262"/>
                    <a:pt x="44" y="2175"/>
                  </a:cubicBezTo>
                  <a:cubicBezTo>
                    <a:pt x="479" y="1566"/>
                    <a:pt x="349" y="740"/>
                    <a:pt x="9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67"/>
            <p:cNvSpPr/>
            <p:nvPr/>
          </p:nvSpPr>
          <p:spPr>
            <a:xfrm>
              <a:off x="4111700" y="1197125"/>
              <a:ext cx="38100" cy="80500"/>
            </a:xfrm>
            <a:custGeom>
              <a:avLst/>
              <a:gdLst/>
              <a:ahLst/>
              <a:cxnLst/>
              <a:rect l="l" t="t" r="r" b="b"/>
              <a:pathLst>
                <a:path w="1524" h="3220" extrusionOk="0">
                  <a:moveTo>
                    <a:pt x="1" y="2915"/>
                  </a:moveTo>
                  <a:cubicBezTo>
                    <a:pt x="392" y="1871"/>
                    <a:pt x="784" y="914"/>
                    <a:pt x="1132" y="1"/>
                  </a:cubicBezTo>
                  <a:cubicBezTo>
                    <a:pt x="1436" y="1"/>
                    <a:pt x="1523" y="131"/>
                    <a:pt x="1523" y="262"/>
                  </a:cubicBezTo>
                  <a:cubicBezTo>
                    <a:pt x="1480" y="653"/>
                    <a:pt x="1436" y="1001"/>
                    <a:pt x="1393" y="1349"/>
                  </a:cubicBezTo>
                  <a:cubicBezTo>
                    <a:pt x="1349" y="1741"/>
                    <a:pt x="1262" y="2089"/>
                    <a:pt x="1219" y="2437"/>
                  </a:cubicBezTo>
                  <a:cubicBezTo>
                    <a:pt x="1088" y="3132"/>
                    <a:pt x="958" y="3219"/>
                    <a:pt x="1" y="29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67"/>
            <p:cNvSpPr/>
            <p:nvPr/>
          </p:nvSpPr>
          <p:spPr>
            <a:xfrm>
              <a:off x="5386050" y="2291000"/>
              <a:ext cx="104400" cy="43500"/>
            </a:xfrm>
            <a:custGeom>
              <a:avLst/>
              <a:gdLst/>
              <a:ahLst/>
              <a:cxnLst/>
              <a:rect l="l" t="t" r="r" b="b"/>
              <a:pathLst>
                <a:path w="4176" h="1740" extrusionOk="0">
                  <a:moveTo>
                    <a:pt x="1" y="1696"/>
                  </a:moveTo>
                  <a:cubicBezTo>
                    <a:pt x="522" y="1392"/>
                    <a:pt x="696" y="1131"/>
                    <a:pt x="740" y="826"/>
                  </a:cubicBezTo>
                  <a:lnTo>
                    <a:pt x="3654" y="0"/>
                  </a:lnTo>
                  <a:cubicBezTo>
                    <a:pt x="3741" y="0"/>
                    <a:pt x="3871" y="0"/>
                    <a:pt x="4002" y="0"/>
                  </a:cubicBezTo>
                  <a:cubicBezTo>
                    <a:pt x="4045" y="0"/>
                    <a:pt x="4089" y="131"/>
                    <a:pt x="4176" y="218"/>
                  </a:cubicBezTo>
                  <a:cubicBezTo>
                    <a:pt x="3871" y="522"/>
                    <a:pt x="3437" y="739"/>
                    <a:pt x="2958" y="870"/>
                  </a:cubicBezTo>
                  <a:cubicBezTo>
                    <a:pt x="2088" y="1174"/>
                    <a:pt x="1262" y="1740"/>
                    <a:pt x="1" y="16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67"/>
            <p:cNvSpPr/>
            <p:nvPr/>
          </p:nvSpPr>
          <p:spPr>
            <a:xfrm>
              <a:off x="3564775" y="4438475"/>
              <a:ext cx="39175" cy="83750"/>
            </a:xfrm>
            <a:custGeom>
              <a:avLst/>
              <a:gdLst/>
              <a:ahLst/>
              <a:cxnLst/>
              <a:rect l="l" t="t" r="r" b="b"/>
              <a:pathLst>
                <a:path w="1567" h="3350" extrusionOk="0">
                  <a:moveTo>
                    <a:pt x="1567" y="261"/>
                  </a:moveTo>
                  <a:cubicBezTo>
                    <a:pt x="1132" y="1305"/>
                    <a:pt x="740" y="2262"/>
                    <a:pt x="305" y="3349"/>
                  </a:cubicBezTo>
                  <a:cubicBezTo>
                    <a:pt x="131" y="3088"/>
                    <a:pt x="1" y="3001"/>
                    <a:pt x="1" y="2871"/>
                  </a:cubicBezTo>
                  <a:cubicBezTo>
                    <a:pt x="1" y="2566"/>
                    <a:pt x="44" y="2218"/>
                    <a:pt x="88" y="1914"/>
                  </a:cubicBezTo>
                  <a:cubicBezTo>
                    <a:pt x="175" y="1522"/>
                    <a:pt x="262" y="1131"/>
                    <a:pt x="349" y="739"/>
                  </a:cubicBezTo>
                  <a:cubicBezTo>
                    <a:pt x="436" y="44"/>
                    <a:pt x="566" y="0"/>
                    <a:pt x="1567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67"/>
            <p:cNvSpPr/>
            <p:nvPr/>
          </p:nvSpPr>
          <p:spPr>
            <a:xfrm>
              <a:off x="3139650" y="4338425"/>
              <a:ext cx="44600" cy="65275"/>
            </a:xfrm>
            <a:custGeom>
              <a:avLst/>
              <a:gdLst/>
              <a:ahLst/>
              <a:cxnLst/>
              <a:rect l="l" t="t" r="r" b="b"/>
              <a:pathLst>
                <a:path w="1784" h="2611" extrusionOk="0">
                  <a:moveTo>
                    <a:pt x="957" y="2610"/>
                  </a:moveTo>
                  <a:cubicBezTo>
                    <a:pt x="696" y="2306"/>
                    <a:pt x="479" y="2045"/>
                    <a:pt x="0" y="2088"/>
                  </a:cubicBezTo>
                  <a:cubicBezTo>
                    <a:pt x="44" y="1914"/>
                    <a:pt x="87" y="1697"/>
                    <a:pt x="174" y="1566"/>
                  </a:cubicBezTo>
                  <a:cubicBezTo>
                    <a:pt x="522" y="1045"/>
                    <a:pt x="870" y="566"/>
                    <a:pt x="1218" y="88"/>
                  </a:cubicBezTo>
                  <a:cubicBezTo>
                    <a:pt x="1261" y="1"/>
                    <a:pt x="1522" y="44"/>
                    <a:pt x="1653" y="88"/>
                  </a:cubicBezTo>
                  <a:cubicBezTo>
                    <a:pt x="1740" y="131"/>
                    <a:pt x="1783" y="262"/>
                    <a:pt x="1783" y="392"/>
                  </a:cubicBezTo>
                  <a:cubicBezTo>
                    <a:pt x="1392" y="1088"/>
                    <a:pt x="1435" y="1914"/>
                    <a:pt x="957" y="2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67"/>
            <p:cNvSpPr/>
            <p:nvPr/>
          </p:nvSpPr>
          <p:spPr>
            <a:xfrm>
              <a:off x="2215425" y="2569350"/>
              <a:ext cx="80475" cy="38075"/>
            </a:xfrm>
            <a:custGeom>
              <a:avLst/>
              <a:gdLst/>
              <a:ahLst/>
              <a:cxnLst/>
              <a:rect l="l" t="t" r="r" b="b"/>
              <a:pathLst>
                <a:path w="3219" h="1523" extrusionOk="0">
                  <a:moveTo>
                    <a:pt x="44" y="87"/>
                  </a:moveTo>
                  <a:cubicBezTo>
                    <a:pt x="261" y="44"/>
                    <a:pt x="478" y="0"/>
                    <a:pt x="696" y="0"/>
                  </a:cubicBezTo>
                  <a:cubicBezTo>
                    <a:pt x="1435" y="131"/>
                    <a:pt x="2131" y="305"/>
                    <a:pt x="2827" y="479"/>
                  </a:cubicBezTo>
                  <a:cubicBezTo>
                    <a:pt x="3088" y="522"/>
                    <a:pt x="3219" y="783"/>
                    <a:pt x="3132" y="1131"/>
                  </a:cubicBezTo>
                  <a:cubicBezTo>
                    <a:pt x="3088" y="1349"/>
                    <a:pt x="2914" y="1523"/>
                    <a:pt x="2740" y="1479"/>
                  </a:cubicBezTo>
                  <a:cubicBezTo>
                    <a:pt x="1783" y="1175"/>
                    <a:pt x="870" y="783"/>
                    <a:pt x="0" y="3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67"/>
            <p:cNvSpPr/>
            <p:nvPr/>
          </p:nvSpPr>
          <p:spPr>
            <a:xfrm>
              <a:off x="2328500" y="2146375"/>
              <a:ext cx="66350" cy="43525"/>
            </a:xfrm>
            <a:custGeom>
              <a:avLst/>
              <a:gdLst/>
              <a:ahLst/>
              <a:cxnLst/>
              <a:rect l="l" t="t" r="r" b="b"/>
              <a:pathLst>
                <a:path w="2654" h="1741" extrusionOk="0">
                  <a:moveTo>
                    <a:pt x="44" y="740"/>
                  </a:moveTo>
                  <a:lnTo>
                    <a:pt x="609" y="609"/>
                  </a:lnTo>
                  <a:lnTo>
                    <a:pt x="522" y="87"/>
                  </a:lnTo>
                  <a:cubicBezTo>
                    <a:pt x="609" y="44"/>
                    <a:pt x="696" y="0"/>
                    <a:pt x="740" y="0"/>
                  </a:cubicBezTo>
                  <a:cubicBezTo>
                    <a:pt x="1479" y="174"/>
                    <a:pt x="1958" y="740"/>
                    <a:pt x="2566" y="1175"/>
                  </a:cubicBezTo>
                  <a:cubicBezTo>
                    <a:pt x="2653" y="1218"/>
                    <a:pt x="2610" y="1436"/>
                    <a:pt x="2566" y="1610"/>
                  </a:cubicBezTo>
                  <a:cubicBezTo>
                    <a:pt x="2523" y="1697"/>
                    <a:pt x="2392" y="1740"/>
                    <a:pt x="2262" y="1740"/>
                  </a:cubicBezTo>
                  <a:cubicBezTo>
                    <a:pt x="1523" y="1479"/>
                    <a:pt x="783" y="1218"/>
                    <a:pt x="0" y="1001"/>
                  </a:cubicBezTo>
                  <a:cubicBezTo>
                    <a:pt x="44" y="870"/>
                    <a:pt x="44" y="827"/>
                    <a:pt x="44" y="7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67"/>
            <p:cNvSpPr/>
            <p:nvPr/>
          </p:nvSpPr>
          <p:spPr>
            <a:xfrm>
              <a:off x="5339300" y="3514225"/>
              <a:ext cx="65250" cy="44625"/>
            </a:xfrm>
            <a:custGeom>
              <a:avLst/>
              <a:gdLst/>
              <a:ahLst/>
              <a:cxnLst/>
              <a:rect l="l" t="t" r="r" b="b"/>
              <a:pathLst>
                <a:path w="2610" h="1785" extrusionOk="0">
                  <a:moveTo>
                    <a:pt x="2610" y="1001"/>
                  </a:moveTo>
                  <a:lnTo>
                    <a:pt x="2001" y="1088"/>
                  </a:lnTo>
                  <a:cubicBezTo>
                    <a:pt x="2045" y="1262"/>
                    <a:pt x="2088" y="1436"/>
                    <a:pt x="2132" y="1610"/>
                  </a:cubicBezTo>
                  <a:cubicBezTo>
                    <a:pt x="2088" y="1654"/>
                    <a:pt x="2001" y="1784"/>
                    <a:pt x="1958" y="1741"/>
                  </a:cubicBezTo>
                  <a:cubicBezTo>
                    <a:pt x="1175" y="1610"/>
                    <a:pt x="653" y="1045"/>
                    <a:pt x="44" y="610"/>
                  </a:cubicBezTo>
                  <a:cubicBezTo>
                    <a:pt x="0" y="523"/>
                    <a:pt x="0" y="305"/>
                    <a:pt x="44" y="175"/>
                  </a:cubicBezTo>
                  <a:cubicBezTo>
                    <a:pt x="131" y="44"/>
                    <a:pt x="218" y="1"/>
                    <a:pt x="348" y="44"/>
                  </a:cubicBezTo>
                  <a:cubicBezTo>
                    <a:pt x="1088" y="262"/>
                    <a:pt x="1871" y="523"/>
                    <a:pt x="2610" y="7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67"/>
            <p:cNvSpPr/>
            <p:nvPr/>
          </p:nvSpPr>
          <p:spPr>
            <a:xfrm>
              <a:off x="4179125" y="3977425"/>
              <a:ext cx="42425" cy="39175"/>
            </a:xfrm>
            <a:custGeom>
              <a:avLst/>
              <a:gdLst/>
              <a:ahLst/>
              <a:cxnLst/>
              <a:rect l="l" t="t" r="r" b="b"/>
              <a:pathLst>
                <a:path w="1697" h="1567" extrusionOk="0">
                  <a:moveTo>
                    <a:pt x="87" y="1567"/>
                  </a:moveTo>
                  <a:cubicBezTo>
                    <a:pt x="0" y="1262"/>
                    <a:pt x="0" y="958"/>
                    <a:pt x="0" y="653"/>
                  </a:cubicBezTo>
                  <a:cubicBezTo>
                    <a:pt x="87" y="305"/>
                    <a:pt x="348" y="88"/>
                    <a:pt x="696" y="44"/>
                  </a:cubicBezTo>
                  <a:cubicBezTo>
                    <a:pt x="957" y="1"/>
                    <a:pt x="1262" y="131"/>
                    <a:pt x="1436" y="349"/>
                  </a:cubicBezTo>
                  <a:cubicBezTo>
                    <a:pt x="1653" y="610"/>
                    <a:pt x="1697" y="958"/>
                    <a:pt x="1523" y="1262"/>
                  </a:cubicBezTo>
                  <a:cubicBezTo>
                    <a:pt x="1436" y="1393"/>
                    <a:pt x="1305" y="1523"/>
                    <a:pt x="1175" y="1567"/>
                  </a:cubicBezTo>
                  <a:cubicBezTo>
                    <a:pt x="783" y="1567"/>
                    <a:pt x="435" y="1567"/>
                    <a:pt x="87" y="1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67"/>
            <p:cNvSpPr/>
            <p:nvPr/>
          </p:nvSpPr>
          <p:spPr>
            <a:xfrm>
              <a:off x="3515850" y="1697300"/>
              <a:ext cx="43525" cy="41350"/>
            </a:xfrm>
            <a:custGeom>
              <a:avLst/>
              <a:gdLst/>
              <a:ahLst/>
              <a:cxnLst/>
              <a:rect l="l" t="t" r="r" b="b"/>
              <a:pathLst>
                <a:path w="1741" h="1654" extrusionOk="0">
                  <a:moveTo>
                    <a:pt x="1653" y="44"/>
                  </a:moveTo>
                  <a:cubicBezTo>
                    <a:pt x="1697" y="305"/>
                    <a:pt x="1740" y="610"/>
                    <a:pt x="1740" y="871"/>
                  </a:cubicBezTo>
                  <a:cubicBezTo>
                    <a:pt x="1653" y="1349"/>
                    <a:pt x="1218" y="1654"/>
                    <a:pt x="740" y="1523"/>
                  </a:cubicBezTo>
                  <a:cubicBezTo>
                    <a:pt x="262" y="1393"/>
                    <a:pt x="1" y="871"/>
                    <a:pt x="175" y="392"/>
                  </a:cubicBezTo>
                  <a:cubicBezTo>
                    <a:pt x="262" y="218"/>
                    <a:pt x="436" y="88"/>
                    <a:pt x="610" y="44"/>
                  </a:cubicBezTo>
                  <a:cubicBezTo>
                    <a:pt x="958" y="1"/>
                    <a:pt x="1305" y="1"/>
                    <a:pt x="1653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67"/>
            <p:cNvSpPr/>
            <p:nvPr/>
          </p:nvSpPr>
          <p:spPr>
            <a:xfrm>
              <a:off x="3711575" y="1138425"/>
              <a:ext cx="22850" cy="125075"/>
            </a:xfrm>
            <a:custGeom>
              <a:avLst/>
              <a:gdLst/>
              <a:ahLst/>
              <a:cxnLst/>
              <a:rect l="l" t="t" r="r" b="b"/>
              <a:pathLst>
                <a:path w="914" h="5003" extrusionOk="0">
                  <a:moveTo>
                    <a:pt x="44" y="5002"/>
                  </a:moveTo>
                  <a:cubicBezTo>
                    <a:pt x="0" y="4611"/>
                    <a:pt x="0" y="4219"/>
                    <a:pt x="44" y="3828"/>
                  </a:cubicBezTo>
                  <a:cubicBezTo>
                    <a:pt x="261" y="2784"/>
                    <a:pt x="348" y="1697"/>
                    <a:pt x="305" y="609"/>
                  </a:cubicBezTo>
                  <a:cubicBezTo>
                    <a:pt x="305" y="392"/>
                    <a:pt x="305" y="131"/>
                    <a:pt x="653" y="0"/>
                  </a:cubicBezTo>
                  <a:cubicBezTo>
                    <a:pt x="914" y="1697"/>
                    <a:pt x="696" y="3393"/>
                    <a:pt x="44" y="50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67"/>
            <p:cNvSpPr/>
            <p:nvPr/>
          </p:nvSpPr>
          <p:spPr>
            <a:xfrm>
              <a:off x="4992450" y="2489975"/>
              <a:ext cx="42425" cy="42425"/>
            </a:xfrm>
            <a:custGeom>
              <a:avLst/>
              <a:gdLst/>
              <a:ahLst/>
              <a:cxnLst/>
              <a:rect l="l" t="t" r="r" b="b"/>
              <a:pathLst>
                <a:path w="1697" h="1697" extrusionOk="0">
                  <a:moveTo>
                    <a:pt x="1479" y="1653"/>
                  </a:moveTo>
                  <a:cubicBezTo>
                    <a:pt x="1218" y="1697"/>
                    <a:pt x="957" y="1697"/>
                    <a:pt x="740" y="1697"/>
                  </a:cubicBezTo>
                  <a:cubicBezTo>
                    <a:pt x="261" y="1610"/>
                    <a:pt x="0" y="1131"/>
                    <a:pt x="131" y="696"/>
                  </a:cubicBezTo>
                  <a:cubicBezTo>
                    <a:pt x="261" y="261"/>
                    <a:pt x="696" y="0"/>
                    <a:pt x="1174" y="131"/>
                  </a:cubicBezTo>
                  <a:cubicBezTo>
                    <a:pt x="1348" y="174"/>
                    <a:pt x="1479" y="305"/>
                    <a:pt x="1566" y="522"/>
                  </a:cubicBezTo>
                  <a:cubicBezTo>
                    <a:pt x="1696" y="870"/>
                    <a:pt x="1653" y="1305"/>
                    <a:pt x="1479" y="16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67"/>
            <p:cNvSpPr/>
            <p:nvPr/>
          </p:nvSpPr>
          <p:spPr>
            <a:xfrm>
              <a:off x="2691650" y="3173900"/>
              <a:ext cx="39175" cy="42425"/>
            </a:xfrm>
            <a:custGeom>
              <a:avLst/>
              <a:gdLst/>
              <a:ahLst/>
              <a:cxnLst/>
              <a:rect l="l" t="t" r="r" b="b"/>
              <a:pathLst>
                <a:path w="1567" h="1697" extrusionOk="0">
                  <a:moveTo>
                    <a:pt x="1" y="609"/>
                  </a:moveTo>
                  <a:cubicBezTo>
                    <a:pt x="1" y="174"/>
                    <a:pt x="218" y="1"/>
                    <a:pt x="697" y="44"/>
                  </a:cubicBezTo>
                  <a:cubicBezTo>
                    <a:pt x="1175" y="1"/>
                    <a:pt x="1567" y="348"/>
                    <a:pt x="1567" y="827"/>
                  </a:cubicBezTo>
                  <a:cubicBezTo>
                    <a:pt x="1523" y="1305"/>
                    <a:pt x="1088" y="1697"/>
                    <a:pt x="610" y="1653"/>
                  </a:cubicBezTo>
                  <a:cubicBezTo>
                    <a:pt x="218" y="1653"/>
                    <a:pt x="1" y="1262"/>
                    <a:pt x="1" y="6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67"/>
            <p:cNvSpPr/>
            <p:nvPr/>
          </p:nvSpPr>
          <p:spPr>
            <a:xfrm>
              <a:off x="3761600" y="4428675"/>
              <a:ext cx="18500" cy="97875"/>
            </a:xfrm>
            <a:custGeom>
              <a:avLst/>
              <a:gdLst/>
              <a:ahLst/>
              <a:cxnLst/>
              <a:rect l="l" t="t" r="r" b="b"/>
              <a:pathLst>
                <a:path w="740" h="3915" extrusionOk="0">
                  <a:moveTo>
                    <a:pt x="0" y="1"/>
                  </a:moveTo>
                  <a:cubicBezTo>
                    <a:pt x="652" y="1697"/>
                    <a:pt x="739" y="2958"/>
                    <a:pt x="348" y="3915"/>
                  </a:cubicBezTo>
                  <a:cubicBezTo>
                    <a:pt x="261" y="3872"/>
                    <a:pt x="174" y="3828"/>
                    <a:pt x="174" y="3785"/>
                  </a:cubicBezTo>
                  <a:cubicBezTo>
                    <a:pt x="131" y="3654"/>
                    <a:pt x="87" y="3567"/>
                    <a:pt x="87" y="3437"/>
                  </a:cubicBezTo>
                  <a:cubicBezTo>
                    <a:pt x="44" y="2262"/>
                    <a:pt x="44" y="113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67"/>
            <p:cNvSpPr/>
            <p:nvPr/>
          </p:nvSpPr>
          <p:spPr>
            <a:xfrm>
              <a:off x="2266525" y="2374725"/>
              <a:ext cx="101150" cy="29375"/>
            </a:xfrm>
            <a:custGeom>
              <a:avLst/>
              <a:gdLst/>
              <a:ahLst/>
              <a:cxnLst/>
              <a:rect l="l" t="t" r="r" b="b"/>
              <a:pathLst>
                <a:path w="4046" h="1175" extrusionOk="0">
                  <a:moveTo>
                    <a:pt x="0" y="435"/>
                  </a:moveTo>
                  <a:cubicBezTo>
                    <a:pt x="435" y="44"/>
                    <a:pt x="1044" y="0"/>
                    <a:pt x="1566" y="218"/>
                  </a:cubicBezTo>
                  <a:cubicBezTo>
                    <a:pt x="2175" y="522"/>
                    <a:pt x="2871" y="609"/>
                    <a:pt x="3480" y="870"/>
                  </a:cubicBezTo>
                  <a:cubicBezTo>
                    <a:pt x="3654" y="957"/>
                    <a:pt x="3784" y="1044"/>
                    <a:pt x="4045" y="1174"/>
                  </a:cubicBezTo>
                  <a:cubicBezTo>
                    <a:pt x="2610" y="1000"/>
                    <a:pt x="1305" y="1000"/>
                    <a:pt x="0" y="4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67"/>
            <p:cNvSpPr/>
            <p:nvPr/>
          </p:nvSpPr>
          <p:spPr>
            <a:xfrm>
              <a:off x="3524550" y="4011150"/>
              <a:ext cx="37000" cy="47850"/>
            </a:xfrm>
            <a:custGeom>
              <a:avLst/>
              <a:gdLst/>
              <a:ahLst/>
              <a:cxnLst/>
              <a:rect l="l" t="t" r="r" b="b"/>
              <a:pathLst>
                <a:path w="1480" h="1914" extrusionOk="0">
                  <a:moveTo>
                    <a:pt x="1131" y="1914"/>
                  </a:moveTo>
                  <a:cubicBezTo>
                    <a:pt x="870" y="1740"/>
                    <a:pt x="653" y="1609"/>
                    <a:pt x="436" y="1479"/>
                  </a:cubicBezTo>
                  <a:cubicBezTo>
                    <a:pt x="88" y="1175"/>
                    <a:pt x="1" y="653"/>
                    <a:pt x="218" y="261"/>
                  </a:cubicBezTo>
                  <a:cubicBezTo>
                    <a:pt x="349" y="44"/>
                    <a:pt x="523" y="0"/>
                    <a:pt x="1262" y="87"/>
                  </a:cubicBezTo>
                  <a:cubicBezTo>
                    <a:pt x="1479" y="696"/>
                    <a:pt x="1436" y="1349"/>
                    <a:pt x="1131" y="19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67"/>
            <p:cNvSpPr/>
            <p:nvPr/>
          </p:nvSpPr>
          <p:spPr>
            <a:xfrm>
              <a:off x="2674275" y="2531300"/>
              <a:ext cx="50025" cy="34800"/>
            </a:xfrm>
            <a:custGeom>
              <a:avLst/>
              <a:gdLst/>
              <a:ahLst/>
              <a:cxnLst/>
              <a:rect l="l" t="t" r="r" b="b"/>
              <a:pathLst>
                <a:path w="2001" h="1392" extrusionOk="0">
                  <a:moveTo>
                    <a:pt x="0" y="1131"/>
                  </a:moveTo>
                  <a:cubicBezTo>
                    <a:pt x="174" y="870"/>
                    <a:pt x="348" y="565"/>
                    <a:pt x="522" y="305"/>
                  </a:cubicBezTo>
                  <a:cubicBezTo>
                    <a:pt x="826" y="44"/>
                    <a:pt x="1261" y="0"/>
                    <a:pt x="1609" y="174"/>
                  </a:cubicBezTo>
                  <a:cubicBezTo>
                    <a:pt x="1870" y="305"/>
                    <a:pt x="2001" y="609"/>
                    <a:pt x="1914" y="913"/>
                  </a:cubicBezTo>
                  <a:cubicBezTo>
                    <a:pt x="1914" y="1044"/>
                    <a:pt x="1783" y="1218"/>
                    <a:pt x="1653" y="1218"/>
                  </a:cubicBezTo>
                  <a:cubicBezTo>
                    <a:pt x="1131" y="1392"/>
                    <a:pt x="522" y="1348"/>
                    <a:pt x="0" y="1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67"/>
            <p:cNvSpPr/>
            <p:nvPr/>
          </p:nvSpPr>
          <p:spPr>
            <a:xfrm>
              <a:off x="5006575" y="3140200"/>
              <a:ext cx="51125" cy="36975"/>
            </a:xfrm>
            <a:custGeom>
              <a:avLst/>
              <a:gdLst/>
              <a:ahLst/>
              <a:cxnLst/>
              <a:rect l="l" t="t" r="r" b="b"/>
              <a:pathLst>
                <a:path w="2045" h="1479" extrusionOk="0">
                  <a:moveTo>
                    <a:pt x="2045" y="261"/>
                  </a:moveTo>
                  <a:cubicBezTo>
                    <a:pt x="1827" y="566"/>
                    <a:pt x="1740" y="740"/>
                    <a:pt x="1610" y="914"/>
                  </a:cubicBezTo>
                  <a:cubicBezTo>
                    <a:pt x="1392" y="1305"/>
                    <a:pt x="914" y="1479"/>
                    <a:pt x="479" y="1305"/>
                  </a:cubicBezTo>
                  <a:cubicBezTo>
                    <a:pt x="44" y="1131"/>
                    <a:pt x="1" y="783"/>
                    <a:pt x="131" y="261"/>
                  </a:cubicBezTo>
                  <a:cubicBezTo>
                    <a:pt x="740" y="0"/>
                    <a:pt x="1436" y="44"/>
                    <a:pt x="2045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67"/>
            <p:cNvSpPr/>
            <p:nvPr/>
          </p:nvSpPr>
          <p:spPr>
            <a:xfrm>
              <a:off x="4158475" y="1658175"/>
              <a:ext cx="34800" cy="47850"/>
            </a:xfrm>
            <a:custGeom>
              <a:avLst/>
              <a:gdLst/>
              <a:ahLst/>
              <a:cxnLst/>
              <a:rect l="l" t="t" r="r" b="b"/>
              <a:pathLst>
                <a:path w="1392" h="1914" extrusionOk="0">
                  <a:moveTo>
                    <a:pt x="217" y="1696"/>
                  </a:moveTo>
                  <a:cubicBezTo>
                    <a:pt x="0" y="1131"/>
                    <a:pt x="0" y="565"/>
                    <a:pt x="217" y="0"/>
                  </a:cubicBezTo>
                  <a:cubicBezTo>
                    <a:pt x="652" y="0"/>
                    <a:pt x="1044" y="261"/>
                    <a:pt x="1218" y="652"/>
                  </a:cubicBezTo>
                  <a:cubicBezTo>
                    <a:pt x="1392" y="913"/>
                    <a:pt x="1392" y="1305"/>
                    <a:pt x="1174" y="1566"/>
                  </a:cubicBezTo>
                  <a:cubicBezTo>
                    <a:pt x="957" y="1870"/>
                    <a:pt x="522" y="1914"/>
                    <a:pt x="217" y="16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67"/>
            <p:cNvSpPr/>
            <p:nvPr/>
          </p:nvSpPr>
          <p:spPr>
            <a:xfrm>
              <a:off x="4861950" y="3779550"/>
              <a:ext cx="103325" cy="105500"/>
            </a:xfrm>
            <a:custGeom>
              <a:avLst/>
              <a:gdLst/>
              <a:ahLst/>
              <a:cxnLst/>
              <a:rect l="l" t="t" r="r" b="b"/>
              <a:pathLst>
                <a:path w="4133" h="4220" extrusionOk="0">
                  <a:moveTo>
                    <a:pt x="1" y="4132"/>
                  </a:moveTo>
                  <a:cubicBezTo>
                    <a:pt x="392" y="3741"/>
                    <a:pt x="784" y="3349"/>
                    <a:pt x="1175" y="2958"/>
                  </a:cubicBezTo>
                  <a:lnTo>
                    <a:pt x="4133" y="44"/>
                  </a:lnTo>
                  <a:lnTo>
                    <a:pt x="4089" y="0"/>
                  </a:lnTo>
                  <a:cubicBezTo>
                    <a:pt x="4089" y="131"/>
                    <a:pt x="4133" y="261"/>
                    <a:pt x="4089" y="348"/>
                  </a:cubicBezTo>
                  <a:cubicBezTo>
                    <a:pt x="2958" y="1783"/>
                    <a:pt x="1654" y="3045"/>
                    <a:pt x="218" y="4176"/>
                  </a:cubicBezTo>
                  <a:cubicBezTo>
                    <a:pt x="175" y="4176"/>
                    <a:pt x="131" y="4176"/>
                    <a:pt x="88" y="42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67"/>
            <p:cNvSpPr/>
            <p:nvPr/>
          </p:nvSpPr>
          <p:spPr>
            <a:xfrm>
              <a:off x="5376275" y="3303300"/>
              <a:ext cx="92450" cy="23950"/>
            </a:xfrm>
            <a:custGeom>
              <a:avLst/>
              <a:gdLst/>
              <a:ahLst/>
              <a:cxnLst/>
              <a:rect l="l" t="t" r="r" b="b"/>
              <a:pathLst>
                <a:path w="3698" h="958" extrusionOk="0">
                  <a:moveTo>
                    <a:pt x="0" y="131"/>
                  </a:moveTo>
                  <a:cubicBezTo>
                    <a:pt x="1261" y="0"/>
                    <a:pt x="2523" y="174"/>
                    <a:pt x="3697" y="609"/>
                  </a:cubicBezTo>
                  <a:cubicBezTo>
                    <a:pt x="3393" y="740"/>
                    <a:pt x="3306" y="827"/>
                    <a:pt x="3219" y="870"/>
                  </a:cubicBezTo>
                  <a:cubicBezTo>
                    <a:pt x="2653" y="957"/>
                    <a:pt x="2088" y="870"/>
                    <a:pt x="1566" y="609"/>
                  </a:cubicBezTo>
                  <a:cubicBezTo>
                    <a:pt x="1087" y="392"/>
                    <a:pt x="522" y="218"/>
                    <a:pt x="0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67"/>
            <p:cNvSpPr/>
            <p:nvPr/>
          </p:nvSpPr>
          <p:spPr>
            <a:xfrm>
              <a:off x="4424850" y="3875225"/>
              <a:ext cx="44600" cy="38075"/>
            </a:xfrm>
            <a:custGeom>
              <a:avLst/>
              <a:gdLst/>
              <a:ahLst/>
              <a:cxnLst/>
              <a:rect l="l" t="t" r="r" b="b"/>
              <a:pathLst>
                <a:path w="1784" h="1523" extrusionOk="0">
                  <a:moveTo>
                    <a:pt x="1784" y="1001"/>
                  </a:moveTo>
                  <a:lnTo>
                    <a:pt x="1349" y="1523"/>
                  </a:lnTo>
                  <a:cubicBezTo>
                    <a:pt x="1088" y="1436"/>
                    <a:pt x="958" y="1479"/>
                    <a:pt x="914" y="1436"/>
                  </a:cubicBezTo>
                  <a:cubicBezTo>
                    <a:pt x="653" y="1218"/>
                    <a:pt x="436" y="1001"/>
                    <a:pt x="218" y="783"/>
                  </a:cubicBezTo>
                  <a:cubicBezTo>
                    <a:pt x="44" y="653"/>
                    <a:pt x="1" y="392"/>
                    <a:pt x="131" y="218"/>
                  </a:cubicBezTo>
                  <a:cubicBezTo>
                    <a:pt x="262" y="88"/>
                    <a:pt x="436" y="1"/>
                    <a:pt x="610" y="1"/>
                  </a:cubicBezTo>
                  <a:cubicBezTo>
                    <a:pt x="1219" y="1"/>
                    <a:pt x="1697" y="436"/>
                    <a:pt x="1784" y="10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67"/>
            <p:cNvSpPr/>
            <p:nvPr/>
          </p:nvSpPr>
          <p:spPr>
            <a:xfrm>
              <a:off x="3269025" y="1798425"/>
              <a:ext cx="44600" cy="40250"/>
            </a:xfrm>
            <a:custGeom>
              <a:avLst/>
              <a:gdLst/>
              <a:ahLst/>
              <a:cxnLst/>
              <a:rect l="l" t="t" r="r" b="b"/>
              <a:pathLst>
                <a:path w="1784" h="1610" extrusionOk="0">
                  <a:moveTo>
                    <a:pt x="1" y="740"/>
                  </a:moveTo>
                  <a:cubicBezTo>
                    <a:pt x="44" y="610"/>
                    <a:pt x="175" y="479"/>
                    <a:pt x="262" y="305"/>
                  </a:cubicBezTo>
                  <a:cubicBezTo>
                    <a:pt x="523" y="44"/>
                    <a:pt x="740" y="1"/>
                    <a:pt x="1001" y="218"/>
                  </a:cubicBezTo>
                  <a:cubicBezTo>
                    <a:pt x="1219" y="436"/>
                    <a:pt x="1436" y="653"/>
                    <a:pt x="1653" y="914"/>
                  </a:cubicBezTo>
                  <a:cubicBezTo>
                    <a:pt x="1784" y="1175"/>
                    <a:pt x="1610" y="1479"/>
                    <a:pt x="1306" y="1523"/>
                  </a:cubicBezTo>
                  <a:cubicBezTo>
                    <a:pt x="697" y="1610"/>
                    <a:pt x="305" y="1349"/>
                    <a:pt x="1" y="7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67"/>
            <p:cNvSpPr/>
            <p:nvPr/>
          </p:nvSpPr>
          <p:spPr>
            <a:xfrm>
              <a:off x="2976550" y="3702350"/>
              <a:ext cx="38075" cy="40250"/>
            </a:xfrm>
            <a:custGeom>
              <a:avLst/>
              <a:gdLst/>
              <a:ahLst/>
              <a:cxnLst/>
              <a:rect l="l" t="t" r="r" b="b"/>
              <a:pathLst>
                <a:path w="1523" h="1610" extrusionOk="0">
                  <a:moveTo>
                    <a:pt x="1522" y="740"/>
                  </a:moveTo>
                  <a:cubicBezTo>
                    <a:pt x="1479" y="1218"/>
                    <a:pt x="1131" y="1566"/>
                    <a:pt x="696" y="1609"/>
                  </a:cubicBezTo>
                  <a:cubicBezTo>
                    <a:pt x="566" y="1609"/>
                    <a:pt x="435" y="1566"/>
                    <a:pt x="348" y="1479"/>
                  </a:cubicBezTo>
                  <a:cubicBezTo>
                    <a:pt x="0" y="1044"/>
                    <a:pt x="87" y="348"/>
                    <a:pt x="609" y="44"/>
                  </a:cubicBezTo>
                  <a:cubicBezTo>
                    <a:pt x="653" y="0"/>
                    <a:pt x="740" y="0"/>
                    <a:pt x="827" y="0"/>
                  </a:cubicBezTo>
                  <a:cubicBezTo>
                    <a:pt x="1174" y="131"/>
                    <a:pt x="1435" y="392"/>
                    <a:pt x="1522" y="7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67"/>
            <p:cNvSpPr/>
            <p:nvPr/>
          </p:nvSpPr>
          <p:spPr>
            <a:xfrm>
              <a:off x="2794950" y="3420725"/>
              <a:ext cx="37000" cy="45700"/>
            </a:xfrm>
            <a:custGeom>
              <a:avLst/>
              <a:gdLst/>
              <a:ahLst/>
              <a:cxnLst/>
              <a:rect l="l" t="t" r="r" b="b"/>
              <a:pathLst>
                <a:path w="1480" h="1828" extrusionOk="0">
                  <a:moveTo>
                    <a:pt x="697" y="1827"/>
                  </a:moveTo>
                  <a:cubicBezTo>
                    <a:pt x="566" y="1740"/>
                    <a:pt x="392" y="1653"/>
                    <a:pt x="305" y="1566"/>
                  </a:cubicBezTo>
                  <a:cubicBezTo>
                    <a:pt x="175" y="1479"/>
                    <a:pt x="88" y="1349"/>
                    <a:pt x="1" y="1218"/>
                  </a:cubicBezTo>
                  <a:cubicBezTo>
                    <a:pt x="88" y="783"/>
                    <a:pt x="392" y="392"/>
                    <a:pt x="784" y="174"/>
                  </a:cubicBezTo>
                  <a:cubicBezTo>
                    <a:pt x="1088" y="0"/>
                    <a:pt x="1480" y="174"/>
                    <a:pt x="1480" y="522"/>
                  </a:cubicBezTo>
                  <a:cubicBezTo>
                    <a:pt x="1480" y="1088"/>
                    <a:pt x="1175" y="1566"/>
                    <a:pt x="697" y="18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67"/>
            <p:cNvSpPr/>
            <p:nvPr/>
          </p:nvSpPr>
          <p:spPr>
            <a:xfrm>
              <a:off x="2204550" y="2763975"/>
              <a:ext cx="108750" cy="20675"/>
            </a:xfrm>
            <a:custGeom>
              <a:avLst/>
              <a:gdLst/>
              <a:ahLst/>
              <a:cxnLst/>
              <a:rect l="l" t="t" r="r" b="b"/>
              <a:pathLst>
                <a:path w="4350" h="827" extrusionOk="0">
                  <a:moveTo>
                    <a:pt x="0" y="349"/>
                  </a:moveTo>
                  <a:cubicBezTo>
                    <a:pt x="740" y="218"/>
                    <a:pt x="1479" y="175"/>
                    <a:pt x="2262" y="218"/>
                  </a:cubicBezTo>
                  <a:cubicBezTo>
                    <a:pt x="2914" y="131"/>
                    <a:pt x="3567" y="88"/>
                    <a:pt x="4349" y="1"/>
                  </a:cubicBezTo>
                  <a:cubicBezTo>
                    <a:pt x="3132" y="609"/>
                    <a:pt x="1740" y="827"/>
                    <a:pt x="392" y="653"/>
                  </a:cubicBezTo>
                  <a:cubicBezTo>
                    <a:pt x="261" y="653"/>
                    <a:pt x="174" y="479"/>
                    <a:pt x="0" y="3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67"/>
            <p:cNvSpPr/>
            <p:nvPr/>
          </p:nvSpPr>
          <p:spPr>
            <a:xfrm>
              <a:off x="5019625" y="3570775"/>
              <a:ext cx="65275" cy="95700"/>
            </a:xfrm>
            <a:custGeom>
              <a:avLst/>
              <a:gdLst/>
              <a:ahLst/>
              <a:cxnLst/>
              <a:rect l="l" t="t" r="r" b="b"/>
              <a:pathLst>
                <a:path w="2611" h="3828" extrusionOk="0">
                  <a:moveTo>
                    <a:pt x="0" y="3306"/>
                  </a:moveTo>
                  <a:cubicBezTo>
                    <a:pt x="392" y="3263"/>
                    <a:pt x="435" y="2871"/>
                    <a:pt x="609" y="2654"/>
                  </a:cubicBezTo>
                  <a:cubicBezTo>
                    <a:pt x="1175" y="1740"/>
                    <a:pt x="1697" y="870"/>
                    <a:pt x="2306" y="1"/>
                  </a:cubicBezTo>
                  <a:lnTo>
                    <a:pt x="2393" y="1"/>
                  </a:lnTo>
                  <a:cubicBezTo>
                    <a:pt x="2610" y="44"/>
                    <a:pt x="2610" y="218"/>
                    <a:pt x="2523" y="348"/>
                  </a:cubicBezTo>
                  <a:cubicBezTo>
                    <a:pt x="2045" y="1131"/>
                    <a:pt x="1566" y="1914"/>
                    <a:pt x="1044" y="2697"/>
                  </a:cubicBezTo>
                  <a:cubicBezTo>
                    <a:pt x="783" y="3132"/>
                    <a:pt x="435" y="3523"/>
                    <a:pt x="0" y="3828"/>
                  </a:cubicBezTo>
                  <a:lnTo>
                    <a:pt x="44" y="3828"/>
                  </a:lnTo>
                  <a:lnTo>
                    <a:pt x="44" y="326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67"/>
            <p:cNvSpPr/>
            <p:nvPr/>
          </p:nvSpPr>
          <p:spPr>
            <a:xfrm>
              <a:off x="3933375" y="1186275"/>
              <a:ext cx="21775" cy="98950"/>
            </a:xfrm>
            <a:custGeom>
              <a:avLst/>
              <a:gdLst/>
              <a:ahLst/>
              <a:cxnLst/>
              <a:rect l="l" t="t" r="r" b="b"/>
              <a:pathLst>
                <a:path w="871" h="3958" extrusionOk="0">
                  <a:moveTo>
                    <a:pt x="523" y="0"/>
                  </a:moveTo>
                  <a:cubicBezTo>
                    <a:pt x="871" y="1435"/>
                    <a:pt x="523" y="2697"/>
                    <a:pt x="871" y="3958"/>
                  </a:cubicBezTo>
                  <a:cubicBezTo>
                    <a:pt x="262" y="2914"/>
                    <a:pt x="1" y="1696"/>
                    <a:pt x="218" y="478"/>
                  </a:cubicBezTo>
                  <a:cubicBezTo>
                    <a:pt x="262" y="348"/>
                    <a:pt x="392" y="261"/>
                    <a:pt x="5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67"/>
            <p:cNvSpPr/>
            <p:nvPr/>
          </p:nvSpPr>
          <p:spPr>
            <a:xfrm>
              <a:off x="4319375" y="1241725"/>
              <a:ext cx="23950" cy="98975"/>
            </a:xfrm>
            <a:custGeom>
              <a:avLst/>
              <a:gdLst/>
              <a:ahLst/>
              <a:cxnLst/>
              <a:rect l="l" t="t" r="r" b="b"/>
              <a:pathLst>
                <a:path w="958" h="3959" extrusionOk="0">
                  <a:moveTo>
                    <a:pt x="88" y="3958"/>
                  </a:moveTo>
                  <a:cubicBezTo>
                    <a:pt x="1" y="2610"/>
                    <a:pt x="175" y="1261"/>
                    <a:pt x="653" y="0"/>
                  </a:cubicBezTo>
                  <a:cubicBezTo>
                    <a:pt x="740" y="174"/>
                    <a:pt x="784" y="348"/>
                    <a:pt x="871" y="566"/>
                  </a:cubicBezTo>
                  <a:cubicBezTo>
                    <a:pt x="958" y="1131"/>
                    <a:pt x="871" y="1740"/>
                    <a:pt x="610" y="2305"/>
                  </a:cubicBezTo>
                  <a:cubicBezTo>
                    <a:pt x="349" y="2827"/>
                    <a:pt x="175" y="3393"/>
                    <a:pt x="88" y="39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67"/>
            <p:cNvSpPr/>
            <p:nvPr/>
          </p:nvSpPr>
          <p:spPr>
            <a:xfrm>
              <a:off x="2131700" y="2997750"/>
              <a:ext cx="116350" cy="27200"/>
            </a:xfrm>
            <a:custGeom>
              <a:avLst/>
              <a:gdLst/>
              <a:ahLst/>
              <a:cxnLst/>
              <a:rect l="l" t="t" r="r" b="b"/>
              <a:pathLst>
                <a:path w="4654" h="1088" extrusionOk="0">
                  <a:moveTo>
                    <a:pt x="4654" y="870"/>
                  </a:moveTo>
                  <a:cubicBezTo>
                    <a:pt x="4088" y="1088"/>
                    <a:pt x="3610" y="827"/>
                    <a:pt x="3132" y="783"/>
                  </a:cubicBezTo>
                  <a:cubicBezTo>
                    <a:pt x="2610" y="740"/>
                    <a:pt x="2088" y="697"/>
                    <a:pt x="1566" y="653"/>
                  </a:cubicBezTo>
                  <a:cubicBezTo>
                    <a:pt x="1044" y="697"/>
                    <a:pt x="479" y="653"/>
                    <a:pt x="0" y="523"/>
                  </a:cubicBezTo>
                  <a:cubicBezTo>
                    <a:pt x="1087" y="1"/>
                    <a:pt x="3393" y="218"/>
                    <a:pt x="4654" y="8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67"/>
            <p:cNvSpPr/>
            <p:nvPr/>
          </p:nvSpPr>
          <p:spPr>
            <a:xfrm>
              <a:off x="2990675" y="1985450"/>
              <a:ext cx="41350" cy="37000"/>
            </a:xfrm>
            <a:custGeom>
              <a:avLst/>
              <a:gdLst/>
              <a:ahLst/>
              <a:cxnLst/>
              <a:rect l="l" t="t" r="r" b="b"/>
              <a:pathLst>
                <a:path w="1654" h="1480" extrusionOk="0">
                  <a:moveTo>
                    <a:pt x="1653" y="653"/>
                  </a:moveTo>
                  <a:cubicBezTo>
                    <a:pt x="1566" y="783"/>
                    <a:pt x="1479" y="914"/>
                    <a:pt x="1392" y="1044"/>
                  </a:cubicBezTo>
                  <a:cubicBezTo>
                    <a:pt x="1044" y="1479"/>
                    <a:pt x="348" y="1392"/>
                    <a:pt x="131" y="870"/>
                  </a:cubicBezTo>
                  <a:cubicBezTo>
                    <a:pt x="44" y="696"/>
                    <a:pt x="1" y="522"/>
                    <a:pt x="88" y="348"/>
                  </a:cubicBezTo>
                  <a:cubicBezTo>
                    <a:pt x="218" y="131"/>
                    <a:pt x="435" y="44"/>
                    <a:pt x="653" y="0"/>
                  </a:cubicBezTo>
                  <a:cubicBezTo>
                    <a:pt x="1001" y="44"/>
                    <a:pt x="1479" y="87"/>
                    <a:pt x="1653" y="6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67"/>
            <p:cNvSpPr/>
            <p:nvPr/>
          </p:nvSpPr>
          <p:spPr>
            <a:xfrm>
              <a:off x="3265775" y="3906750"/>
              <a:ext cx="39175" cy="43525"/>
            </a:xfrm>
            <a:custGeom>
              <a:avLst/>
              <a:gdLst/>
              <a:ahLst/>
              <a:cxnLst/>
              <a:rect l="l" t="t" r="r" b="b"/>
              <a:pathLst>
                <a:path w="1567" h="1741" extrusionOk="0">
                  <a:moveTo>
                    <a:pt x="1566" y="1132"/>
                  </a:moveTo>
                  <a:cubicBezTo>
                    <a:pt x="1305" y="1349"/>
                    <a:pt x="1131" y="1523"/>
                    <a:pt x="914" y="1654"/>
                  </a:cubicBezTo>
                  <a:cubicBezTo>
                    <a:pt x="783" y="1697"/>
                    <a:pt x="653" y="1741"/>
                    <a:pt x="522" y="1741"/>
                  </a:cubicBezTo>
                  <a:cubicBezTo>
                    <a:pt x="261" y="1349"/>
                    <a:pt x="0" y="1001"/>
                    <a:pt x="261" y="479"/>
                  </a:cubicBezTo>
                  <a:cubicBezTo>
                    <a:pt x="479" y="88"/>
                    <a:pt x="870" y="1"/>
                    <a:pt x="1131" y="349"/>
                  </a:cubicBezTo>
                  <a:cubicBezTo>
                    <a:pt x="1305" y="610"/>
                    <a:pt x="1436" y="871"/>
                    <a:pt x="1566" y="113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67"/>
            <p:cNvSpPr/>
            <p:nvPr/>
          </p:nvSpPr>
          <p:spPr>
            <a:xfrm>
              <a:off x="2648175" y="2037650"/>
              <a:ext cx="63075" cy="100050"/>
            </a:xfrm>
            <a:custGeom>
              <a:avLst/>
              <a:gdLst/>
              <a:ahLst/>
              <a:cxnLst/>
              <a:rect l="l" t="t" r="r" b="b"/>
              <a:pathLst>
                <a:path w="2523" h="4002" extrusionOk="0">
                  <a:moveTo>
                    <a:pt x="2436" y="0"/>
                  </a:moveTo>
                  <a:cubicBezTo>
                    <a:pt x="2479" y="609"/>
                    <a:pt x="2479" y="653"/>
                    <a:pt x="2349" y="870"/>
                  </a:cubicBezTo>
                  <a:lnTo>
                    <a:pt x="348" y="4002"/>
                  </a:lnTo>
                  <a:cubicBezTo>
                    <a:pt x="0" y="3871"/>
                    <a:pt x="87" y="3654"/>
                    <a:pt x="174" y="3523"/>
                  </a:cubicBezTo>
                  <a:cubicBezTo>
                    <a:pt x="870" y="2523"/>
                    <a:pt x="1523" y="1522"/>
                    <a:pt x="2218" y="522"/>
                  </a:cubicBezTo>
                  <a:cubicBezTo>
                    <a:pt x="2349" y="392"/>
                    <a:pt x="2523" y="261"/>
                    <a:pt x="24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67"/>
            <p:cNvSpPr/>
            <p:nvPr/>
          </p:nvSpPr>
          <p:spPr>
            <a:xfrm>
              <a:off x="4890225" y="2240975"/>
              <a:ext cx="39175" cy="46775"/>
            </a:xfrm>
            <a:custGeom>
              <a:avLst/>
              <a:gdLst/>
              <a:ahLst/>
              <a:cxnLst/>
              <a:rect l="l" t="t" r="r" b="b"/>
              <a:pathLst>
                <a:path w="1567" h="1871" extrusionOk="0">
                  <a:moveTo>
                    <a:pt x="871" y="0"/>
                  </a:moveTo>
                  <a:lnTo>
                    <a:pt x="1567" y="696"/>
                  </a:lnTo>
                  <a:cubicBezTo>
                    <a:pt x="1393" y="1131"/>
                    <a:pt x="1088" y="1479"/>
                    <a:pt x="697" y="1697"/>
                  </a:cubicBezTo>
                  <a:cubicBezTo>
                    <a:pt x="436" y="1871"/>
                    <a:pt x="88" y="1697"/>
                    <a:pt x="88" y="1392"/>
                  </a:cubicBezTo>
                  <a:cubicBezTo>
                    <a:pt x="1" y="870"/>
                    <a:pt x="88" y="740"/>
                    <a:pt x="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67"/>
            <p:cNvSpPr/>
            <p:nvPr/>
          </p:nvSpPr>
          <p:spPr>
            <a:xfrm>
              <a:off x="5421925" y="2918375"/>
              <a:ext cx="104425" cy="20675"/>
            </a:xfrm>
            <a:custGeom>
              <a:avLst/>
              <a:gdLst/>
              <a:ahLst/>
              <a:cxnLst/>
              <a:rect l="l" t="t" r="r" b="b"/>
              <a:pathLst>
                <a:path w="4177" h="827" extrusionOk="0">
                  <a:moveTo>
                    <a:pt x="1" y="827"/>
                  </a:moveTo>
                  <a:cubicBezTo>
                    <a:pt x="1132" y="218"/>
                    <a:pt x="2480" y="1"/>
                    <a:pt x="3741" y="175"/>
                  </a:cubicBezTo>
                  <a:cubicBezTo>
                    <a:pt x="3915" y="218"/>
                    <a:pt x="4046" y="262"/>
                    <a:pt x="4176" y="349"/>
                  </a:cubicBezTo>
                  <a:cubicBezTo>
                    <a:pt x="3828" y="566"/>
                    <a:pt x="3393" y="653"/>
                    <a:pt x="2958" y="610"/>
                  </a:cubicBezTo>
                  <a:lnTo>
                    <a:pt x="2002" y="610"/>
                  </a:lnTo>
                  <a:cubicBezTo>
                    <a:pt x="1697" y="610"/>
                    <a:pt x="1306" y="697"/>
                    <a:pt x="914" y="6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67"/>
            <p:cNvSpPr/>
            <p:nvPr/>
          </p:nvSpPr>
          <p:spPr>
            <a:xfrm>
              <a:off x="3371250" y="4378650"/>
              <a:ext cx="25025" cy="84850"/>
            </a:xfrm>
            <a:custGeom>
              <a:avLst/>
              <a:gdLst/>
              <a:ahLst/>
              <a:cxnLst/>
              <a:rect l="l" t="t" r="r" b="b"/>
              <a:pathLst>
                <a:path w="1001" h="3394" extrusionOk="0">
                  <a:moveTo>
                    <a:pt x="305" y="3393"/>
                  </a:moveTo>
                  <a:cubicBezTo>
                    <a:pt x="0" y="2828"/>
                    <a:pt x="0" y="2132"/>
                    <a:pt x="305" y="1567"/>
                  </a:cubicBezTo>
                  <a:cubicBezTo>
                    <a:pt x="565" y="1088"/>
                    <a:pt x="652" y="523"/>
                    <a:pt x="913" y="1"/>
                  </a:cubicBezTo>
                  <a:cubicBezTo>
                    <a:pt x="1000" y="1175"/>
                    <a:pt x="783" y="2306"/>
                    <a:pt x="305" y="33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67"/>
            <p:cNvSpPr/>
            <p:nvPr/>
          </p:nvSpPr>
          <p:spPr>
            <a:xfrm>
              <a:off x="4705375" y="3690375"/>
              <a:ext cx="40275" cy="35925"/>
            </a:xfrm>
            <a:custGeom>
              <a:avLst/>
              <a:gdLst/>
              <a:ahLst/>
              <a:cxnLst/>
              <a:rect l="l" t="t" r="r" b="b"/>
              <a:pathLst>
                <a:path w="1611" h="1437" extrusionOk="0">
                  <a:moveTo>
                    <a:pt x="871" y="1"/>
                  </a:moveTo>
                  <a:cubicBezTo>
                    <a:pt x="1045" y="88"/>
                    <a:pt x="1175" y="175"/>
                    <a:pt x="1306" y="262"/>
                  </a:cubicBezTo>
                  <a:cubicBezTo>
                    <a:pt x="1523" y="436"/>
                    <a:pt x="1610" y="784"/>
                    <a:pt x="1480" y="1045"/>
                  </a:cubicBezTo>
                  <a:cubicBezTo>
                    <a:pt x="1306" y="1306"/>
                    <a:pt x="958" y="1436"/>
                    <a:pt x="653" y="1306"/>
                  </a:cubicBezTo>
                  <a:cubicBezTo>
                    <a:pt x="479" y="1262"/>
                    <a:pt x="305" y="1175"/>
                    <a:pt x="131" y="1045"/>
                  </a:cubicBezTo>
                  <a:cubicBezTo>
                    <a:pt x="44" y="958"/>
                    <a:pt x="1" y="871"/>
                    <a:pt x="1" y="740"/>
                  </a:cubicBezTo>
                  <a:cubicBezTo>
                    <a:pt x="44" y="305"/>
                    <a:pt x="436" y="1"/>
                    <a:pt x="8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67"/>
            <p:cNvSpPr/>
            <p:nvPr/>
          </p:nvSpPr>
          <p:spPr>
            <a:xfrm>
              <a:off x="4705375" y="1966975"/>
              <a:ext cx="35925" cy="44600"/>
            </a:xfrm>
            <a:custGeom>
              <a:avLst/>
              <a:gdLst/>
              <a:ahLst/>
              <a:cxnLst/>
              <a:rect l="l" t="t" r="r" b="b"/>
              <a:pathLst>
                <a:path w="1437" h="1784" extrusionOk="0">
                  <a:moveTo>
                    <a:pt x="784" y="0"/>
                  </a:moveTo>
                  <a:cubicBezTo>
                    <a:pt x="1088" y="0"/>
                    <a:pt x="1393" y="261"/>
                    <a:pt x="1436" y="566"/>
                  </a:cubicBezTo>
                  <a:cubicBezTo>
                    <a:pt x="1436" y="739"/>
                    <a:pt x="1393" y="870"/>
                    <a:pt x="1349" y="1044"/>
                  </a:cubicBezTo>
                  <a:cubicBezTo>
                    <a:pt x="1132" y="1696"/>
                    <a:pt x="740" y="1783"/>
                    <a:pt x="305" y="1305"/>
                  </a:cubicBezTo>
                  <a:cubicBezTo>
                    <a:pt x="1" y="1044"/>
                    <a:pt x="1" y="566"/>
                    <a:pt x="305" y="348"/>
                  </a:cubicBezTo>
                  <a:cubicBezTo>
                    <a:pt x="436" y="218"/>
                    <a:pt x="610" y="87"/>
                    <a:pt x="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67"/>
            <p:cNvSpPr/>
            <p:nvPr/>
          </p:nvSpPr>
          <p:spPr>
            <a:xfrm>
              <a:off x="4583600" y="1627725"/>
              <a:ext cx="90275" cy="58725"/>
            </a:xfrm>
            <a:custGeom>
              <a:avLst/>
              <a:gdLst/>
              <a:ahLst/>
              <a:cxnLst/>
              <a:rect l="l" t="t" r="r" b="b"/>
              <a:pathLst>
                <a:path w="3611" h="2349" extrusionOk="0">
                  <a:moveTo>
                    <a:pt x="1" y="218"/>
                  </a:moveTo>
                  <a:cubicBezTo>
                    <a:pt x="131" y="87"/>
                    <a:pt x="218" y="0"/>
                    <a:pt x="262" y="0"/>
                  </a:cubicBezTo>
                  <a:cubicBezTo>
                    <a:pt x="1523" y="479"/>
                    <a:pt x="2523" y="1349"/>
                    <a:pt x="3611" y="2088"/>
                  </a:cubicBezTo>
                  <a:cubicBezTo>
                    <a:pt x="3350" y="2349"/>
                    <a:pt x="3219" y="2175"/>
                    <a:pt x="3045" y="20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67"/>
            <p:cNvSpPr/>
            <p:nvPr/>
          </p:nvSpPr>
          <p:spPr>
            <a:xfrm>
              <a:off x="2784075" y="2273600"/>
              <a:ext cx="38100" cy="35900"/>
            </a:xfrm>
            <a:custGeom>
              <a:avLst/>
              <a:gdLst/>
              <a:ahLst/>
              <a:cxnLst/>
              <a:rect l="l" t="t" r="r" b="b"/>
              <a:pathLst>
                <a:path w="1524" h="1436" extrusionOk="0">
                  <a:moveTo>
                    <a:pt x="610" y="1435"/>
                  </a:moveTo>
                  <a:cubicBezTo>
                    <a:pt x="479" y="1348"/>
                    <a:pt x="392" y="1218"/>
                    <a:pt x="262" y="1088"/>
                  </a:cubicBezTo>
                  <a:cubicBezTo>
                    <a:pt x="1" y="653"/>
                    <a:pt x="1" y="392"/>
                    <a:pt x="218" y="261"/>
                  </a:cubicBezTo>
                  <a:cubicBezTo>
                    <a:pt x="697" y="0"/>
                    <a:pt x="1306" y="44"/>
                    <a:pt x="1480" y="392"/>
                  </a:cubicBezTo>
                  <a:cubicBezTo>
                    <a:pt x="1523" y="566"/>
                    <a:pt x="1523" y="740"/>
                    <a:pt x="1480" y="957"/>
                  </a:cubicBezTo>
                  <a:cubicBezTo>
                    <a:pt x="1480" y="1044"/>
                    <a:pt x="1306" y="1131"/>
                    <a:pt x="1219" y="1174"/>
                  </a:cubicBezTo>
                  <a:cubicBezTo>
                    <a:pt x="1132" y="1218"/>
                    <a:pt x="827" y="1348"/>
                    <a:pt x="610" y="14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67"/>
            <p:cNvSpPr/>
            <p:nvPr/>
          </p:nvSpPr>
          <p:spPr>
            <a:xfrm>
              <a:off x="2163225" y="3186950"/>
              <a:ext cx="93525" cy="25025"/>
            </a:xfrm>
            <a:custGeom>
              <a:avLst/>
              <a:gdLst/>
              <a:ahLst/>
              <a:cxnLst/>
              <a:rect l="l" t="t" r="r" b="b"/>
              <a:pathLst>
                <a:path w="3741" h="1001" extrusionOk="0">
                  <a:moveTo>
                    <a:pt x="0" y="957"/>
                  </a:moveTo>
                  <a:cubicBezTo>
                    <a:pt x="218" y="783"/>
                    <a:pt x="305" y="696"/>
                    <a:pt x="435" y="653"/>
                  </a:cubicBezTo>
                  <a:cubicBezTo>
                    <a:pt x="1175" y="435"/>
                    <a:pt x="1958" y="218"/>
                    <a:pt x="2740" y="44"/>
                  </a:cubicBezTo>
                  <a:cubicBezTo>
                    <a:pt x="3088" y="0"/>
                    <a:pt x="3393" y="0"/>
                    <a:pt x="3741" y="44"/>
                  </a:cubicBezTo>
                  <a:cubicBezTo>
                    <a:pt x="2871" y="435"/>
                    <a:pt x="2001" y="783"/>
                    <a:pt x="1044" y="957"/>
                  </a:cubicBezTo>
                  <a:cubicBezTo>
                    <a:pt x="696" y="1001"/>
                    <a:pt x="348" y="1001"/>
                    <a:pt x="0" y="9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67"/>
            <p:cNvSpPr/>
            <p:nvPr/>
          </p:nvSpPr>
          <p:spPr>
            <a:xfrm>
              <a:off x="4906550" y="3398975"/>
              <a:ext cx="41325" cy="37000"/>
            </a:xfrm>
            <a:custGeom>
              <a:avLst/>
              <a:gdLst/>
              <a:ahLst/>
              <a:cxnLst/>
              <a:rect l="l" t="t" r="r" b="b"/>
              <a:pathLst>
                <a:path w="1653" h="1480" extrusionOk="0">
                  <a:moveTo>
                    <a:pt x="1044" y="1"/>
                  </a:moveTo>
                  <a:cubicBezTo>
                    <a:pt x="1522" y="523"/>
                    <a:pt x="1522" y="523"/>
                    <a:pt x="1653" y="1088"/>
                  </a:cubicBezTo>
                  <a:cubicBezTo>
                    <a:pt x="1305" y="1218"/>
                    <a:pt x="1001" y="1479"/>
                    <a:pt x="566" y="1305"/>
                  </a:cubicBezTo>
                  <a:cubicBezTo>
                    <a:pt x="87" y="1088"/>
                    <a:pt x="0" y="653"/>
                    <a:pt x="348" y="349"/>
                  </a:cubicBezTo>
                  <a:cubicBezTo>
                    <a:pt x="435" y="262"/>
                    <a:pt x="522" y="218"/>
                    <a:pt x="653" y="175"/>
                  </a:cubicBezTo>
                  <a:cubicBezTo>
                    <a:pt x="783" y="88"/>
                    <a:pt x="914" y="44"/>
                    <a:pt x="10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67"/>
            <p:cNvSpPr/>
            <p:nvPr/>
          </p:nvSpPr>
          <p:spPr>
            <a:xfrm>
              <a:off x="3519125" y="1168875"/>
              <a:ext cx="28275" cy="90275"/>
            </a:xfrm>
            <a:custGeom>
              <a:avLst/>
              <a:gdLst/>
              <a:ahLst/>
              <a:cxnLst/>
              <a:rect l="l" t="t" r="r" b="b"/>
              <a:pathLst>
                <a:path w="1131" h="3611" extrusionOk="0">
                  <a:moveTo>
                    <a:pt x="348" y="0"/>
                  </a:moveTo>
                  <a:cubicBezTo>
                    <a:pt x="653" y="1218"/>
                    <a:pt x="1131" y="2262"/>
                    <a:pt x="1087" y="3610"/>
                  </a:cubicBezTo>
                  <a:cubicBezTo>
                    <a:pt x="696" y="2914"/>
                    <a:pt x="392" y="2175"/>
                    <a:pt x="218" y="1392"/>
                  </a:cubicBezTo>
                  <a:cubicBezTo>
                    <a:pt x="0" y="913"/>
                    <a:pt x="44" y="392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67"/>
            <p:cNvSpPr/>
            <p:nvPr/>
          </p:nvSpPr>
          <p:spPr>
            <a:xfrm>
              <a:off x="4194350" y="4460200"/>
              <a:ext cx="26125" cy="81575"/>
            </a:xfrm>
            <a:custGeom>
              <a:avLst/>
              <a:gdLst/>
              <a:ahLst/>
              <a:cxnLst/>
              <a:rect l="l" t="t" r="r" b="b"/>
              <a:pathLst>
                <a:path w="1045" h="3263" extrusionOk="0">
                  <a:moveTo>
                    <a:pt x="131" y="1"/>
                  </a:moveTo>
                  <a:cubicBezTo>
                    <a:pt x="740" y="1001"/>
                    <a:pt x="1044" y="2132"/>
                    <a:pt x="1001" y="3263"/>
                  </a:cubicBezTo>
                  <a:cubicBezTo>
                    <a:pt x="479" y="2828"/>
                    <a:pt x="522" y="2176"/>
                    <a:pt x="348" y="1654"/>
                  </a:cubicBezTo>
                  <a:cubicBezTo>
                    <a:pt x="87" y="1132"/>
                    <a:pt x="0" y="566"/>
                    <a:pt x="1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67"/>
            <p:cNvSpPr/>
            <p:nvPr/>
          </p:nvSpPr>
          <p:spPr>
            <a:xfrm>
              <a:off x="4415075" y="1763625"/>
              <a:ext cx="38075" cy="41350"/>
            </a:xfrm>
            <a:custGeom>
              <a:avLst/>
              <a:gdLst/>
              <a:ahLst/>
              <a:cxnLst/>
              <a:rect l="l" t="t" r="r" b="b"/>
              <a:pathLst>
                <a:path w="1523" h="1654" extrusionOk="0">
                  <a:moveTo>
                    <a:pt x="1088" y="1"/>
                  </a:moveTo>
                  <a:cubicBezTo>
                    <a:pt x="1218" y="349"/>
                    <a:pt x="1523" y="653"/>
                    <a:pt x="1305" y="1088"/>
                  </a:cubicBezTo>
                  <a:cubicBezTo>
                    <a:pt x="1218" y="1523"/>
                    <a:pt x="653" y="1654"/>
                    <a:pt x="392" y="1306"/>
                  </a:cubicBezTo>
                  <a:cubicBezTo>
                    <a:pt x="305" y="1219"/>
                    <a:pt x="218" y="1132"/>
                    <a:pt x="174" y="1001"/>
                  </a:cubicBezTo>
                  <a:cubicBezTo>
                    <a:pt x="87" y="871"/>
                    <a:pt x="87" y="740"/>
                    <a:pt x="0" y="566"/>
                  </a:cubicBezTo>
                  <a:cubicBezTo>
                    <a:pt x="218" y="175"/>
                    <a:pt x="653" y="1"/>
                    <a:pt x="10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67"/>
            <p:cNvSpPr/>
            <p:nvPr/>
          </p:nvSpPr>
          <p:spPr>
            <a:xfrm>
              <a:off x="4009500" y="4456950"/>
              <a:ext cx="20675" cy="121800"/>
            </a:xfrm>
            <a:custGeom>
              <a:avLst/>
              <a:gdLst/>
              <a:ahLst/>
              <a:cxnLst/>
              <a:rect l="l" t="t" r="r" b="b"/>
              <a:pathLst>
                <a:path w="827" h="4872" extrusionOk="0">
                  <a:moveTo>
                    <a:pt x="435" y="4872"/>
                  </a:moveTo>
                  <a:cubicBezTo>
                    <a:pt x="0" y="3262"/>
                    <a:pt x="44" y="1566"/>
                    <a:pt x="653" y="0"/>
                  </a:cubicBezTo>
                  <a:cubicBezTo>
                    <a:pt x="783" y="392"/>
                    <a:pt x="827" y="783"/>
                    <a:pt x="740" y="1218"/>
                  </a:cubicBezTo>
                  <a:cubicBezTo>
                    <a:pt x="566" y="2088"/>
                    <a:pt x="522" y="3001"/>
                    <a:pt x="522" y="3915"/>
                  </a:cubicBezTo>
                  <a:cubicBezTo>
                    <a:pt x="522" y="4263"/>
                    <a:pt x="479" y="4567"/>
                    <a:pt x="435" y="48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67"/>
            <p:cNvSpPr/>
            <p:nvPr/>
          </p:nvSpPr>
          <p:spPr>
            <a:xfrm>
              <a:off x="5471950" y="2485625"/>
              <a:ext cx="87000" cy="30475"/>
            </a:xfrm>
            <a:custGeom>
              <a:avLst/>
              <a:gdLst/>
              <a:ahLst/>
              <a:cxnLst/>
              <a:rect l="l" t="t" r="r" b="b"/>
              <a:pathLst>
                <a:path w="3480" h="1219" extrusionOk="0">
                  <a:moveTo>
                    <a:pt x="3480" y="305"/>
                  </a:moveTo>
                  <a:cubicBezTo>
                    <a:pt x="3436" y="392"/>
                    <a:pt x="3393" y="479"/>
                    <a:pt x="3349" y="479"/>
                  </a:cubicBezTo>
                  <a:cubicBezTo>
                    <a:pt x="2523" y="740"/>
                    <a:pt x="1697" y="957"/>
                    <a:pt x="914" y="1175"/>
                  </a:cubicBezTo>
                  <a:cubicBezTo>
                    <a:pt x="609" y="1218"/>
                    <a:pt x="305" y="1218"/>
                    <a:pt x="1" y="1175"/>
                  </a:cubicBezTo>
                  <a:cubicBezTo>
                    <a:pt x="522" y="870"/>
                    <a:pt x="1131" y="609"/>
                    <a:pt x="1784" y="479"/>
                  </a:cubicBezTo>
                  <a:cubicBezTo>
                    <a:pt x="2306" y="305"/>
                    <a:pt x="2871" y="0"/>
                    <a:pt x="3480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67"/>
            <p:cNvSpPr/>
            <p:nvPr/>
          </p:nvSpPr>
          <p:spPr>
            <a:xfrm>
              <a:off x="5473050" y="2681350"/>
              <a:ext cx="122875" cy="21750"/>
            </a:xfrm>
            <a:custGeom>
              <a:avLst/>
              <a:gdLst/>
              <a:ahLst/>
              <a:cxnLst/>
              <a:rect l="l" t="t" r="r" b="b"/>
              <a:pathLst>
                <a:path w="4915" h="870" extrusionOk="0">
                  <a:moveTo>
                    <a:pt x="0" y="174"/>
                  </a:moveTo>
                  <a:cubicBezTo>
                    <a:pt x="391" y="44"/>
                    <a:pt x="826" y="0"/>
                    <a:pt x="1218" y="87"/>
                  </a:cubicBezTo>
                  <a:cubicBezTo>
                    <a:pt x="2175" y="261"/>
                    <a:pt x="3132" y="348"/>
                    <a:pt x="4088" y="305"/>
                  </a:cubicBezTo>
                  <a:cubicBezTo>
                    <a:pt x="4393" y="305"/>
                    <a:pt x="4654" y="348"/>
                    <a:pt x="4915" y="479"/>
                  </a:cubicBezTo>
                  <a:cubicBezTo>
                    <a:pt x="3262" y="870"/>
                    <a:pt x="1566" y="739"/>
                    <a:pt x="0" y="17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67"/>
            <p:cNvSpPr/>
            <p:nvPr/>
          </p:nvSpPr>
          <p:spPr>
            <a:xfrm>
              <a:off x="3015675" y="2138775"/>
              <a:ext cx="59825" cy="73950"/>
            </a:xfrm>
            <a:custGeom>
              <a:avLst/>
              <a:gdLst/>
              <a:ahLst/>
              <a:cxnLst/>
              <a:rect l="l" t="t" r="r" b="b"/>
              <a:pathLst>
                <a:path w="2393" h="2958" extrusionOk="0">
                  <a:moveTo>
                    <a:pt x="1" y="2914"/>
                  </a:moveTo>
                  <a:cubicBezTo>
                    <a:pt x="44" y="2740"/>
                    <a:pt x="88" y="2566"/>
                    <a:pt x="218" y="2392"/>
                  </a:cubicBezTo>
                  <a:cubicBezTo>
                    <a:pt x="827" y="1653"/>
                    <a:pt x="1480" y="913"/>
                    <a:pt x="2089" y="174"/>
                  </a:cubicBezTo>
                  <a:cubicBezTo>
                    <a:pt x="2176" y="87"/>
                    <a:pt x="2306" y="44"/>
                    <a:pt x="2393" y="0"/>
                  </a:cubicBezTo>
                  <a:lnTo>
                    <a:pt x="2393" y="0"/>
                  </a:lnTo>
                  <a:cubicBezTo>
                    <a:pt x="2350" y="217"/>
                    <a:pt x="2263" y="391"/>
                    <a:pt x="2176" y="565"/>
                  </a:cubicBezTo>
                  <a:cubicBezTo>
                    <a:pt x="1523" y="1305"/>
                    <a:pt x="914" y="2044"/>
                    <a:pt x="305" y="2784"/>
                  </a:cubicBezTo>
                  <a:cubicBezTo>
                    <a:pt x="175" y="2871"/>
                    <a:pt x="88" y="2914"/>
                    <a:pt x="1" y="29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67"/>
            <p:cNvSpPr/>
            <p:nvPr/>
          </p:nvSpPr>
          <p:spPr>
            <a:xfrm>
              <a:off x="2839550" y="3882850"/>
              <a:ext cx="66350" cy="65250"/>
            </a:xfrm>
            <a:custGeom>
              <a:avLst/>
              <a:gdLst/>
              <a:ahLst/>
              <a:cxnLst/>
              <a:rect l="l" t="t" r="r" b="b"/>
              <a:pathLst>
                <a:path w="2654" h="2610" extrusionOk="0">
                  <a:moveTo>
                    <a:pt x="44" y="0"/>
                  </a:moveTo>
                  <a:cubicBezTo>
                    <a:pt x="348" y="305"/>
                    <a:pt x="696" y="565"/>
                    <a:pt x="1000" y="870"/>
                  </a:cubicBezTo>
                  <a:lnTo>
                    <a:pt x="2653" y="2523"/>
                  </a:lnTo>
                  <a:cubicBezTo>
                    <a:pt x="2479" y="2566"/>
                    <a:pt x="2392" y="2610"/>
                    <a:pt x="2349" y="2566"/>
                  </a:cubicBezTo>
                  <a:cubicBezTo>
                    <a:pt x="1435" y="1870"/>
                    <a:pt x="652" y="1000"/>
                    <a:pt x="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67"/>
            <p:cNvSpPr/>
            <p:nvPr/>
          </p:nvSpPr>
          <p:spPr>
            <a:xfrm>
              <a:off x="2792775" y="1853875"/>
              <a:ext cx="47875" cy="53300"/>
            </a:xfrm>
            <a:custGeom>
              <a:avLst/>
              <a:gdLst/>
              <a:ahLst/>
              <a:cxnLst/>
              <a:rect l="l" t="t" r="r" b="b"/>
              <a:pathLst>
                <a:path w="1915" h="2132" extrusionOk="0">
                  <a:moveTo>
                    <a:pt x="1915" y="88"/>
                  </a:moveTo>
                  <a:cubicBezTo>
                    <a:pt x="1480" y="827"/>
                    <a:pt x="697" y="1262"/>
                    <a:pt x="1" y="2132"/>
                  </a:cubicBezTo>
                  <a:cubicBezTo>
                    <a:pt x="349" y="1219"/>
                    <a:pt x="1001" y="479"/>
                    <a:pt x="18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67"/>
            <p:cNvSpPr/>
            <p:nvPr/>
          </p:nvSpPr>
          <p:spPr>
            <a:xfrm>
              <a:off x="3233150" y="1532025"/>
              <a:ext cx="65275" cy="26125"/>
            </a:xfrm>
            <a:custGeom>
              <a:avLst/>
              <a:gdLst/>
              <a:ahLst/>
              <a:cxnLst/>
              <a:rect l="l" t="t" r="r" b="b"/>
              <a:pathLst>
                <a:path w="2611" h="1045" extrusionOk="0">
                  <a:moveTo>
                    <a:pt x="2610" y="1"/>
                  </a:moveTo>
                  <a:cubicBezTo>
                    <a:pt x="2610" y="44"/>
                    <a:pt x="2610" y="175"/>
                    <a:pt x="2523" y="175"/>
                  </a:cubicBezTo>
                  <a:cubicBezTo>
                    <a:pt x="1740" y="610"/>
                    <a:pt x="870" y="871"/>
                    <a:pt x="0" y="1001"/>
                  </a:cubicBezTo>
                  <a:lnTo>
                    <a:pt x="0" y="1045"/>
                  </a:lnTo>
                  <a:cubicBezTo>
                    <a:pt x="783" y="436"/>
                    <a:pt x="1740" y="305"/>
                    <a:pt x="2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67"/>
            <p:cNvSpPr/>
            <p:nvPr/>
          </p:nvSpPr>
          <p:spPr>
            <a:xfrm>
              <a:off x="5180550" y="2244225"/>
              <a:ext cx="30475" cy="56575"/>
            </a:xfrm>
            <a:custGeom>
              <a:avLst/>
              <a:gdLst/>
              <a:ahLst/>
              <a:cxnLst/>
              <a:rect l="l" t="t" r="r" b="b"/>
              <a:pathLst>
                <a:path w="1219" h="2263" extrusionOk="0">
                  <a:moveTo>
                    <a:pt x="1218" y="2219"/>
                  </a:moveTo>
                  <a:cubicBezTo>
                    <a:pt x="957" y="2263"/>
                    <a:pt x="870" y="2089"/>
                    <a:pt x="783" y="1871"/>
                  </a:cubicBezTo>
                  <a:cubicBezTo>
                    <a:pt x="522" y="1262"/>
                    <a:pt x="305" y="653"/>
                    <a:pt x="44" y="1"/>
                  </a:cubicBezTo>
                  <a:lnTo>
                    <a:pt x="0" y="1"/>
                  </a:lnTo>
                  <a:cubicBezTo>
                    <a:pt x="131" y="88"/>
                    <a:pt x="305" y="131"/>
                    <a:pt x="348" y="218"/>
                  </a:cubicBezTo>
                  <a:cubicBezTo>
                    <a:pt x="653" y="871"/>
                    <a:pt x="914" y="1567"/>
                    <a:pt x="1218" y="22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67"/>
            <p:cNvSpPr/>
            <p:nvPr/>
          </p:nvSpPr>
          <p:spPr>
            <a:xfrm>
              <a:off x="4500975" y="4132925"/>
              <a:ext cx="46775" cy="26125"/>
            </a:xfrm>
            <a:custGeom>
              <a:avLst/>
              <a:gdLst/>
              <a:ahLst/>
              <a:cxnLst/>
              <a:rect l="l" t="t" r="r" b="b"/>
              <a:pathLst>
                <a:path w="1871" h="1045" extrusionOk="0">
                  <a:moveTo>
                    <a:pt x="1870" y="261"/>
                  </a:moveTo>
                  <a:lnTo>
                    <a:pt x="1653" y="435"/>
                  </a:lnTo>
                  <a:cubicBezTo>
                    <a:pt x="1436" y="479"/>
                    <a:pt x="1218" y="435"/>
                    <a:pt x="1131" y="740"/>
                  </a:cubicBezTo>
                  <a:lnTo>
                    <a:pt x="1175" y="696"/>
                  </a:lnTo>
                  <a:cubicBezTo>
                    <a:pt x="957" y="696"/>
                    <a:pt x="696" y="653"/>
                    <a:pt x="653" y="1001"/>
                  </a:cubicBezTo>
                  <a:lnTo>
                    <a:pt x="696" y="957"/>
                  </a:lnTo>
                  <a:lnTo>
                    <a:pt x="0" y="1044"/>
                  </a:lnTo>
                  <a:lnTo>
                    <a:pt x="0" y="1044"/>
                  </a:lnTo>
                  <a:cubicBezTo>
                    <a:pt x="0" y="957"/>
                    <a:pt x="0" y="870"/>
                    <a:pt x="0" y="827"/>
                  </a:cubicBezTo>
                  <a:cubicBezTo>
                    <a:pt x="566" y="435"/>
                    <a:pt x="1175" y="174"/>
                    <a:pt x="1870" y="0"/>
                  </a:cubicBezTo>
                  <a:lnTo>
                    <a:pt x="1827" y="0"/>
                  </a:lnTo>
                  <a:cubicBezTo>
                    <a:pt x="1870" y="44"/>
                    <a:pt x="1870" y="131"/>
                    <a:pt x="1870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67"/>
            <p:cNvSpPr/>
            <p:nvPr/>
          </p:nvSpPr>
          <p:spPr>
            <a:xfrm>
              <a:off x="2527475" y="3444650"/>
              <a:ext cx="23950" cy="42425"/>
            </a:xfrm>
            <a:custGeom>
              <a:avLst/>
              <a:gdLst/>
              <a:ahLst/>
              <a:cxnLst/>
              <a:rect l="l" t="t" r="r" b="b"/>
              <a:pathLst>
                <a:path w="958" h="1697" extrusionOk="0">
                  <a:moveTo>
                    <a:pt x="957" y="1697"/>
                  </a:moveTo>
                  <a:cubicBezTo>
                    <a:pt x="870" y="1653"/>
                    <a:pt x="696" y="1610"/>
                    <a:pt x="653" y="1479"/>
                  </a:cubicBezTo>
                  <a:cubicBezTo>
                    <a:pt x="392" y="1001"/>
                    <a:pt x="218" y="522"/>
                    <a:pt x="1" y="0"/>
                  </a:cubicBezTo>
                  <a:lnTo>
                    <a:pt x="1" y="0"/>
                  </a:lnTo>
                  <a:cubicBezTo>
                    <a:pt x="131" y="87"/>
                    <a:pt x="305" y="87"/>
                    <a:pt x="348" y="218"/>
                  </a:cubicBezTo>
                  <a:cubicBezTo>
                    <a:pt x="609" y="696"/>
                    <a:pt x="783" y="1218"/>
                    <a:pt x="957" y="16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67"/>
            <p:cNvSpPr/>
            <p:nvPr/>
          </p:nvSpPr>
          <p:spPr>
            <a:xfrm>
              <a:off x="4453125" y="4155750"/>
              <a:ext cx="48950" cy="21775"/>
            </a:xfrm>
            <a:custGeom>
              <a:avLst/>
              <a:gdLst/>
              <a:ahLst/>
              <a:cxnLst/>
              <a:rect l="l" t="t" r="r" b="b"/>
              <a:pathLst>
                <a:path w="1958" h="871" extrusionOk="0">
                  <a:moveTo>
                    <a:pt x="1" y="871"/>
                  </a:moveTo>
                  <a:lnTo>
                    <a:pt x="1" y="740"/>
                  </a:lnTo>
                  <a:cubicBezTo>
                    <a:pt x="523" y="262"/>
                    <a:pt x="1262" y="1"/>
                    <a:pt x="1958" y="131"/>
                  </a:cubicBezTo>
                  <a:lnTo>
                    <a:pt x="1958" y="131"/>
                  </a:lnTo>
                  <a:lnTo>
                    <a:pt x="1" y="8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67"/>
            <p:cNvSpPr/>
            <p:nvPr/>
          </p:nvSpPr>
          <p:spPr>
            <a:xfrm>
              <a:off x="3342975" y="1493975"/>
              <a:ext cx="31550" cy="21775"/>
            </a:xfrm>
            <a:custGeom>
              <a:avLst/>
              <a:gdLst/>
              <a:ahLst/>
              <a:cxnLst/>
              <a:rect l="l" t="t" r="r" b="b"/>
              <a:pathLst>
                <a:path w="1262" h="871" extrusionOk="0">
                  <a:moveTo>
                    <a:pt x="0" y="870"/>
                  </a:moveTo>
                  <a:cubicBezTo>
                    <a:pt x="261" y="696"/>
                    <a:pt x="522" y="566"/>
                    <a:pt x="740" y="392"/>
                  </a:cubicBezTo>
                  <a:cubicBezTo>
                    <a:pt x="1001" y="262"/>
                    <a:pt x="1088" y="131"/>
                    <a:pt x="1262" y="1"/>
                  </a:cubicBezTo>
                  <a:lnTo>
                    <a:pt x="1262" y="1"/>
                  </a:lnTo>
                  <a:cubicBezTo>
                    <a:pt x="1218" y="131"/>
                    <a:pt x="1218" y="305"/>
                    <a:pt x="1131" y="392"/>
                  </a:cubicBezTo>
                  <a:cubicBezTo>
                    <a:pt x="827" y="696"/>
                    <a:pt x="392" y="827"/>
                    <a:pt x="0" y="8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67"/>
            <p:cNvSpPr/>
            <p:nvPr/>
          </p:nvSpPr>
          <p:spPr>
            <a:xfrm>
              <a:off x="5214250" y="2313825"/>
              <a:ext cx="22875" cy="32650"/>
            </a:xfrm>
            <a:custGeom>
              <a:avLst/>
              <a:gdLst/>
              <a:ahLst/>
              <a:cxnLst/>
              <a:rect l="l" t="t" r="r" b="b"/>
              <a:pathLst>
                <a:path w="915" h="1306" extrusionOk="0">
                  <a:moveTo>
                    <a:pt x="914" y="1305"/>
                  </a:moveTo>
                  <a:cubicBezTo>
                    <a:pt x="740" y="1262"/>
                    <a:pt x="566" y="1262"/>
                    <a:pt x="479" y="1175"/>
                  </a:cubicBezTo>
                  <a:cubicBezTo>
                    <a:pt x="175" y="870"/>
                    <a:pt x="1" y="435"/>
                    <a:pt x="44" y="0"/>
                  </a:cubicBezTo>
                  <a:lnTo>
                    <a:pt x="1" y="44"/>
                  </a:lnTo>
                  <a:cubicBezTo>
                    <a:pt x="175" y="348"/>
                    <a:pt x="305" y="653"/>
                    <a:pt x="523" y="957"/>
                  </a:cubicBezTo>
                  <a:cubicBezTo>
                    <a:pt x="610" y="1088"/>
                    <a:pt x="740" y="1218"/>
                    <a:pt x="914" y="1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67"/>
            <p:cNvSpPr/>
            <p:nvPr/>
          </p:nvSpPr>
          <p:spPr>
            <a:xfrm>
              <a:off x="4586875" y="3619700"/>
              <a:ext cx="21775" cy="19600"/>
            </a:xfrm>
            <a:custGeom>
              <a:avLst/>
              <a:gdLst/>
              <a:ahLst/>
              <a:cxnLst/>
              <a:rect l="l" t="t" r="r" b="b"/>
              <a:pathLst>
                <a:path w="871" h="784" extrusionOk="0">
                  <a:moveTo>
                    <a:pt x="305" y="305"/>
                  </a:moveTo>
                  <a:lnTo>
                    <a:pt x="870" y="1"/>
                  </a:lnTo>
                  <a:cubicBezTo>
                    <a:pt x="870" y="436"/>
                    <a:pt x="566" y="566"/>
                    <a:pt x="261" y="784"/>
                  </a:cubicBezTo>
                  <a:cubicBezTo>
                    <a:pt x="218" y="784"/>
                    <a:pt x="87" y="697"/>
                    <a:pt x="0" y="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67"/>
            <p:cNvSpPr/>
            <p:nvPr/>
          </p:nvSpPr>
          <p:spPr>
            <a:xfrm>
              <a:off x="2550300" y="3488150"/>
              <a:ext cx="13075" cy="33725"/>
            </a:xfrm>
            <a:custGeom>
              <a:avLst/>
              <a:gdLst/>
              <a:ahLst/>
              <a:cxnLst/>
              <a:rect l="l" t="t" r="r" b="b"/>
              <a:pathLst>
                <a:path w="523" h="1349" extrusionOk="0">
                  <a:moveTo>
                    <a:pt x="44" y="0"/>
                  </a:moveTo>
                  <a:cubicBezTo>
                    <a:pt x="131" y="435"/>
                    <a:pt x="523" y="783"/>
                    <a:pt x="436" y="1305"/>
                  </a:cubicBezTo>
                  <a:lnTo>
                    <a:pt x="436" y="1305"/>
                  </a:lnTo>
                  <a:lnTo>
                    <a:pt x="175" y="1305"/>
                  </a:lnTo>
                  <a:lnTo>
                    <a:pt x="218" y="1348"/>
                  </a:lnTo>
                  <a:cubicBezTo>
                    <a:pt x="131" y="1131"/>
                    <a:pt x="88" y="870"/>
                    <a:pt x="44" y="652"/>
                  </a:cubicBezTo>
                  <a:cubicBezTo>
                    <a:pt x="1" y="435"/>
                    <a:pt x="1" y="218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67"/>
            <p:cNvSpPr/>
            <p:nvPr/>
          </p:nvSpPr>
          <p:spPr>
            <a:xfrm>
              <a:off x="2758000" y="1914775"/>
              <a:ext cx="19575" cy="20675"/>
            </a:xfrm>
            <a:custGeom>
              <a:avLst/>
              <a:gdLst/>
              <a:ahLst/>
              <a:cxnLst/>
              <a:rect l="l" t="t" r="r" b="b"/>
              <a:pathLst>
                <a:path w="783" h="827" extrusionOk="0">
                  <a:moveTo>
                    <a:pt x="0" y="827"/>
                  </a:moveTo>
                  <a:lnTo>
                    <a:pt x="783" y="0"/>
                  </a:lnTo>
                  <a:cubicBezTo>
                    <a:pt x="478" y="696"/>
                    <a:pt x="478" y="696"/>
                    <a:pt x="0" y="8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67"/>
            <p:cNvSpPr/>
            <p:nvPr/>
          </p:nvSpPr>
          <p:spPr>
            <a:xfrm>
              <a:off x="3381025" y="3825200"/>
              <a:ext cx="21775" cy="10900"/>
            </a:xfrm>
            <a:custGeom>
              <a:avLst/>
              <a:gdLst/>
              <a:ahLst/>
              <a:cxnLst/>
              <a:rect l="l" t="t" r="r" b="b"/>
              <a:pathLst>
                <a:path w="871" h="436" extrusionOk="0">
                  <a:moveTo>
                    <a:pt x="870" y="392"/>
                  </a:moveTo>
                  <a:lnTo>
                    <a:pt x="1" y="175"/>
                  </a:lnTo>
                  <a:cubicBezTo>
                    <a:pt x="1" y="131"/>
                    <a:pt x="1" y="44"/>
                    <a:pt x="44" y="1"/>
                  </a:cubicBezTo>
                  <a:cubicBezTo>
                    <a:pt x="218" y="44"/>
                    <a:pt x="348" y="131"/>
                    <a:pt x="479" y="175"/>
                  </a:cubicBezTo>
                  <a:cubicBezTo>
                    <a:pt x="609" y="262"/>
                    <a:pt x="740" y="305"/>
                    <a:pt x="870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67"/>
            <p:cNvSpPr/>
            <p:nvPr/>
          </p:nvSpPr>
          <p:spPr>
            <a:xfrm>
              <a:off x="2505725" y="3382675"/>
              <a:ext cx="14175" cy="28300"/>
            </a:xfrm>
            <a:custGeom>
              <a:avLst/>
              <a:gdLst/>
              <a:ahLst/>
              <a:cxnLst/>
              <a:rect l="l" t="t" r="r" b="b"/>
              <a:pathLst>
                <a:path w="567" h="1132" extrusionOk="0">
                  <a:moveTo>
                    <a:pt x="566" y="1088"/>
                  </a:moveTo>
                  <a:cubicBezTo>
                    <a:pt x="175" y="827"/>
                    <a:pt x="131" y="392"/>
                    <a:pt x="1" y="0"/>
                  </a:cubicBezTo>
                  <a:lnTo>
                    <a:pt x="1" y="0"/>
                  </a:lnTo>
                  <a:cubicBezTo>
                    <a:pt x="392" y="261"/>
                    <a:pt x="566" y="696"/>
                    <a:pt x="566" y="1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67"/>
            <p:cNvSpPr/>
            <p:nvPr/>
          </p:nvSpPr>
          <p:spPr>
            <a:xfrm>
              <a:off x="4390075" y="4186200"/>
              <a:ext cx="30450" cy="13075"/>
            </a:xfrm>
            <a:custGeom>
              <a:avLst/>
              <a:gdLst/>
              <a:ahLst/>
              <a:cxnLst/>
              <a:rect l="l" t="t" r="r" b="b"/>
              <a:pathLst>
                <a:path w="1218" h="523" extrusionOk="0">
                  <a:moveTo>
                    <a:pt x="1218" y="1"/>
                  </a:moveTo>
                  <a:cubicBezTo>
                    <a:pt x="913" y="349"/>
                    <a:pt x="435" y="523"/>
                    <a:pt x="0" y="436"/>
                  </a:cubicBezTo>
                  <a:lnTo>
                    <a:pt x="0" y="479"/>
                  </a:lnTo>
                  <a:cubicBezTo>
                    <a:pt x="304" y="175"/>
                    <a:pt x="739" y="44"/>
                    <a:pt x="1218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67"/>
            <p:cNvSpPr/>
            <p:nvPr/>
          </p:nvSpPr>
          <p:spPr>
            <a:xfrm>
              <a:off x="3298400" y="1521150"/>
              <a:ext cx="31550" cy="14175"/>
            </a:xfrm>
            <a:custGeom>
              <a:avLst/>
              <a:gdLst/>
              <a:ahLst/>
              <a:cxnLst/>
              <a:rect l="l" t="t" r="r" b="b"/>
              <a:pathLst>
                <a:path w="1262" h="567" extrusionOk="0">
                  <a:moveTo>
                    <a:pt x="0" y="436"/>
                  </a:moveTo>
                  <a:lnTo>
                    <a:pt x="1261" y="1"/>
                  </a:lnTo>
                  <a:lnTo>
                    <a:pt x="1218" y="1"/>
                  </a:lnTo>
                  <a:cubicBezTo>
                    <a:pt x="957" y="392"/>
                    <a:pt x="435" y="566"/>
                    <a:pt x="0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67"/>
            <p:cNvSpPr/>
            <p:nvPr/>
          </p:nvSpPr>
          <p:spPr>
            <a:xfrm>
              <a:off x="2476375" y="3320700"/>
              <a:ext cx="15250" cy="19575"/>
            </a:xfrm>
            <a:custGeom>
              <a:avLst/>
              <a:gdLst/>
              <a:ahLst/>
              <a:cxnLst/>
              <a:rect l="l" t="t" r="r" b="b"/>
              <a:pathLst>
                <a:path w="610" h="783" extrusionOk="0">
                  <a:moveTo>
                    <a:pt x="0" y="0"/>
                  </a:moveTo>
                  <a:lnTo>
                    <a:pt x="609" y="783"/>
                  </a:lnTo>
                  <a:lnTo>
                    <a:pt x="609" y="783"/>
                  </a:lnTo>
                  <a:cubicBezTo>
                    <a:pt x="44" y="609"/>
                    <a:pt x="44" y="609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67"/>
            <p:cNvSpPr/>
            <p:nvPr/>
          </p:nvSpPr>
          <p:spPr>
            <a:xfrm>
              <a:off x="2923250" y="3962225"/>
              <a:ext cx="13075" cy="14150"/>
            </a:xfrm>
            <a:custGeom>
              <a:avLst/>
              <a:gdLst/>
              <a:ahLst/>
              <a:cxnLst/>
              <a:rect l="l" t="t" r="r" b="b"/>
              <a:pathLst>
                <a:path w="523" h="566" extrusionOk="0">
                  <a:moveTo>
                    <a:pt x="1" y="0"/>
                  </a:moveTo>
                  <a:lnTo>
                    <a:pt x="523" y="348"/>
                  </a:lnTo>
                  <a:cubicBezTo>
                    <a:pt x="218" y="565"/>
                    <a:pt x="88" y="2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67"/>
            <p:cNvSpPr/>
            <p:nvPr/>
          </p:nvSpPr>
          <p:spPr>
            <a:xfrm>
              <a:off x="3197275" y="1562475"/>
              <a:ext cx="23950" cy="13075"/>
            </a:xfrm>
            <a:custGeom>
              <a:avLst/>
              <a:gdLst/>
              <a:ahLst/>
              <a:cxnLst/>
              <a:rect l="l" t="t" r="r" b="b"/>
              <a:pathLst>
                <a:path w="958" h="523" extrusionOk="0">
                  <a:moveTo>
                    <a:pt x="957" y="44"/>
                  </a:moveTo>
                  <a:cubicBezTo>
                    <a:pt x="740" y="349"/>
                    <a:pt x="348" y="523"/>
                    <a:pt x="0" y="523"/>
                  </a:cubicBezTo>
                  <a:lnTo>
                    <a:pt x="0" y="523"/>
                  </a:lnTo>
                  <a:lnTo>
                    <a:pt x="261" y="1"/>
                  </a:lnTo>
                  <a:lnTo>
                    <a:pt x="218" y="1"/>
                  </a:lnTo>
                  <a:lnTo>
                    <a:pt x="9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67"/>
            <p:cNvSpPr/>
            <p:nvPr/>
          </p:nvSpPr>
          <p:spPr>
            <a:xfrm>
              <a:off x="3157025" y="2050700"/>
              <a:ext cx="20700" cy="10900"/>
            </a:xfrm>
            <a:custGeom>
              <a:avLst/>
              <a:gdLst/>
              <a:ahLst/>
              <a:cxnLst/>
              <a:rect l="l" t="t" r="r" b="b"/>
              <a:pathLst>
                <a:path w="828" h="436" extrusionOk="0">
                  <a:moveTo>
                    <a:pt x="827" y="348"/>
                  </a:moveTo>
                  <a:lnTo>
                    <a:pt x="1" y="435"/>
                  </a:lnTo>
                  <a:cubicBezTo>
                    <a:pt x="88" y="348"/>
                    <a:pt x="175" y="261"/>
                    <a:pt x="262" y="218"/>
                  </a:cubicBezTo>
                  <a:cubicBezTo>
                    <a:pt x="523" y="0"/>
                    <a:pt x="566" y="0"/>
                    <a:pt x="784" y="3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67"/>
            <p:cNvSpPr/>
            <p:nvPr/>
          </p:nvSpPr>
          <p:spPr>
            <a:xfrm>
              <a:off x="4964175" y="3765400"/>
              <a:ext cx="9800" cy="15250"/>
            </a:xfrm>
            <a:custGeom>
              <a:avLst/>
              <a:gdLst/>
              <a:ahLst/>
              <a:cxnLst/>
              <a:rect l="l" t="t" r="r" b="b"/>
              <a:pathLst>
                <a:path w="392" h="610" extrusionOk="0">
                  <a:moveTo>
                    <a:pt x="44" y="610"/>
                  </a:moveTo>
                  <a:lnTo>
                    <a:pt x="392" y="1"/>
                  </a:lnTo>
                  <a:cubicBezTo>
                    <a:pt x="305" y="436"/>
                    <a:pt x="305" y="436"/>
                    <a:pt x="0" y="5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67"/>
            <p:cNvSpPr/>
            <p:nvPr/>
          </p:nvSpPr>
          <p:spPr>
            <a:xfrm>
              <a:off x="4298725" y="4111175"/>
              <a:ext cx="15250" cy="15250"/>
            </a:xfrm>
            <a:custGeom>
              <a:avLst/>
              <a:gdLst/>
              <a:ahLst/>
              <a:cxnLst/>
              <a:rect l="l" t="t" r="r" b="b"/>
              <a:pathLst>
                <a:path w="610" h="610" extrusionOk="0">
                  <a:moveTo>
                    <a:pt x="610" y="44"/>
                  </a:moveTo>
                  <a:cubicBezTo>
                    <a:pt x="566" y="479"/>
                    <a:pt x="479" y="566"/>
                    <a:pt x="1" y="566"/>
                  </a:cubicBezTo>
                  <a:lnTo>
                    <a:pt x="1" y="610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67"/>
            <p:cNvSpPr/>
            <p:nvPr/>
          </p:nvSpPr>
          <p:spPr>
            <a:xfrm>
              <a:off x="4352000" y="4206875"/>
              <a:ext cx="12000" cy="19575"/>
            </a:xfrm>
            <a:custGeom>
              <a:avLst/>
              <a:gdLst/>
              <a:ahLst/>
              <a:cxnLst/>
              <a:rect l="l" t="t" r="r" b="b"/>
              <a:pathLst>
                <a:path w="480" h="783" extrusionOk="0">
                  <a:moveTo>
                    <a:pt x="1" y="783"/>
                  </a:moveTo>
                  <a:cubicBezTo>
                    <a:pt x="44" y="609"/>
                    <a:pt x="88" y="478"/>
                    <a:pt x="131" y="348"/>
                  </a:cubicBezTo>
                  <a:cubicBezTo>
                    <a:pt x="218" y="217"/>
                    <a:pt x="305" y="87"/>
                    <a:pt x="392" y="0"/>
                  </a:cubicBezTo>
                  <a:lnTo>
                    <a:pt x="392" y="0"/>
                  </a:lnTo>
                  <a:cubicBezTo>
                    <a:pt x="479" y="174"/>
                    <a:pt x="392" y="435"/>
                    <a:pt x="218" y="522"/>
                  </a:cubicBezTo>
                  <a:cubicBezTo>
                    <a:pt x="131" y="609"/>
                    <a:pt x="44" y="696"/>
                    <a:pt x="1" y="7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67"/>
            <p:cNvSpPr/>
            <p:nvPr/>
          </p:nvSpPr>
          <p:spPr>
            <a:xfrm>
              <a:off x="5211000" y="3248925"/>
              <a:ext cx="1100" cy="11975"/>
            </a:xfrm>
            <a:custGeom>
              <a:avLst/>
              <a:gdLst/>
              <a:ahLst/>
              <a:cxnLst/>
              <a:rect l="l" t="t" r="r" b="b"/>
              <a:pathLst>
                <a:path w="44" h="479" extrusionOk="0">
                  <a:moveTo>
                    <a:pt x="0" y="1"/>
                  </a:moveTo>
                  <a:lnTo>
                    <a:pt x="44" y="348"/>
                  </a:lnTo>
                  <a:cubicBezTo>
                    <a:pt x="44" y="392"/>
                    <a:pt x="44" y="435"/>
                    <a:pt x="44" y="479"/>
                  </a:cubicBezTo>
                  <a:cubicBezTo>
                    <a:pt x="44" y="435"/>
                    <a:pt x="0" y="392"/>
                    <a:pt x="0" y="3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67"/>
            <p:cNvSpPr/>
            <p:nvPr/>
          </p:nvSpPr>
          <p:spPr>
            <a:xfrm>
              <a:off x="4256325" y="1491800"/>
              <a:ext cx="20675" cy="7650"/>
            </a:xfrm>
            <a:custGeom>
              <a:avLst/>
              <a:gdLst/>
              <a:ahLst/>
              <a:cxnLst/>
              <a:rect l="l" t="t" r="r" b="b"/>
              <a:pathLst>
                <a:path w="827" h="306" extrusionOk="0">
                  <a:moveTo>
                    <a:pt x="0" y="1"/>
                  </a:moveTo>
                  <a:lnTo>
                    <a:pt x="783" y="175"/>
                  </a:lnTo>
                  <a:lnTo>
                    <a:pt x="827" y="131"/>
                  </a:lnTo>
                  <a:cubicBezTo>
                    <a:pt x="522" y="175"/>
                    <a:pt x="218" y="305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67"/>
            <p:cNvSpPr/>
            <p:nvPr/>
          </p:nvSpPr>
          <p:spPr>
            <a:xfrm>
              <a:off x="5175100" y="2220325"/>
              <a:ext cx="12000" cy="23925"/>
            </a:xfrm>
            <a:custGeom>
              <a:avLst/>
              <a:gdLst/>
              <a:ahLst/>
              <a:cxnLst/>
              <a:rect l="l" t="t" r="r" b="b"/>
              <a:pathLst>
                <a:path w="480" h="957" extrusionOk="0">
                  <a:moveTo>
                    <a:pt x="262" y="957"/>
                  </a:moveTo>
                  <a:cubicBezTo>
                    <a:pt x="131" y="652"/>
                    <a:pt x="1" y="348"/>
                    <a:pt x="262" y="0"/>
                  </a:cubicBezTo>
                  <a:lnTo>
                    <a:pt x="262" y="0"/>
                  </a:lnTo>
                  <a:cubicBezTo>
                    <a:pt x="305" y="348"/>
                    <a:pt x="479" y="652"/>
                    <a:pt x="262" y="9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67"/>
            <p:cNvSpPr/>
            <p:nvPr/>
          </p:nvSpPr>
          <p:spPr>
            <a:xfrm>
              <a:off x="2524225" y="3423975"/>
              <a:ext cx="7625" cy="21775"/>
            </a:xfrm>
            <a:custGeom>
              <a:avLst/>
              <a:gdLst/>
              <a:ahLst/>
              <a:cxnLst/>
              <a:rect l="l" t="t" r="r" b="b"/>
              <a:pathLst>
                <a:path w="305" h="871" extrusionOk="0">
                  <a:moveTo>
                    <a:pt x="0" y="1"/>
                  </a:moveTo>
                  <a:cubicBezTo>
                    <a:pt x="305" y="305"/>
                    <a:pt x="305" y="392"/>
                    <a:pt x="131" y="871"/>
                  </a:cubicBezTo>
                  <a:lnTo>
                    <a:pt x="131" y="871"/>
                  </a:lnTo>
                  <a:cubicBezTo>
                    <a:pt x="87" y="566"/>
                    <a:pt x="44" y="262"/>
                    <a:pt x="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67"/>
            <p:cNvSpPr/>
            <p:nvPr/>
          </p:nvSpPr>
          <p:spPr>
            <a:xfrm>
              <a:off x="3416900" y="3840425"/>
              <a:ext cx="19600" cy="9825"/>
            </a:xfrm>
            <a:custGeom>
              <a:avLst/>
              <a:gdLst/>
              <a:ahLst/>
              <a:cxnLst/>
              <a:rect l="l" t="t" r="r" b="b"/>
              <a:pathLst>
                <a:path w="784" h="393" extrusionOk="0">
                  <a:moveTo>
                    <a:pt x="784" y="175"/>
                  </a:moveTo>
                  <a:cubicBezTo>
                    <a:pt x="479" y="305"/>
                    <a:pt x="175" y="392"/>
                    <a:pt x="1" y="1"/>
                  </a:cubicBezTo>
                  <a:lnTo>
                    <a:pt x="1" y="44"/>
                  </a:lnTo>
                  <a:lnTo>
                    <a:pt x="784" y="21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67"/>
            <p:cNvSpPr/>
            <p:nvPr/>
          </p:nvSpPr>
          <p:spPr>
            <a:xfrm>
              <a:off x="4433550" y="4173150"/>
              <a:ext cx="19600" cy="7650"/>
            </a:xfrm>
            <a:custGeom>
              <a:avLst/>
              <a:gdLst/>
              <a:ahLst/>
              <a:cxnLst/>
              <a:rect l="l" t="t" r="r" b="b"/>
              <a:pathLst>
                <a:path w="784" h="306" extrusionOk="0">
                  <a:moveTo>
                    <a:pt x="1" y="305"/>
                  </a:moveTo>
                  <a:cubicBezTo>
                    <a:pt x="218" y="1"/>
                    <a:pt x="479" y="1"/>
                    <a:pt x="784" y="131"/>
                  </a:cubicBezTo>
                  <a:lnTo>
                    <a:pt x="784" y="131"/>
                  </a:lnTo>
                  <a:lnTo>
                    <a:pt x="1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67"/>
            <p:cNvSpPr/>
            <p:nvPr/>
          </p:nvSpPr>
          <p:spPr>
            <a:xfrm>
              <a:off x="2517700" y="2439950"/>
              <a:ext cx="3275" cy="7650"/>
            </a:xfrm>
            <a:custGeom>
              <a:avLst/>
              <a:gdLst/>
              <a:ahLst/>
              <a:cxnLst/>
              <a:rect l="l" t="t" r="r" b="b"/>
              <a:pathLst>
                <a:path w="131" h="306" extrusionOk="0">
                  <a:moveTo>
                    <a:pt x="44" y="305"/>
                  </a:moveTo>
                  <a:cubicBezTo>
                    <a:pt x="44" y="218"/>
                    <a:pt x="44" y="175"/>
                    <a:pt x="87" y="88"/>
                  </a:cubicBezTo>
                  <a:lnTo>
                    <a:pt x="87" y="1"/>
                  </a:lnTo>
                  <a:cubicBezTo>
                    <a:pt x="87" y="44"/>
                    <a:pt x="131" y="88"/>
                    <a:pt x="131" y="131"/>
                  </a:cubicBezTo>
                  <a:cubicBezTo>
                    <a:pt x="87" y="175"/>
                    <a:pt x="44" y="218"/>
                    <a:pt x="0" y="2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67"/>
            <p:cNvSpPr/>
            <p:nvPr/>
          </p:nvSpPr>
          <p:spPr>
            <a:xfrm>
              <a:off x="3398425" y="4201425"/>
              <a:ext cx="6550" cy="6550"/>
            </a:xfrm>
            <a:custGeom>
              <a:avLst/>
              <a:gdLst/>
              <a:ahLst/>
              <a:cxnLst/>
              <a:rect l="l" t="t" r="r" b="b"/>
              <a:pathLst>
                <a:path w="262" h="262" extrusionOk="0">
                  <a:moveTo>
                    <a:pt x="261" y="262"/>
                  </a:moveTo>
                  <a:lnTo>
                    <a:pt x="131" y="88"/>
                  </a:lnTo>
                  <a:lnTo>
                    <a:pt x="0" y="1"/>
                  </a:lnTo>
                  <a:cubicBezTo>
                    <a:pt x="87" y="1"/>
                    <a:pt x="131" y="1"/>
                    <a:pt x="174" y="44"/>
                  </a:cubicBezTo>
                  <a:cubicBezTo>
                    <a:pt x="218" y="88"/>
                    <a:pt x="218" y="175"/>
                    <a:pt x="261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67"/>
            <p:cNvSpPr/>
            <p:nvPr/>
          </p:nvSpPr>
          <p:spPr>
            <a:xfrm>
              <a:off x="3404950" y="4206875"/>
              <a:ext cx="10900" cy="1100"/>
            </a:xfrm>
            <a:custGeom>
              <a:avLst/>
              <a:gdLst/>
              <a:ahLst/>
              <a:cxnLst/>
              <a:rect l="l" t="t" r="r" b="b"/>
              <a:pathLst>
                <a:path w="436" h="44" extrusionOk="0">
                  <a:moveTo>
                    <a:pt x="0" y="0"/>
                  </a:moveTo>
                  <a:lnTo>
                    <a:pt x="305" y="0"/>
                  </a:lnTo>
                  <a:lnTo>
                    <a:pt x="435" y="0"/>
                  </a:lnTo>
                  <a:cubicBezTo>
                    <a:pt x="392" y="0"/>
                    <a:pt x="348" y="44"/>
                    <a:pt x="305" y="44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67"/>
            <p:cNvSpPr/>
            <p:nvPr/>
          </p:nvSpPr>
          <p:spPr>
            <a:xfrm>
              <a:off x="2887375" y="2362750"/>
              <a:ext cx="5475" cy="23950"/>
            </a:xfrm>
            <a:custGeom>
              <a:avLst/>
              <a:gdLst/>
              <a:ahLst/>
              <a:cxnLst/>
              <a:rect l="l" t="t" r="r" b="b"/>
              <a:pathLst>
                <a:path w="219" h="958" extrusionOk="0">
                  <a:moveTo>
                    <a:pt x="218" y="957"/>
                  </a:moveTo>
                  <a:cubicBezTo>
                    <a:pt x="1" y="697"/>
                    <a:pt x="1" y="305"/>
                    <a:pt x="218" y="44"/>
                  </a:cubicBezTo>
                  <a:lnTo>
                    <a:pt x="218" y="1"/>
                  </a:lnTo>
                  <a:lnTo>
                    <a:pt x="218" y="9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67"/>
            <p:cNvSpPr/>
            <p:nvPr/>
          </p:nvSpPr>
          <p:spPr>
            <a:xfrm>
              <a:off x="2709050" y="2028950"/>
              <a:ext cx="9825" cy="14150"/>
            </a:xfrm>
            <a:custGeom>
              <a:avLst/>
              <a:gdLst/>
              <a:ahLst/>
              <a:cxnLst/>
              <a:rect l="l" t="t" r="r" b="b"/>
              <a:pathLst>
                <a:path w="393" h="566" extrusionOk="0">
                  <a:moveTo>
                    <a:pt x="392" y="522"/>
                  </a:moveTo>
                  <a:lnTo>
                    <a:pt x="1" y="348"/>
                  </a:lnTo>
                  <a:lnTo>
                    <a:pt x="1" y="348"/>
                  </a:lnTo>
                  <a:lnTo>
                    <a:pt x="392" y="44"/>
                  </a:lnTo>
                  <a:lnTo>
                    <a:pt x="349" y="0"/>
                  </a:lnTo>
                  <a:lnTo>
                    <a:pt x="349" y="56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67"/>
            <p:cNvSpPr/>
            <p:nvPr/>
          </p:nvSpPr>
          <p:spPr>
            <a:xfrm>
              <a:off x="2717750" y="2013725"/>
              <a:ext cx="7650" cy="17425"/>
            </a:xfrm>
            <a:custGeom>
              <a:avLst/>
              <a:gdLst/>
              <a:ahLst/>
              <a:cxnLst/>
              <a:rect l="l" t="t" r="r" b="b"/>
              <a:pathLst>
                <a:path w="306" h="697" extrusionOk="0">
                  <a:moveTo>
                    <a:pt x="44" y="696"/>
                  </a:moveTo>
                  <a:cubicBezTo>
                    <a:pt x="88" y="479"/>
                    <a:pt x="131" y="261"/>
                    <a:pt x="175" y="44"/>
                  </a:cubicBezTo>
                  <a:lnTo>
                    <a:pt x="175" y="0"/>
                  </a:lnTo>
                  <a:cubicBezTo>
                    <a:pt x="218" y="218"/>
                    <a:pt x="262" y="435"/>
                    <a:pt x="305" y="696"/>
                  </a:cubicBezTo>
                  <a:lnTo>
                    <a:pt x="305" y="653"/>
                  </a:lnTo>
                  <a:lnTo>
                    <a:pt x="1" y="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67"/>
            <p:cNvSpPr/>
            <p:nvPr/>
          </p:nvSpPr>
          <p:spPr>
            <a:xfrm>
              <a:off x="2458975" y="3277200"/>
              <a:ext cx="1100" cy="4375"/>
            </a:xfrm>
            <a:custGeom>
              <a:avLst/>
              <a:gdLst/>
              <a:ahLst/>
              <a:cxnLst/>
              <a:rect l="l" t="t" r="r" b="b"/>
              <a:pathLst>
                <a:path w="44" h="175" extrusionOk="0">
                  <a:moveTo>
                    <a:pt x="44" y="87"/>
                  </a:moveTo>
                  <a:cubicBezTo>
                    <a:pt x="0" y="87"/>
                    <a:pt x="0" y="44"/>
                    <a:pt x="0" y="0"/>
                  </a:cubicBezTo>
                  <a:lnTo>
                    <a:pt x="0" y="174"/>
                  </a:lnTo>
                  <a:lnTo>
                    <a:pt x="44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67"/>
            <p:cNvSpPr/>
            <p:nvPr/>
          </p:nvSpPr>
          <p:spPr>
            <a:xfrm>
              <a:off x="5204475" y="3283725"/>
              <a:ext cx="1100" cy="2200"/>
            </a:xfrm>
            <a:custGeom>
              <a:avLst/>
              <a:gdLst/>
              <a:ahLst/>
              <a:cxnLst/>
              <a:rect l="l" t="t" r="r" b="b"/>
              <a:pathLst>
                <a:path w="44" h="88" extrusionOk="0">
                  <a:moveTo>
                    <a:pt x="0" y="0"/>
                  </a:moveTo>
                  <a:lnTo>
                    <a:pt x="44" y="0"/>
                  </a:lnTo>
                  <a:lnTo>
                    <a:pt x="44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67"/>
            <p:cNvSpPr/>
            <p:nvPr/>
          </p:nvSpPr>
          <p:spPr>
            <a:xfrm>
              <a:off x="2460050" y="3279375"/>
              <a:ext cx="6550" cy="11975"/>
            </a:xfrm>
            <a:custGeom>
              <a:avLst/>
              <a:gdLst/>
              <a:ahLst/>
              <a:cxnLst/>
              <a:rect l="l" t="t" r="r" b="b"/>
              <a:pathLst>
                <a:path w="262" h="479" extrusionOk="0">
                  <a:moveTo>
                    <a:pt x="1" y="0"/>
                  </a:moveTo>
                  <a:lnTo>
                    <a:pt x="262" y="479"/>
                  </a:lnTo>
                  <a:lnTo>
                    <a:pt x="262" y="47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67"/>
            <p:cNvSpPr/>
            <p:nvPr/>
          </p:nvSpPr>
          <p:spPr>
            <a:xfrm>
              <a:off x="2464400" y="3291325"/>
              <a:ext cx="8725" cy="13075"/>
            </a:xfrm>
            <a:custGeom>
              <a:avLst/>
              <a:gdLst/>
              <a:ahLst/>
              <a:cxnLst/>
              <a:rect l="l" t="t" r="r" b="b"/>
              <a:pathLst>
                <a:path w="349" h="523" extrusionOk="0">
                  <a:moveTo>
                    <a:pt x="349" y="479"/>
                  </a:moveTo>
                  <a:lnTo>
                    <a:pt x="88" y="1"/>
                  </a:lnTo>
                  <a:lnTo>
                    <a:pt x="88" y="1"/>
                  </a:lnTo>
                  <a:cubicBezTo>
                    <a:pt x="1" y="218"/>
                    <a:pt x="131" y="436"/>
                    <a:pt x="349" y="52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67"/>
            <p:cNvSpPr/>
            <p:nvPr/>
          </p:nvSpPr>
          <p:spPr>
            <a:xfrm>
              <a:off x="5197950" y="3302200"/>
              <a:ext cx="2200" cy="2200"/>
            </a:xfrm>
            <a:custGeom>
              <a:avLst/>
              <a:gdLst/>
              <a:ahLst/>
              <a:cxnLst/>
              <a:rect l="l" t="t" r="r" b="b"/>
              <a:pathLst>
                <a:path w="88" h="88" extrusionOk="0">
                  <a:moveTo>
                    <a:pt x="87" y="1"/>
                  </a:moveTo>
                  <a:lnTo>
                    <a:pt x="44" y="8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67"/>
            <p:cNvSpPr/>
            <p:nvPr/>
          </p:nvSpPr>
          <p:spPr>
            <a:xfrm>
              <a:off x="2758000" y="1935425"/>
              <a:ext cx="25" cy="4375"/>
            </a:xfrm>
            <a:custGeom>
              <a:avLst/>
              <a:gdLst/>
              <a:ahLst/>
              <a:cxnLst/>
              <a:rect l="l" t="t" r="r" b="b"/>
              <a:pathLst>
                <a:path w="1" h="175" extrusionOk="0">
                  <a:moveTo>
                    <a:pt x="0" y="1"/>
                  </a:moveTo>
                  <a:lnTo>
                    <a:pt x="0" y="17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67"/>
            <p:cNvSpPr/>
            <p:nvPr/>
          </p:nvSpPr>
          <p:spPr>
            <a:xfrm>
              <a:off x="2467675" y="3303300"/>
              <a:ext cx="9800" cy="17425"/>
            </a:xfrm>
            <a:custGeom>
              <a:avLst/>
              <a:gdLst/>
              <a:ahLst/>
              <a:cxnLst/>
              <a:rect l="l" t="t" r="r" b="b"/>
              <a:pathLst>
                <a:path w="392" h="697" extrusionOk="0">
                  <a:moveTo>
                    <a:pt x="392" y="696"/>
                  </a:moveTo>
                  <a:cubicBezTo>
                    <a:pt x="0" y="566"/>
                    <a:pt x="305" y="218"/>
                    <a:pt x="218" y="0"/>
                  </a:cubicBezTo>
                  <a:lnTo>
                    <a:pt x="218" y="0"/>
                  </a:lnTo>
                  <a:cubicBezTo>
                    <a:pt x="261" y="261"/>
                    <a:pt x="305" y="479"/>
                    <a:pt x="348" y="6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67"/>
            <p:cNvSpPr/>
            <p:nvPr/>
          </p:nvSpPr>
          <p:spPr>
            <a:xfrm>
              <a:off x="2594900" y="3304375"/>
              <a:ext cx="1100" cy="4375"/>
            </a:xfrm>
            <a:custGeom>
              <a:avLst/>
              <a:gdLst/>
              <a:ahLst/>
              <a:cxnLst/>
              <a:rect l="l" t="t" r="r" b="b"/>
              <a:pathLst>
                <a:path w="44" h="175" extrusionOk="0">
                  <a:moveTo>
                    <a:pt x="0" y="1"/>
                  </a:moveTo>
                  <a:lnTo>
                    <a:pt x="0" y="175"/>
                  </a:lnTo>
                  <a:cubicBezTo>
                    <a:pt x="0" y="175"/>
                    <a:pt x="0" y="131"/>
                    <a:pt x="44" y="88"/>
                  </a:cubicBezTo>
                  <a:cubicBezTo>
                    <a:pt x="44" y="44"/>
                    <a:pt x="44" y="44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67"/>
            <p:cNvSpPr/>
            <p:nvPr/>
          </p:nvSpPr>
          <p:spPr>
            <a:xfrm>
              <a:off x="4403100" y="1877800"/>
              <a:ext cx="3300" cy="3300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1" y="44"/>
                  </a:moveTo>
                  <a:cubicBezTo>
                    <a:pt x="131" y="131"/>
                    <a:pt x="88" y="44"/>
                    <a:pt x="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67"/>
            <p:cNvSpPr/>
            <p:nvPr/>
          </p:nvSpPr>
          <p:spPr>
            <a:xfrm>
              <a:off x="4859775" y="3319600"/>
              <a:ext cx="9825" cy="8725"/>
            </a:xfrm>
            <a:custGeom>
              <a:avLst/>
              <a:gdLst/>
              <a:ahLst/>
              <a:cxnLst/>
              <a:rect l="l" t="t" r="r" b="b"/>
              <a:pathLst>
                <a:path w="393" h="349" extrusionOk="0">
                  <a:moveTo>
                    <a:pt x="349" y="1"/>
                  </a:moveTo>
                  <a:cubicBezTo>
                    <a:pt x="349" y="262"/>
                    <a:pt x="218" y="305"/>
                    <a:pt x="1" y="349"/>
                  </a:cubicBezTo>
                  <a:lnTo>
                    <a:pt x="1" y="349"/>
                  </a:lnTo>
                  <a:lnTo>
                    <a:pt x="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67"/>
            <p:cNvSpPr/>
            <p:nvPr/>
          </p:nvSpPr>
          <p:spPr>
            <a:xfrm>
              <a:off x="4390075" y="1873450"/>
              <a:ext cx="14150" cy="5475"/>
            </a:xfrm>
            <a:custGeom>
              <a:avLst/>
              <a:gdLst/>
              <a:ahLst/>
              <a:cxnLst/>
              <a:rect l="l" t="t" r="r" b="b"/>
              <a:pathLst>
                <a:path w="566" h="219" extrusionOk="0">
                  <a:moveTo>
                    <a:pt x="0" y="44"/>
                  </a:moveTo>
                  <a:lnTo>
                    <a:pt x="565" y="218"/>
                  </a:lnTo>
                  <a:lnTo>
                    <a:pt x="565" y="175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67"/>
            <p:cNvSpPr/>
            <p:nvPr/>
          </p:nvSpPr>
          <p:spPr>
            <a:xfrm>
              <a:off x="4853275" y="3328300"/>
              <a:ext cx="8700" cy="11975"/>
            </a:xfrm>
            <a:custGeom>
              <a:avLst/>
              <a:gdLst/>
              <a:ahLst/>
              <a:cxnLst/>
              <a:rect l="l" t="t" r="r" b="b"/>
              <a:pathLst>
                <a:path w="348" h="479" extrusionOk="0">
                  <a:moveTo>
                    <a:pt x="0" y="479"/>
                  </a:moveTo>
                  <a:cubicBezTo>
                    <a:pt x="261" y="435"/>
                    <a:pt x="261" y="218"/>
                    <a:pt x="261" y="1"/>
                  </a:cubicBezTo>
                  <a:cubicBezTo>
                    <a:pt x="261" y="1"/>
                    <a:pt x="261" y="1"/>
                    <a:pt x="261" y="1"/>
                  </a:cubicBezTo>
                  <a:cubicBezTo>
                    <a:pt x="348" y="218"/>
                    <a:pt x="304" y="392"/>
                    <a:pt x="44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67"/>
            <p:cNvSpPr/>
            <p:nvPr/>
          </p:nvSpPr>
          <p:spPr>
            <a:xfrm>
              <a:off x="4378100" y="1866925"/>
              <a:ext cx="13075" cy="7650"/>
            </a:xfrm>
            <a:custGeom>
              <a:avLst/>
              <a:gdLst/>
              <a:ahLst/>
              <a:cxnLst/>
              <a:rect l="l" t="t" r="r" b="b"/>
              <a:pathLst>
                <a:path w="523" h="306" extrusionOk="0">
                  <a:moveTo>
                    <a:pt x="523" y="262"/>
                  </a:moveTo>
                  <a:lnTo>
                    <a:pt x="1" y="1"/>
                  </a:lnTo>
                  <a:lnTo>
                    <a:pt x="1" y="44"/>
                  </a:lnTo>
                  <a:cubicBezTo>
                    <a:pt x="175" y="44"/>
                    <a:pt x="436" y="1"/>
                    <a:pt x="479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67"/>
            <p:cNvSpPr/>
            <p:nvPr/>
          </p:nvSpPr>
          <p:spPr>
            <a:xfrm>
              <a:off x="2489425" y="3340250"/>
              <a:ext cx="8725" cy="12000"/>
            </a:xfrm>
            <a:custGeom>
              <a:avLst/>
              <a:gdLst/>
              <a:ahLst/>
              <a:cxnLst/>
              <a:rect l="l" t="t" r="r" b="b"/>
              <a:pathLst>
                <a:path w="349" h="480" extrusionOk="0">
                  <a:moveTo>
                    <a:pt x="348" y="479"/>
                  </a:moveTo>
                  <a:cubicBezTo>
                    <a:pt x="174" y="392"/>
                    <a:pt x="44" y="218"/>
                    <a:pt x="87" y="1"/>
                  </a:cubicBezTo>
                  <a:lnTo>
                    <a:pt x="87" y="1"/>
                  </a:lnTo>
                  <a:cubicBezTo>
                    <a:pt x="0" y="218"/>
                    <a:pt x="131" y="436"/>
                    <a:pt x="348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67"/>
            <p:cNvSpPr/>
            <p:nvPr/>
          </p:nvSpPr>
          <p:spPr>
            <a:xfrm>
              <a:off x="4366150" y="1860400"/>
              <a:ext cx="11975" cy="7650"/>
            </a:xfrm>
            <a:custGeom>
              <a:avLst/>
              <a:gdLst/>
              <a:ahLst/>
              <a:cxnLst/>
              <a:rect l="l" t="t" r="r" b="b"/>
              <a:pathLst>
                <a:path w="479" h="306" extrusionOk="0">
                  <a:moveTo>
                    <a:pt x="479" y="262"/>
                  </a:moveTo>
                  <a:lnTo>
                    <a:pt x="44" y="1"/>
                  </a:lnTo>
                  <a:lnTo>
                    <a:pt x="0" y="44"/>
                  </a:lnTo>
                  <a:cubicBezTo>
                    <a:pt x="218" y="44"/>
                    <a:pt x="435" y="1"/>
                    <a:pt x="479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67"/>
            <p:cNvSpPr/>
            <p:nvPr/>
          </p:nvSpPr>
          <p:spPr>
            <a:xfrm>
              <a:off x="4352000" y="1853875"/>
              <a:ext cx="14175" cy="6550"/>
            </a:xfrm>
            <a:custGeom>
              <a:avLst/>
              <a:gdLst/>
              <a:ahLst/>
              <a:cxnLst/>
              <a:rect l="l" t="t" r="r" b="b"/>
              <a:pathLst>
                <a:path w="567" h="262" extrusionOk="0">
                  <a:moveTo>
                    <a:pt x="1" y="88"/>
                  </a:moveTo>
                  <a:cubicBezTo>
                    <a:pt x="218" y="44"/>
                    <a:pt x="479" y="1"/>
                    <a:pt x="566" y="262"/>
                  </a:cubicBezTo>
                  <a:lnTo>
                    <a:pt x="566" y="262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67"/>
            <p:cNvSpPr/>
            <p:nvPr/>
          </p:nvSpPr>
          <p:spPr>
            <a:xfrm>
              <a:off x="4853275" y="3340250"/>
              <a:ext cx="1100" cy="4375"/>
            </a:xfrm>
            <a:custGeom>
              <a:avLst/>
              <a:gdLst/>
              <a:ahLst/>
              <a:cxnLst/>
              <a:rect l="l" t="t" r="r" b="b"/>
              <a:pathLst>
                <a:path w="44" h="175" extrusionOk="0">
                  <a:moveTo>
                    <a:pt x="44" y="1"/>
                  </a:moveTo>
                  <a:cubicBezTo>
                    <a:pt x="44" y="88"/>
                    <a:pt x="0" y="131"/>
                    <a:pt x="0" y="17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67"/>
            <p:cNvSpPr/>
            <p:nvPr/>
          </p:nvSpPr>
          <p:spPr>
            <a:xfrm>
              <a:off x="2493775" y="3352225"/>
              <a:ext cx="10900" cy="11975"/>
            </a:xfrm>
            <a:custGeom>
              <a:avLst/>
              <a:gdLst/>
              <a:ahLst/>
              <a:cxnLst/>
              <a:rect l="l" t="t" r="r" b="b"/>
              <a:pathLst>
                <a:path w="436" h="479" extrusionOk="0">
                  <a:moveTo>
                    <a:pt x="174" y="0"/>
                  </a:moveTo>
                  <a:cubicBezTo>
                    <a:pt x="174" y="218"/>
                    <a:pt x="174" y="435"/>
                    <a:pt x="435" y="479"/>
                  </a:cubicBezTo>
                  <a:lnTo>
                    <a:pt x="435" y="479"/>
                  </a:lnTo>
                  <a:cubicBezTo>
                    <a:pt x="174" y="392"/>
                    <a:pt x="0" y="305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67"/>
            <p:cNvSpPr/>
            <p:nvPr/>
          </p:nvSpPr>
          <p:spPr>
            <a:xfrm>
              <a:off x="2500300" y="3364175"/>
              <a:ext cx="5450" cy="18525"/>
            </a:xfrm>
            <a:custGeom>
              <a:avLst/>
              <a:gdLst/>
              <a:ahLst/>
              <a:cxnLst/>
              <a:rect l="l" t="t" r="r" b="b"/>
              <a:pathLst>
                <a:path w="218" h="741" extrusionOk="0">
                  <a:moveTo>
                    <a:pt x="218" y="740"/>
                  </a:moveTo>
                  <a:cubicBezTo>
                    <a:pt x="44" y="523"/>
                    <a:pt x="0" y="218"/>
                    <a:pt x="174" y="1"/>
                  </a:cubicBezTo>
                  <a:lnTo>
                    <a:pt x="174" y="1"/>
                  </a:lnTo>
                  <a:lnTo>
                    <a:pt x="218" y="7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67"/>
            <p:cNvSpPr/>
            <p:nvPr/>
          </p:nvSpPr>
          <p:spPr>
            <a:xfrm>
              <a:off x="4785850" y="1735375"/>
              <a:ext cx="8725" cy="3275"/>
            </a:xfrm>
            <a:custGeom>
              <a:avLst/>
              <a:gdLst/>
              <a:ahLst/>
              <a:cxnLst/>
              <a:rect l="l" t="t" r="r" b="b"/>
              <a:pathLst>
                <a:path w="349" h="131" extrusionOk="0">
                  <a:moveTo>
                    <a:pt x="348" y="0"/>
                  </a:moveTo>
                  <a:lnTo>
                    <a:pt x="0" y="131"/>
                  </a:lnTo>
                  <a:cubicBezTo>
                    <a:pt x="0" y="87"/>
                    <a:pt x="0" y="87"/>
                    <a:pt x="0" y="44"/>
                  </a:cubicBezTo>
                  <a:lnTo>
                    <a:pt x="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67"/>
            <p:cNvSpPr/>
            <p:nvPr/>
          </p:nvSpPr>
          <p:spPr>
            <a:xfrm>
              <a:off x="4698875" y="1697300"/>
              <a:ext cx="15225" cy="6550"/>
            </a:xfrm>
            <a:custGeom>
              <a:avLst/>
              <a:gdLst/>
              <a:ahLst/>
              <a:cxnLst/>
              <a:rect l="l" t="t" r="r" b="b"/>
              <a:pathLst>
                <a:path w="609" h="262" extrusionOk="0">
                  <a:moveTo>
                    <a:pt x="0" y="1"/>
                  </a:moveTo>
                  <a:cubicBezTo>
                    <a:pt x="174" y="44"/>
                    <a:pt x="391" y="131"/>
                    <a:pt x="565" y="175"/>
                  </a:cubicBezTo>
                  <a:lnTo>
                    <a:pt x="609" y="175"/>
                  </a:lnTo>
                  <a:lnTo>
                    <a:pt x="0" y="262"/>
                  </a:lnTo>
                  <a:lnTo>
                    <a:pt x="44" y="262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67"/>
            <p:cNvSpPr/>
            <p:nvPr/>
          </p:nvSpPr>
          <p:spPr>
            <a:xfrm>
              <a:off x="2517700" y="3409850"/>
              <a:ext cx="7625" cy="14150"/>
            </a:xfrm>
            <a:custGeom>
              <a:avLst/>
              <a:gdLst/>
              <a:ahLst/>
              <a:cxnLst/>
              <a:rect l="l" t="t" r="r" b="b"/>
              <a:pathLst>
                <a:path w="305" h="566" extrusionOk="0">
                  <a:moveTo>
                    <a:pt x="305" y="566"/>
                  </a:moveTo>
                  <a:cubicBezTo>
                    <a:pt x="0" y="435"/>
                    <a:pt x="44" y="218"/>
                    <a:pt x="87" y="1"/>
                  </a:cubicBezTo>
                  <a:lnTo>
                    <a:pt x="44" y="44"/>
                  </a:lnTo>
                  <a:cubicBezTo>
                    <a:pt x="305" y="131"/>
                    <a:pt x="261" y="348"/>
                    <a:pt x="261" y="5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67"/>
            <p:cNvSpPr/>
            <p:nvPr/>
          </p:nvSpPr>
          <p:spPr>
            <a:xfrm>
              <a:off x="3221200" y="1555950"/>
              <a:ext cx="13050" cy="8725"/>
            </a:xfrm>
            <a:custGeom>
              <a:avLst/>
              <a:gdLst/>
              <a:ahLst/>
              <a:cxnLst/>
              <a:rect l="l" t="t" r="r" b="b"/>
              <a:pathLst>
                <a:path w="522" h="349" extrusionOk="0">
                  <a:moveTo>
                    <a:pt x="0" y="349"/>
                  </a:moveTo>
                  <a:cubicBezTo>
                    <a:pt x="87" y="1"/>
                    <a:pt x="305" y="88"/>
                    <a:pt x="522" y="88"/>
                  </a:cubicBezTo>
                  <a:lnTo>
                    <a:pt x="522" y="44"/>
                  </a:lnTo>
                  <a:cubicBezTo>
                    <a:pt x="435" y="349"/>
                    <a:pt x="218" y="305"/>
                    <a:pt x="0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67"/>
            <p:cNvSpPr/>
            <p:nvPr/>
          </p:nvSpPr>
          <p:spPr>
            <a:xfrm>
              <a:off x="3129850" y="1545075"/>
              <a:ext cx="4375" cy="5475"/>
            </a:xfrm>
            <a:custGeom>
              <a:avLst/>
              <a:gdLst/>
              <a:ahLst/>
              <a:cxnLst/>
              <a:rect l="l" t="t" r="r" b="b"/>
              <a:pathLst>
                <a:path w="175" h="219" extrusionOk="0">
                  <a:moveTo>
                    <a:pt x="1" y="44"/>
                  </a:moveTo>
                  <a:lnTo>
                    <a:pt x="175" y="175"/>
                  </a:lnTo>
                  <a:lnTo>
                    <a:pt x="44" y="218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67"/>
            <p:cNvSpPr/>
            <p:nvPr/>
          </p:nvSpPr>
          <p:spPr>
            <a:xfrm>
              <a:off x="3328825" y="1515725"/>
              <a:ext cx="14175" cy="7625"/>
            </a:xfrm>
            <a:custGeom>
              <a:avLst/>
              <a:gdLst/>
              <a:ahLst/>
              <a:cxnLst/>
              <a:rect l="l" t="t" r="r" b="b"/>
              <a:pathLst>
                <a:path w="567" h="305" extrusionOk="0">
                  <a:moveTo>
                    <a:pt x="44" y="218"/>
                  </a:moveTo>
                  <a:lnTo>
                    <a:pt x="566" y="0"/>
                  </a:lnTo>
                  <a:lnTo>
                    <a:pt x="566" y="0"/>
                  </a:lnTo>
                  <a:cubicBezTo>
                    <a:pt x="479" y="305"/>
                    <a:pt x="218" y="261"/>
                    <a:pt x="1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67"/>
            <p:cNvSpPr/>
            <p:nvPr/>
          </p:nvSpPr>
          <p:spPr>
            <a:xfrm>
              <a:off x="4316125" y="1510275"/>
              <a:ext cx="5450" cy="3300"/>
            </a:xfrm>
            <a:custGeom>
              <a:avLst/>
              <a:gdLst/>
              <a:ahLst/>
              <a:cxnLst/>
              <a:rect l="l" t="t" r="r" b="b"/>
              <a:pathLst>
                <a:path w="218" h="132" extrusionOk="0">
                  <a:moveTo>
                    <a:pt x="218" y="88"/>
                  </a:moveTo>
                  <a:cubicBezTo>
                    <a:pt x="174" y="88"/>
                    <a:pt x="131" y="131"/>
                    <a:pt x="131" y="88"/>
                  </a:cubicBezTo>
                  <a:cubicBezTo>
                    <a:pt x="87" y="44"/>
                    <a:pt x="44" y="44"/>
                    <a:pt x="44" y="44"/>
                  </a:cubicBezTo>
                  <a:cubicBezTo>
                    <a:pt x="0" y="1"/>
                    <a:pt x="87" y="1"/>
                    <a:pt x="131" y="44"/>
                  </a:cubicBezTo>
                  <a:cubicBezTo>
                    <a:pt x="174" y="88"/>
                    <a:pt x="174" y="88"/>
                    <a:pt x="218" y="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67"/>
            <p:cNvSpPr/>
            <p:nvPr/>
          </p:nvSpPr>
          <p:spPr>
            <a:xfrm>
              <a:off x="4297650" y="1505950"/>
              <a:ext cx="4375" cy="1100"/>
            </a:xfrm>
            <a:custGeom>
              <a:avLst/>
              <a:gdLst/>
              <a:ahLst/>
              <a:cxnLst/>
              <a:rect l="l" t="t" r="r" b="b"/>
              <a:pathLst>
                <a:path w="175" h="44" extrusionOk="0">
                  <a:moveTo>
                    <a:pt x="87" y="44"/>
                  </a:move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67"/>
            <p:cNvSpPr/>
            <p:nvPr/>
          </p:nvSpPr>
          <p:spPr>
            <a:xfrm>
              <a:off x="4275900" y="1495075"/>
              <a:ext cx="6550" cy="5450"/>
            </a:xfrm>
            <a:custGeom>
              <a:avLst/>
              <a:gdLst/>
              <a:ahLst/>
              <a:cxnLst/>
              <a:rect l="l" t="t" r="r" b="b"/>
              <a:pathLst>
                <a:path w="262" h="218" extrusionOk="0">
                  <a:moveTo>
                    <a:pt x="0" y="44"/>
                  </a:moveTo>
                  <a:lnTo>
                    <a:pt x="174" y="131"/>
                  </a:lnTo>
                  <a:cubicBezTo>
                    <a:pt x="174" y="131"/>
                    <a:pt x="218" y="174"/>
                    <a:pt x="218" y="218"/>
                  </a:cubicBezTo>
                  <a:cubicBezTo>
                    <a:pt x="261" y="218"/>
                    <a:pt x="87" y="218"/>
                    <a:pt x="44" y="218"/>
                  </a:cubicBezTo>
                  <a:cubicBezTo>
                    <a:pt x="44" y="131"/>
                    <a:pt x="44" y="87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67"/>
            <p:cNvSpPr/>
            <p:nvPr/>
          </p:nvSpPr>
          <p:spPr>
            <a:xfrm>
              <a:off x="2561175" y="3520750"/>
              <a:ext cx="6550" cy="13075"/>
            </a:xfrm>
            <a:custGeom>
              <a:avLst/>
              <a:gdLst/>
              <a:ahLst/>
              <a:cxnLst/>
              <a:rect l="l" t="t" r="r" b="b"/>
              <a:pathLst>
                <a:path w="262" h="523" extrusionOk="0">
                  <a:moveTo>
                    <a:pt x="1" y="1"/>
                  </a:moveTo>
                  <a:cubicBezTo>
                    <a:pt x="262" y="44"/>
                    <a:pt x="262" y="262"/>
                    <a:pt x="218" y="479"/>
                  </a:cubicBezTo>
                  <a:lnTo>
                    <a:pt x="262" y="479"/>
                  </a:lnTo>
                  <a:lnTo>
                    <a:pt x="1" y="479"/>
                  </a:lnTo>
                  <a:lnTo>
                    <a:pt x="1" y="5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67"/>
            <p:cNvSpPr/>
            <p:nvPr/>
          </p:nvSpPr>
          <p:spPr>
            <a:xfrm>
              <a:off x="3374500" y="1487450"/>
              <a:ext cx="11975" cy="7650"/>
            </a:xfrm>
            <a:custGeom>
              <a:avLst/>
              <a:gdLst/>
              <a:ahLst/>
              <a:cxnLst/>
              <a:rect l="l" t="t" r="r" b="b"/>
              <a:pathLst>
                <a:path w="479" h="306" extrusionOk="0">
                  <a:moveTo>
                    <a:pt x="479" y="1"/>
                  </a:moveTo>
                  <a:cubicBezTo>
                    <a:pt x="435" y="305"/>
                    <a:pt x="218" y="305"/>
                    <a:pt x="1" y="262"/>
                  </a:cubicBezTo>
                  <a:lnTo>
                    <a:pt x="1" y="262"/>
                  </a:lnTo>
                  <a:cubicBezTo>
                    <a:pt x="175" y="305"/>
                    <a:pt x="392" y="218"/>
                    <a:pt x="479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67"/>
            <p:cNvSpPr/>
            <p:nvPr/>
          </p:nvSpPr>
          <p:spPr>
            <a:xfrm>
              <a:off x="2896075" y="2344275"/>
              <a:ext cx="13075" cy="2200"/>
            </a:xfrm>
            <a:custGeom>
              <a:avLst/>
              <a:gdLst/>
              <a:ahLst/>
              <a:cxnLst/>
              <a:rect l="l" t="t" r="r" b="b"/>
              <a:pathLst>
                <a:path w="523" h="88" extrusionOk="0">
                  <a:moveTo>
                    <a:pt x="1" y="87"/>
                  </a:moveTo>
                  <a:lnTo>
                    <a:pt x="523" y="0"/>
                  </a:lnTo>
                  <a:lnTo>
                    <a:pt x="523" y="0"/>
                  </a:lnTo>
                  <a:lnTo>
                    <a:pt x="1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67"/>
            <p:cNvSpPr/>
            <p:nvPr/>
          </p:nvSpPr>
          <p:spPr>
            <a:xfrm>
              <a:off x="3386450" y="1483100"/>
              <a:ext cx="14175" cy="9825"/>
            </a:xfrm>
            <a:custGeom>
              <a:avLst/>
              <a:gdLst/>
              <a:ahLst/>
              <a:cxnLst/>
              <a:rect l="l" t="t" r="r" b="b"/>
              <a:pathLst>
                <a:path w="567" h="393" extrusionOk="0">
                  <a:moveTo>
                    <a:pt x="1" y="218"/>
                  </a:moveTo>
                  <a:lnTo>
                    <a:pt x="566" y="1"/>
                  </a:lnTo>
                  <a:lnTo>
                    <a:pt x="566" y="1"/>
                  </a:lnTo>
                  <a:cubicBezTo>
                    <a:pt x="523" y="392"/>
                    <a:pt x="305" y="305"/>
                    <a:pt x="44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67"/>
            <p:cNvSpPr/>
            <p:nvPr/>
          </p:nvSpPr>
          <p:spPr>
            <a:xfrm>
              <a:off x="3399500" y="1476575"/>
              <a:ext cx="10900" cy="8725"/>
            </a:xfrm>
            <a:custGeom>
              <a:avLst/>
              <a:gdLst/>
              <a:ahLst/>
              <a:cxnLst/>
              <a:rect l="l" t="t" r="r" b="b"/>
              <a:pathLst>
                <a:path w="436" h="349" extrusionOk="0">
                  <a:moveTo>
                    <a:pt x="1" y="262"/>
                  </a:moveTo>
                  <a:lnTo>
                    <a:pt x="436" y="1"/>
                  </a:lnTo>
                  <a:lnTo>
                    <a:pt x="436" y="1"/>
                  </a:lnTo>
                  <a:cubicBezTo>
                    <a:pt x="392" y="262"/>
                    <a:pt x="262" y="349"/>
                    <a:pt x="1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67"/>
            <p:cNvSpPr/>
            <p:nvPr/>
          </p:nvSpPr>
          <p:spPr>
            <a:xfrm>
              <a:off x="3410375" y="1470050"/>
              <a:ext cx="14175" cy="7650"/>
            </a:xfrm>
            <a:custGeom>
              <a:avLst/>
              <a:gdLst/>
              <a:ahLst/>
              <a:cxnLst/>
              <a:rect l="l" t="t" r="r" b="b"/>
              <a:pathLst>
                <a:path w="567" h="306" extrusionOk="0">
                  <a:moveTo>
                    <a:pt x="1" y="262"/>
                  </a:moveTo>
                  <a:cubicBezTo>
                    <a:pt x="218" y="305"/>
                    <a:pt x="479" y="218"/>
                    <a:pt x="566" y="1"/>
                  </a:cubicBezTo>
                  <a:lnTo>
                    <a:pt x="566" y="1"/>
                  </a:lnTo>
                  <a:cubicBezTo>
                    <a:pt x="479" y="262"/>
                    <a:pt x="262" y="218"/>
                    <a:pt x="44" y="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67"/>
            <p:cNvSpPr/>
            <p:nvPr/>
          </p:nvSpPr>
          <p:spPr>
            <a:xfrm>
              <a:off x="3423425" y="1466800"/>
              <a:ext cx="4375" cy="5450"/>
            </a:xfrm>
            <a:custGeom>
              <a:avLst/>
              <a:gdLst/>
              <a:ahLst/>
              <a:cxnLst/>
              <a:rect l="l" t="t" r="r" b="b"/>
              <a:pathLst>
                <a:path w="175" h="218" extrusionOk="0">
                  <a:moveTo>
                    <a:pt x="1" y="131"/>
                  </a:moveTo>
                  <a:lnTo>
                    <a:pt x="175" y="218"/>
                  </a:lnTo>
                  <a:cubicBezTo>
                    <a:pt x="175" y="0"/>
                    <a:pt x="88" y="87"/>
                    <a:pt x="1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67"/>
            <p:cNvSpPr/>
            <p:nvPr/>
          </p:nvSpPr>
          <p:spPr>
            <a:xfrm>
              <a:off x="2906950" y="2331225"/>
              <a:ext cx="7650" cy="13075"/>
            </a:xfrm>
            <a:custGeom>
              <a:avLst/>
              <a:gdLst/>
              <a:ahLst/>
              <a:cxnLst/>
              <a:rect l="l" t="t" r="r" b="b"/>
              <a:pathLst>
                <a:path w="306" h="523" extrusionOk="0">
                  <a:moveTo>
                    <a:pt x="88" y="522"/>
                  </a:moveTo>
                  <a:cubicBezTo>
                    <a:pt x="1" y="305"/>
                    <a:pt x="88" y="87"/>
                    <a:pt x="305" y="0"/>
                  </a:cubicBezTo>
                  <a:lnTo>
                    <a:pt x="305" y="0"/>
                  </a:lnTo>
                  <a:cubicBezTo>
                    <a:pt x="218" y="174"/>
                    <a:pt x="131" y="348"/>
                    <a:pt x="88" y="47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67"/>
            <p:cNvSpPr/>
            <p:nvPr/>
          </p:nvSpPr>
          <p:spPr>
            <a:xfrm>
              <a:off x="4281325" y="3629500"/>
              <a:ext cx="4375" cy="5450"/>
            </a:xfrm>
            <a:custGeom>
              <a:avLst/>
              <a:gdLst/>
              <a:ahLst/>
              <a:cxnLst/>
              <a:rect l="l" t="t" r="r" b="b"/>
              <a:pathLst>
                <a:path w="175" h="218" extrusionOk="0">
                  <a:moveTo>
                    <a:pt x="1" y="0"/>
                  </a:moveTo>
                  <a:lnTo>
                    <a:pt x="175" y="174"/>
                  </a:lnTo>
                  <a:lnTo>
                    <a:pt x="88" y="218"/>
                  </a:lnTo>
                  <a:cubicBezTo>
                    <a:pt x="88" y="131"/>
                    <a:pt x="44" y="87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67"/>
            <p:cNvSpPr/>
            <p:nvPr/>
          </p:nvSpPr>
          <p:spPr>
            <a:xfrm>
              <a:off x="5009850" y="3692550"/>
              <a:ext cx="2175" cy="8725"/>
            </a:xfrm>
            <a:custGeom>
              <a:avLst/>
              <a:gdLst/>
              <a:ahLst/>
              <a:cxnLst/>
              <a:rect l="l" t="t" r="r" b="b"/>
              <a:pathLst>
                <a:path w="87" h="349" extrusionOk="0">
                  <a:moveTo>
                    <a:pt x="44" y="349"/>
                  </a:moveTo>
                  <a:lnTo>
                    <a:pt x="0" y="131"/>
                  </a:lnTo>
                  <a:lnTo>
                    <a:pt x="0" y="1"/>
                  </a:lnTo>
                  <a:cubicBezTo>
                    <a:pt x="0" y="44"/>
                    <a:pt x="44" y="88"/>
                    <a:pt x="87" y="131"/>
                  </a:cubicBezTo>
                  <a:cubicBezTo>
                    <a:pt x="87" y="175"/>
                    <a:pt x="87" y="262"/>
                    <a:pt x="87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67"/>
            <p:cNvSpPr/>
            <p:nvPr/>
          </p:nvSpPr>
          <p:spPr>
            <a:xfrm>
              <a:off x="2405700" y="2716125"/>
              <a:ext cx="2200" cy="7650"/>
            </a:xfrm>
            <a:custGeom>
              <a:avLst/>
              <a:gdLst/>
              <a:ahLst/>
              <a:cxnLst/>
              <a:rect l="l" t="t" r="r" b="b"/>
              <a:pathLst>
                <a:path w="88" h="306" extrusionOk="0">
                  <a:moveTo>
                    <a:pt x="0" y="305"/>
                  </a:moveTo>
                  <a:lnTo>
                    <a:pt x="0" y="1"/>
                  </a:lnTo>
                  <a:cubicBezTo>
                    <a:pt x="0" y="1"/>
                    <a:pt x="87" y="44"/>
                    <a:pt x="44" y="88"/>
                  </a:cubicBezTo>
                  <a:cubicBezTo>
                    <a:pt x="44" y="88"/>
                    <a:pt x="0" y="218"/>
                    <a:pt x="0" y="2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67"/>
            <p:cNvSpPr/>
            <p:nvPr/>
          </p:nvSpPr>
          <p:spPr>
            <a:xfrm>
              <a:off x="2915650" y="2326875"/>
              <a:ext cx="25" cy="4375"/>
            </a:xfrm>
            <a:custGeom>
              <a:avLst/>
              <a:gdLst/>
              <a:ahLst/>
              <a:cxnLst/>
              <a:rect l="l" t="t" r="r" b="b"/>
              <a:pathLst>
                <a:path w="1" h="175" extrusionOk="0">
                  <a:moveTo>
                    <a:pt x="1" y="174"/>
                  </a:moveTo>
                  <a:lnTo>
                    <a:pt x="1" y="0"/>
                  </a:lnTo>
                  <a:lnTo>
                    <a:pt x="1" y="1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67"/>
            <p:cNvSpPr/>
            <p:nvPr/>
          </p:nvSpPr>
          <p:spPr>
            <a:xfrm>
              <a:off x="5205550" y="2299700"/>
              <a:ext cx="9825" cy="15225"/>
            </a:xfrm>
            <a:custGeom>
              <a:avLst/>
              <a:gdLst/>
              <a:ahLst/>
              <a:cxnLst/>
              <a:rect l="l" t="t" r="r" b="b"/>
              <a:pathLst>
                <a:path w="393" h="609" extrusionOk="0">
                  <a:moveTo>
                    <a:pt x="392" y="565"/>
                  </a:moveTo>
                  <a:cubicBezTo>
                    <a:pt x="1" y="522"/>
                    <a:pt x="131" y="261"/>
                    <a:pt x="218" y="0"/>
                  </a:cubicBezTo>
                  <a:lnTo>
                    <a:pt x="218" y="0"/>
                  </a:lnTo>
                  <a:lnTo>
                    <a:pt x="392" y="6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67"/>
            <p:cNvSpPr/>
            <p:nvPr/>
          </p:nvSpPr>
          <p:spPr>
            <a:xfrm>
              <a:off x="3001550" y="4004625"/>
              <a:ext cx="15250" cy="6550"/>
            </a:xfrm>
            <a:custGeom>
              <a:avLst/>
              <a:gdLst/>
              <a:ahLst/>
              <a:cxnLst/>
              <a:rect l="l" t="t" r="r" b="b"/>
              <a:pathLst>
                <a:path w="610" h="262" extrusionOk="0">
                  <a:moveTo>
                    <a:pt x="609" y="261"/>
                  </a:moveTo>
                  <a:lnTo>
                    <a:pt x="44" y="0"/>
                  </a:lnTo>
                  <a:lnTo>
                    <a:pt x="0" y="44"/>
                  </a:lnTo>
                  <a:cubicBezTo>
                    <a:pt x="218" y="44"/>
                    <a:pt x="479" y="0"/>
                    <a:pt x="566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67"/>
            <p:cNvSpPr/>
            <p:nvPr/>
          </p:nvSpPr>
          <p:spPr>
            <a:xfrm>
              <a:off x="4313950" y="4111175"/>
              <a:ext cx="4375" cy="2200"/>
            </a:xfrm>
            <a:custGeom>
              <a:avLst/>
              <a:gdLst/>
              <a:ahLst/>
              <a:cxnLst/>
              <a:rect l="l" t="t" r="r" b="b"/>
              <a:pathLst>
                <a:path w="175" h="88" extrusionOk="0">
                  <a:moveTo>
                    <a:pt x="1" y="1"/>
                  </a:moveTo>
                  <a:cubicBezTo>
                    <a:pt x="44" y="1"/>
                    <a:pt x="44" y="44"/>
                    <a:pt x="87" y="44"/>
                  </a:cubicBezTo>
                  <a:cubicBezTo>
                    <a:pt x="131" y="88"/>
                    <a:pt x="131" y="44"/>
                    <a:pt x="174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67"/>
            <p:cNvSpPr/>
            <p:nvPr/>
          </p:nvSpPr>
          <p:spPr>
            <a:xfrm>
              <a:off x="4420500" y="4179675"/>
              <a:ext cx="13075" cy="8725"/>
            </a:xfrm>
            <a:custGeom>
              <a:avLst/>
              <a:gdLst/>
              <a:ahLst/>
              <a:cxnLst/>
              <a:rect l="l" t="t" r="r" b="b"/>
              <a:pathLst>
                <a:path w="523" h="349" extrusionOk="0">
                  <a:moveTo>
                    <a:pt x="1" y="305"/>
                  </a:moveTo>
                  <a:cubicBezTo>
                    <a:pt x="88" y="1"/>
                    <a:pt x="305" y="44"/>
                    <a:pt x="523" y="44"/>
                  </a:cubicBezTo>
                  <a:lnTo>
                    <a:pt x="523" y="44"/>
                  </a:lnTo>
                  <a:cubicBezTo>
                    <a:pt x="436" y="349"/>
                    <a:pt x="218" y="305"/>
                    <a:pt x="1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67"/>
            <p:cNvSpPr/>
            <p:nvPr/>
          </p:nvSpPr>
          <p:spPr>
            <a:xfrm>
              <a:off x="2511175" y="2446475"/>
              <a:ext cx="8725" cy="14150"/>
            </a:xfrm>
            <a:custGeom>
              <a:avLst/>
              <a:gdLst/>
              <a:ahLst/>
              <a:cxnLst/>
              <a:rect l="l" t="t" r="r" b="b"/>
              <a:pathLst>
                <a:path w="349" h="566" extrusionOk="0">
                  <a:moveTo>
                    <a:pt x="261" y="1"/>
                  </a:moveTo>
                  <a:cubicBezTo>
                    <a:pt x="261" y="218"/>
                    <a:pt x="348" y="479"/>
                    <a:pt x="0" y="566"/>
                  </a:cubicBezTo>
                  <a:lnTo>
                    <a:pt x="44" y="566"/>
                  </a:lnTo>
                  <a:lnTo>
                    <a:pt x="305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67"/>
            <p:cNvSpPr/>
            <p:nvPr/>
          </p:nvSpPr>
          <p:spPr>
            <a:xfrm>
              <a:off x="5262100" y="2412775"/>
              <a:ext cx="2200" cy="3275"/>
            </a:xfrm>
            <a:custGeom>
              <a:avLst/>
              <a:gdLst/>
              <a:ahLst/>
              <a:cxnLst/>
              <a:rect l="l" t="t" r="r" b="b"/>
              <a:pathLst>
                <a:path w="88" h="131" extrusionOk="0">
                  <a:moveTo>
                    <a:pt x="0" y="44"/>
                  </a:moveTo>
                  <a:cubicBezTo>
                    <a:pt x="0" y="87"/>
                    <a:pt x="0" y="87"/>
                    <a:pt x="44" y="131"/>
                  </a:cubicBezTo>
                  <a:lnTo>
                    <a:pt x="87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67"/>
            <p:cNvSpPr/>
            <p:nvPr/>
          </p:nvSpPr>
          <p:spPr>
            <a:xfrm>
              <a:off x="2527475" y="2417125"/>
              <a:ext cx="1125" cy="3275"/>
            </a:xfrm>
            <a:custGeom>
              <a:avLst/>
              <a:gdLst/>
              <a:ahLst/>
              <a:cxnLst/>
              <a:rect l="l" t="t" r="r" b="b"/>
              <a:pathLst>
                <a:path w="45" h="131" extrusionOk="0">
                  <a:moveTo>
                    <a:pt x="1" y="44"/>
                  </a:moveTo>
                  <a:lnTo>
                    <a:pt x="44" y="0"/>
                  </a:lnTo>
                  <a:lnTo>
                    <a:pt x="1" y="13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67"/>
            <p:cNvSpPr/>
            <p:nvPr/>
          </p:nvSpPr>
          <p:spPr>
            <a:xfrm>
              <a:off x="4379200" y="4197075"/>
              <a:ext cx="10875" cy="8725"/>
            </a:xfrm>
            <a:custGeom>
              <a:avLst/>
              <a:gdLst/>
              <a:ahLst/>
              <a:cxnLst/>
              <a:rect l="l" t="t" r="r" b="b"/>
              <a:pathLst>
                <a:path w="435" h="349" extrusionOk="0">
                  <a:moveTo>
                    <a:pt x="435" y="1"/>
                  </a:moveTo>
                  <a:cubicBezTo>
                    <a:pt x="435" y="349"/>
                    <a:pt x="174" y="262"/>
                    <a:pt x="0" y="305"/>
                  </a:cubicBezTo>
                  <a:lnTo>
                    <a:pt x="0" y="349"/>
                  </a:lnTo>
                  <a:cubicBezTo>
                    <a:pt x="44" y="88"/>
                    <a:pt x="261" y="88"/>
                    <a:pt x="435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67"/>
            <p:cNvSpPr/>
            <p:nvPr/>
          </p:nvSpPr>
          <p:spPr>
            <a:xfrm>
              <a:off x="4361800" y="4205775"/>
              <a:ext cx="17425" cy="7625"/>
            </a:xfrm>
            <a:custGeom>
              <a:avLst/>
              <a:gdLst/>
              <a:ahLst/>
              <a:cxnLst/>
              <a:rect l="l" t="t" r="r" b="b"/>
              <a:pathLst>
                <a:path w="697" h="305" extrusionOk="0">
                  <a:moveTo>
                    <a:pt x="0" y="44"/>
                  </a:moveTo>
                  <a:lnTo>
                    <a:pt x="696" y="1"/>
                  </a:lnTo>
                  <a:lnTo>
                    <a:pt x="696" y="1"/>
                  </a:lnTo>
                  <a:cubicBezTo>
                    <a:pt x="479" y="305"/>
                    <a:pt x="261" y="131"/>
                    <a:pt x="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67"/>
            <p:cNvSpPr/>
            <p:nvPr/>
          </p:nvSpPr>
          <p:spPr>
            <a:xfrm>
              <a:off x="3439750" y="4213375"/>
              <a:ext cx="8725" cy="2200"/>
            </a:xfrm>
            <a:custGeom>
              <a:avLst/>
              <a:gdLst/>
              <a:ahLst/>
              <a:cxnLst/>
              <a:rect l="l" t="t" r="r" b="b"/>
              <a:pathLst>
                <a:path w="349" h="88" extrusionOk="0">
                  <a:moveTo>
                    <a:pt x="348" y="44"/>
                  </a:moveTo>
                  <a:lnTo>
                    <a:pt x="0" y="44"/>
                  </a:lnTo>
                  <a:cubicBezTo>
                    <a:pt x="0" y="44"/>
                    <a:pt x="87" y="1"/>
                    <a:pt x="87" y="1"/>
                  </a:cubicBezTo>
                  <a:lnTo>
                    <a:pt x="305" y="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67"/>
            <p:cNvSpPr/>
            <p:nvPr/>
          </p:nvSpPr>
          <p:spPr>
            <a:xfrm>
              <a:off x="5254475" y="2401900"/>
              <a:ext cx="7650" cy="10900"/>
            </a:xfrm>
            <a:custGeom>
              <a:avLst/>
              <a:gdLst/>
              <a:ahLst/>
              <a:cxnLst/>
              <a:rect l="l" t="t" r="r" b="b"/>
              <a:pathLst>
                <a:path w="306" h="436" extrusionOk="0">
                  <a:moveTo>
                    <a:pt x="305" y="435"/>
                  </a:moveTo>
                  <a:cubicBezTo>
                    <a:pt x="218" y="305"/>
                    <a:pt x="131" y="174"/>
                    <a:pt x="1" y="0"/>
                  </a:cubicBezTo>
                  <a:lnTo>
                    <a:pt x="1" y="0"/>
                  </a:lnTo>
                  <a:lnTo>
                    <a:pt x="305" y="4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67"/>
            <p:cNvSpPr/>
            <p:nvPr/>
          </p:nvSpPr>
          <p:spPr>
            <a:xfrm>
              <a:off x="5300150" y="2163775"/>
              <a:ext cx="5475" cy="4375"/>
            </a:xfrm>
            <a:custGeom>
              <a:avLst/>
              <a:gdLst/>
              <a:ahLst/>
              <a:cxnLst/>
              <a:rect l="l" t="t" r="r" b="b"/>
              <a:pathLst>
                <a:path w="219" h="175" extrusionOk="0">
                  <a:moveTo>
                    <a:pt x="218" y="0"/>
                  </a:moveTo>
                  <a:lnTo>
                    <a:pt x="88" y="174"/>
                  </a:lnTo>
                  <a:cubicBezTo>
                    <a:pt x="44" y="131"/>
                    <a:pt x="44" y="87"/>
                    <a:pt x="1" y="44"/>
                  </a:cubicBezTo>
                  <a:lnTo>
                    <a:pt x="218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67"/>
            <p:cNvSpPr/>
            <p:nvPr/>
          </p:nvSpPr>
          <p:spPr>
            <a:xfrm>
              <a:off x="4340050" y="4224250"/>
              <a:ext cx="11975" cy="7650"/>
            </a:xfrm>
            <a:custGeom>
              <a:avLst/>
              <a:gdLst/>
              <a:ahLst/>
              <a:cxnLst/>
              <a:rect l="l" t="t" r="r" b="b"/>
              <a:pathLst>
                <a:path w="479" h="306" extrusionOk="0">
                  <a:moveTo>
                    <a:pt x="0" y="305"/>
                  </a:moveTo>
                  <a:cubicBezTo>
                    <a:pt x="44" y="1"/>
                    <a:pt x="305" y="88"/>
                    <a:pt x="479" y="88"/>
                  </a:cubicBezTo>
                  <a:lnTo>
                    <a:pt x="479" y="88"/>
                  </a:lnTo>
                  <a:cubicBezTo>
                    <a:pt x="305" y="1"/>
                    <a:pt x="87" y="131"/>
                    <a:pt x="0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67"/>
            <p:cNvSpPr/>
            <p:nvPr/>
          </p:nvSpPr>
          <p:spPr>
            <a:xfrm>
              <a:off x="4328075" y="4228600"/>
              <a:ext cx="12000" cy="9825"/>
            </a:xfrm>
            <a:custGeom>
              <a:avLst/>
              <a:gdLst/>
              <a:ahLst/>
              <a:cxnLst/>
              <a:rect l="l" t="t" r="r" b="b"/>
              <a:pathLst>
                <a:path w="480" h="393" extrusionOk="0">
                  <a:moveTo>
                    <a:pt x="479" y="131"/>
                  </a:moveTo>
                  <a:cubicBezTo>
                    <a:pt x="305" y="88"/>
                    <a:pt x="88" y="175"/>
                    <a:pt x="1" y="392"/>
                  </a:cubicBezTo>
                  <a:lnTo>
                    <a:pt x="1" y="392"/>
                  </a:lnTo>
                  <a:cubicBezTo>
                    <a:pt x="44" y="1"/>
                    <a:pt x="305" y="175"/>
                    <a:pt x="479" y="1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67"/>
            <p:cNvSpPr/>
            <p:nvPr/>
          </p:nvSpPr>
          <p:spPr>
            <a:xfrm>
              <a:off x="4322650" y="4237300"/>
              <a:ext cx="5450" cy="1125"/>
            </a:xfrm>
            <a:custGeom>
              <a:avLst/>
              <a:gdLst/>
              <a:ahLst/>
              <a:cxnLst/>
              <a:rect l="l" t="t" r="r" b="b"/>
              <a:pathLst>
                <a:path w="218" h="45" extrusionOk="0">
                  <a:moveTo>
                    <a:pt x="218" y="44"/>
                  </a:moveTo>
                  <a:lnTo>
                    <a:pt x="0" y="1"/>
                  </a:lnTo>
                  <a:lnTo>
                    <a:pt x="0" y="44"/>
                  </a:lnTo>
                  <a:lnTo>
                    <a:pt x="218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67"/>
            <p:cNvSpPr/>
            <p:nvPr/>
          </p:nvSpPr>
          <p:spPr>
            <a:xfrm>
              <a:off x="2532925" y="2399725"/>
              <a:ext cx="1100" cy="2200"/>
            </a:xfrm>
            <a:custGeom>
              <a:avLst/>
              <a:gdLst/>
              <a:ahLst/>
              <a:cxnLst/>
              <a:rect l="l" t="t" r="r" b="b"/>
              <a:pathLst>
                <a:path w="44" h="88" extrusionOk="0">
                  <a:moveTo>
                    <a:pt x="0" y="0"/>
                  </a:moveTo>
                  <a:lnTo>
                    <a:pt x="43" y="0"/>
                  </a:lnTo>
                  <a:lnTo>
                    <a:pt x="43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67"/>
            <p:cNvSpPr/>
            <p:nvPr/>
          </p:nvSpPr>
          <p:spPr>
            <a:xfrm>
              <a:off x="4542300" y="4285150"/>
              <a:ext cx="5450" cy="7625"/>
            </a:xfrm>
            <a:custGeom>
              <a:avLst/>
              <a:gdLst/>
              <a:ahLst/>
              <a:cxnLst/>
              <a:rect l="l" t="t" r="r" b="b"/>
              <a:pathLst>
                <a:path w="218" h="305" extrusionOk="0">
                  <a:moveTo>
                    <a:pt x="44" y="305"/>
                  </a:moveTo>
                  <a:cubicBezTo>
                    <a:pt x="44" y="261"/>
                    <a:pt x="44" y="174"/>
                    <a:pt x="44" y="131"/>
                  </a:cubicBezTo>
                  <a:cubicBezTo>
                    <a:pt x="87" y="44"/>
                    <a:pt x="131" y="1"/>
                    <a:pt x="131" y="1"/>
                  </a:cubicBezTo>
                  <a:cubicBezTo>
                    <a:pt x="131" y="44"/>
                    <a:pt x="217" y="131"/>
                    <a:pt x="131" y="174"/>
                  </a:cubicBezTo>
                  <a:cubicBezTo>
                    <a:pt x="87" y="218"/>
                    <a:pt x="44" y="261"/>
                    <a:pt x="0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67"/>
            <p:cNvSpPr/>
            <p:nvPr/>
          </p:nvSpPr>
          <p:spPr>
            <a:xfrm>
              <a:off x="5249050" y="2389925"/>
              <a:ext cx="6550" cy="13075"/>
            </a:xfrm>
            <a:custGeom>
              <a:avLst/>
              <a:gdLst/>
              <a:ahLst/>
              <a:cxnLst/>
              <a:rect l="l" t="t" r="r" b="b"/>
              <a:pathLst>
                <a:path w="262" h="523" extrusionOk="0">
                  <a:moveTo>
                    <a:pt x="0" y="1"/>
                  </a:moveTo>
                  <a:cubicBezTo>
                    <a:pt x="261" y="88"/>
                    <a:pt x="261" y="305"/>
                    <a:pt x="218" y="523"/>
                  </a:cubicBezTo>
                  <a:lnTo>
                    <a:pt x="218" y="523"/>
                  </a:lnTo>
                  <a:cubicBezTo>
                    <a:pt x="131" y="349"/>
                    <a:pt x="87" y="175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67"/>
            <p:cNvSpPr/>
            <p:nvPr/>
          </p:nvSpPr>
          <p:spPr>
            <a:xfrm>
              <a:off x="5241450" y="2379075"/>
              <a:ext cx="9800" cy="10875"/>
            </a:xfrm>
            <a:custGeom>
              <a:avLst/>
              <a:gdLst/>
              <a:ahLst/>
              <a:cxnLst/>
              <a:rect l="l" t="t" r="r" b="b"/>
              <a:pathLst>
                <a:path w="392" h="435" extrusionOk="0">
                  <a:moveTo>
                    <a:pt x="304" y="435"/>
                  </a:moveTo>
                  <a:cubicBezTo>
                    <a:pt x="217" y="304"/>
                    <a:pt x="87" y="130"/>
                    <a:pt x="0" y="0"/>
                  </a:cubicBezTo>
                  <a:lnTo>
                    <a:pt x="0" y="0"/>
                  </a:lnTo>
                  <a:cubicBezTo>
                    <a:pt x="217" y="87"/>
                    <a:pt x="391" y="174"/>
                    <a:pt x="304" y="4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67"/>
            <p:cNvSpPr/>
            <p:nvPr/>
          </p:nvSpPr>
          <p:spPr>
            <a:xfrm>
              <a:off x="5236000" y="2367100"/>
              <a:ext cx="8725" cy="13075"/>
            </a:xfrm>
            <a:custGeom>
              <a:avLst/>
              <a:gdLst/>
              <a:ahLst/>
              <a:cxnLst/>
              <a:rect l="l" t="t" r="r" b="b"/>
              <a:pathLst>
                <a:path w="349" h="523" extrusionOk="0">
                  <a:moveTo>
                    <a:pt x="1" y="1"/>
                  </a:moveTo>
                  <a:cubicBezTo>
                    <a:pt x="348" y="44"/>
                    <a:pt x="305" y="262"/>
                    <a:pt x="218" y="523"/>
                  </a:cubicBezTo>
                  <a:lnTo>
                    <a:pt x="218" y="523"/>
                  </a:lnTo>
                  <a:cubicBezTo>
                    <a:pt x="131" y="349"/>
                    <a:pt x="88" y="17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67"/>
            <p:cNvSpPr/>
            <p:nvPr/>
          </p:nvSpPr>
          <p:spPr>
            <a:xfrm>
              <a:off x="5232750" y="2346450"/>
              <a:ext cx="4375" cy="19600"/>
            </a:xfrm>
            <a:custGeom>
              <a:avLst/>
              <a:gdLst/>
              <a:ahLst/>
              <a:cxnLst/>
              <a:rect l="l" t="t" r="r" b="b"/>
              <a:pathLst>
                <a:path w="175" h="784" extrusionOk="0">
                  <a:moveTo>
                    <a:pt x="174" y="0"/>
                  </a:moveTo>
                  <a:lnTo>
                    <a:pt x="174" y="783"/>
                  </a:lnTo>
                  <a:lnTo>
                    <a:pt x="174" y="783"/>
                  </a:lnTo>
                  <a:cubicBezTo>
                    <a:pt x="0" y="566"/>
                    <a:pt x="0" y="261"/>
                    <a:pt x="1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67"/>
            <p:cNvSpPr/>
            <p:nvPr/>
          </p:nvSpPr>
          <p:spPr>
            <a:xfrm>
              <a:off x="2892825" y="2346450"/>
              <a:ext cx="10900" cy="17425"/>
            </a:xfrm>
            <a:custGeom>
              <a:avLst/>
              <a:gdLst/>
              <a:ahLst/>
              <a:cxnLst/>
              <a:rect l="l" t="t" r="r" b="b"/>
              <a:pathLst>
                <a:path w="436" h="697" extrusionOk="0">
                  <a:moveTo>
                    <a:pt x="131" y="0"/>
                  </a:moveTo>
                  <a:cubicBezTo>
                    <a:pt x="174" y="218"/>
                    <a:pt x="435" y="522"/>
                    <a:pt x="0" y="653"/>
                  </a:cubicBezTo>
                  <a:lnTo>
                    <a:pt x="44" y="696"/>
                  </a:lnTo>
                  <a:cubicBezTo>
                    <a:pt x="44" y="435"/>
                    <a:pt x="87" y="218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67"/>
            <p:cNvSpPr/>
            <p:nvPr/>
          </p:nvSpPr>
          <p:spPr>
            <a:xfrm>
              <a:off x="3402775" y="3835000"/>
              <a:ext cx="13075" cy="7625"/>
            </a:xfrm>
            <a:custGeom>
              <a:avLst/>
              <a:gdLst/>
              <a:ahLst/>
              <a:cxnLst/>
              <a:rect l="l" t="t" r="r" b="b"/>
              <a:pathLst>
                <a:path w="523" h="305" extrusionOk="0">
                  <a:moveTo>
                    <a:pt x="0" y="44"/>
                  </a:moveTo>
                  <a:cubicBezTo>
                    <a:pt x="174" y="44"/>
                    <a:pt x="392" y="44"/>
                    <a:pt x="522" y="261"/>
                  </a:cubicBezTo>
                  <a:lnTo>
                    <a:pt x="522" y="218"/>
                  </a:lnTo>
                  <a:cubicBezTo>
                    <a:pt x="305" y="218"/>
                    <a:pt x="87" y="305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67"/>
            <p:cNvSpPr/>
            <p:nvPr/>
          </p:nvSpPr>
          <p:spPr>
            <a:xfrm>
              <a:off x="3208150" y="2537825"/>
              <a:ext cx="22850" cy="15225"/>
            </a:xfrm>
            <a:custGeom>
              <a:avLst/>
              <a:gdLst/>
              <a:ahLst/>
              <a:cxnLst/>
              <a:rect l="l" t="t" r="r" b="b"/>
              <a:pathLst>
                <a:path w="914" h="609" extrusionOk="0">
                  <a:moveTo>
                    <a:pt x="913" y="522"/>
                  </a:moveTo>
                  <a:cubicBezTo>
                    <a:pt x="522" y="609"/>
                    <a:pt x="305" y="304"/>
                    <a:pt x="0" y="130"/>
                  </a:cubicBezTo>
                  <a:lnTo>
                    <a:pt x="0" y="130"/>
                  </a:lnTo>
                  <a:cubicBezTo>
                    <a:pt x="435" y="0"/>
                    <a:pt x="653" y="304"/>
                    <a:pt x="913" y="5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67"/>
            <p:cNvSpPr/>
            <p:nvPr/>
          </p:nvSpPr>
          <p:spPr>
            <a:xfrm>
              <a:off x="4274800" y="3175000"/>
              <a:ext cx="7650" cy="14150"/>
            </a:xfrm>
            <a:custGeom>
              <a:avLst/>
              <a:gdLst/>
              <a:ahLst/>
              <a:cxnLst/>
              <a:rect l="l" t="t" r="r" b="b"/>
              <a:pathLst>
                <a:path w="306" h="566" extrusionOk="0">
                  <a:moveTo>
                    <a:pt x="44" y="522"/>
                  </a:moveTo>
                  <a:lnTo>
                    <a:pt x="1" y="0"/>
                  </a:lnTo>
                  <a:cubicBezTo>
                    <a:pt x="175" y="87"/>
                    <a:pt x="305" y="304"/>
                    <a:pt x="262" y="522"/>
                  </a:cubicBezTo>
                  <a:lnTo>
                    <a:pt x="131" y="56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67"/>
            <p:cNvSpPr/>
            <p:nvPr/>
          </p:nvSpPr>
          <p:spPr>
            <a:xfrm>
              <a:off x="3764850" y="3683850"/>
              <a:ext cx="63100" cy="59825"/>
            </a:xfrm>
            <a:custGeom>
              <a:avLst/>
              <a:gdLst/>
              <a:ahLst/>
              <a:cxnLst/>
              <a:rect l="l" t="t" r="r" b="b"/>
              <a:pathLst>
                <a:path w="2524" h="2393" extrusionOk="0">
                  <a:moveTo>
                    <a:pt x="2523" y="2393"/>
                  </a:moveTo>
                  <a:cubicBezTo>
                    <a:pt x="2349" y="2349"/>
                    <a:pt x="2219" y="2262"/>
                    <a:pt x="2132" y="2175"/>
                  </a:cubicBezTo>
                  <a:cubicBezTo>
                    <a:pt x="1392" y="1480"/>
                    <a:pt x="740" y="740"/>
                    <a:pt x="44" y="1"/>
                  </a:cubicBezTo>
                  <a:lnTo>
                    <a:pt x="1" y="44"/>
                  </a:lnTo>
                  <a:cubicBezTo>
                    <a:pt x="131" y="44"/>
                    <a:pt x="348" y="44"/>
                    <a:pt x="435" y="131"/>
                  </a:cubicBezTo>
                  <a:cubicBezTo>
                    <a:pt x="1218" y="740"/>
                    <a:pt x="1914" y="1480"/>
                    <a:pt x="2480" y="2306"/>
                  </a:cubicBezTo>
                  <a:cubicBezTo>
                    <a:pt x="2480" y="2349"/>
                    <a:pt x="2480" y="2349"/>
                    <a:pt x="2480" y="23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67"/>
            <p:cNvSpPr/>
            <p:nvPr/>
          </p:nvSpPr>
          <p:spPr>
            <a:xfrm>
              <a:off x="3832275" y="4027450"/>
              <a:ext cx="31550" cy="56575"/>
            </a:xfrm>
            <a:custGeom>
              <a:avLst/>
              <a:gdLst/>
              <a:ahLst/>
              <a:cxnLst/>
              <a:rect l="l" t="t" r="r" b="b"/>
              <a:pathLst>
                <a:path w="1262" h="2263" extrusionOk="0">
                  <a:moveTo>
                    <a:pt x="1261" y="2001"/>
                  </a:moveTo>
                  <a:cubicBezTo>
                    <a:pt x="1087" y="2045"/>
                    <a:pt x="783" y="1871"/>
                    <a:pt x="783" y="2262"/>
                  </a:cubicBezTo>
                  <a:cubicBezTo>
                    <a:pt x="609" y="1479"/>
                    <a:pt x="392" y="697"/>
                    <a:pt x="0" y="1"/>
                  </a:cubicBezTo>
                  <a:cubicBezTo>
                    <a:pt x="739" y="479"/>
                    <a:pt x="913" y="1305"/>
                    <a:pt x="1261" y="20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67"/>
            <p:cNvSpPr/>
            <p:nvPr/>
          </p:nvSpPr>
          <p:spPr>
            <a:xfrm>
              <a:off x="3744200" y="3512050"/>
              <a:ext cx="43500" cy="45700"/>
            </a:xfrm>
            <a:custGeom>
              <a:avLst/>
              <a:gdLst/>
              <a:ahLst/>
              <a:cxnLst/>
              <a:rect l="l" t="t" r="r" b="b"/>
              <a:pathLst>
                <a:path w="1740" h="1828" extrusionOk="0">
                  <a:moveTo>
                    <a:pt x="174" y="1"/>
                  </a:moveTo>
                  <a:lnTo>
                    <a:pt x="1740" y="1697"/>
                  </a:lnTo>
                  <a:cubicBezTo>
                    <a:pt x="1696" y="1784"/>
                    <a:pt x="1696" y="1828"/>
                    <a:pt x="1653" y="1828"/>
                  </a:cubicBezTo>
                  <a:cubicBezTo>
                    <a:pt x="1609" y="1828"/>
                    <a:pt x="1609" y="1828"/>
                    <a:pt x="1566" y="1784"/>
                  </a:cubicBezTo>
                  <a:lnTo>
                    <a:pt x="0" y="175"/>
                  </a:lnTo>
                  <a:cubicBezTo>
                    <a:pt x="44" y="131"/>
                    <a:pt x="131" y="88"/>
                    <a:pt x="1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67"/>
            <p:cNvSpPr/>
            <p:nvPr/>
          </p:nvSpPr>
          <p:spPr>
            <a:xfrm>
              <a:off x="3808350" y="3665375"/>
              <a:ext cx="34825" cy="38075"/>
            </a:xfrm>
            <a:custGeom>
              <a:avLst/>
              <a:gdLst/>
              <a:ahLst/>
              <a:cxnLst/>
              <a:rect l="l" t="t" r="r" b="b"/>
              <a:pathLst>
                <a:path w="1393" h="1523" extrusionOk="0">
                  <a:moveTo>
                    <a:pt x="0" y="44"/>
                  </a:moveTo>
                  <a:cubicBezTo>
                    <a:pt x="174" y="131"/>
                    <a:pt x="305" y="218"/>
                    <a:pt x="479" y="348"/>
                  </a:cubicBezTo>
                  <a:cubicBezTo>
                    <a:pt x="827" y="696"/>
                    <a:pt x="1131" y="1088"/>
                    <a:pt x="1392" y="1523"/>
                  </a:cubicBezTo>
                  <a:cubicBezTo>
                    <a:pt x="827" y="1088"/>
                    <a:pt x="261" y="740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67"/>
            <p:cNvSpPr/>
            <p:nvPr/>
          </p:nvSpPr>
          <p:spPr>
            <a:xfrm>
              <a:off x="3759425" y="3455525"/>
              <a:ext cx="20675" cy="21775"/>
            </a:xfrm>
            <a:custGeom>
              <a:avLst/>
              <a:gdLst/>
              <a:ahLst/>
              <a:cxnLst/>
              <a:rect l="l" t="t" r="r" b="b"/>
              <a:pathLst>
                <a:path w="827" h="871" extrusionOk="0">
                  <a:moveTo>
                    <a:pt x="87" y="0"/>
                  </a:moveTo>
                  <a:lnTo>
                    <a:pt x="826" y="740"/>
                  </a:lnTo>
                  <a:lnTo>
                    <a:pt x="696" y="870"/>
                  </a:lnTo>
                  <a:cubicBezTo>
                    <a:pt x="479" y="609"/>
                    <a:pt x="261" y="348"/>
                    <a:pt x="0" y="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67"/>
            <p:cNvSpPr/>
            <p:nvPr/>
          </p:nvSpPr>
          <p:spPr>
            <a:xfrm>
              <a:off x="3743100" y="3384850"/>
              <a:ext cx="27200" cy="28275"/>
            </a:xfrm>
            <a:custGeom>
              <a:avLst/>
              <a:gdLst/>
              <a:ahLst/>
              <a:cxnLst/>
              <a:rect l="l" t="t" r="r" b="b"/>
              <a:pathLst>
                <a:path w="1088" h="1131" extrusionOk="0">
                  <a:moveTo>
                    <a:pt x="914" y="1131"/>
                  </a:moveTo>
                  <a:cubicBezTo>
                    <a:pt x="697" y="870"/>
                    <a:pt x="479" y="653"/>
                    <a:pt x="218" y="348"/>
                  </a:cubicBezTo>
                  <a:cubicBezTo>
                    <a:pt x="131" y="261"/>
                    <a:pt x="88" y="131"/>
                    <a:pt x="1" y="0"/>
                  </a:cubicBezTo>
                  <a:cubicBezTo>
                    <a:pt x="392" y="87"/>
                    <a:pt x="479" y="348"/>
                    <a:pt x="653" y="522"/>
                  </a:cubicBezTo>
                  <a:cubicBezTo>
                    <a:pt x="827" y="696"/>
                    <a:pt x="958" y="870"/>
                    <a:pt x="1088" y="10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67"/>
            <p:cNvSpPr/>
            <p:nvPr/>
          </p:nvSpPr>
          <p:spPr>
            <a:xfrm>
              <a:off x="3785500" y="3634925"/>
              <a:ext cx="23950" cy="30475"/>
            </a:xfrm>
            <a:custGeom>
              <a:avLst/>
              <a:gdLst/>
              <a:ahLst/>
              <a:cxnLst/>
              <a:rect l="l" t="t" r="r" b="b"/>
              <a:pathLst>
                <a:path w="958" h="1219" extrusionOk="0">
                  <a:moveTo>
                    <a:pt x="958" y="1218"/>
                  </a:moveTo>
                  <a:cubicBezTo>
                    <a:pt x="479" y="1001"/>
                    <a:pt x="88" y="523"/>
                    <a:pt x="1" y="1"/>
                  </a:cubicBezTo>
                  <a:lnTo>
                    <a:pt x="1" y="1"/>
                  </a:lnTo>
                  <a:cubicBezTo>
                    <a:pt x="523" y="218"/>
                    <a:pt x="871" y="653"/>
                    <a:pt x="958" y="1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67"/>
            <p:cNvSpPr/>
            <p:nvPr/>
          </p:nvSpPr>
          <p:spPr>
            <a:xfrm>
              <a:off x="3798550" y="3442475"/>
              <a:ext cx="10900" cy="13075"/>
            </a:xfrm>
            <a:custGeom>
              <a:avLst/>
              <a:gdLst/>
              <a:ahLst/>
              <a:cxnLst/>
              <a:rect l="l" t="t" r="r" b="b"/>
              <a:pathLst>
                <a:path w="436" h="523" extrusionOk="0">
                  <a:moveTo>
                    <a:pt x="1" y="0"/>
                  </a:moveTo>
                  <a:lnTo>
                    <a:pt x="436" y="522"/>
                  </a:lnTo>
                  <a:cubicBezTo>
                    <a:pt x="175" y="479"/>
                    <a:pt x="1" y="2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67"/>
            <p:cNvSpPr/>
            <p:nvPr/>
          </p:nvSpPr>
          <p:spPr>
            <a:xfrm>
              <a:off x="3826825" y="3743650"/>
              <a:ext cx="16350" cy="19600"/>
            </a:xfrm>
            <a:custGeom>
              <a:avLst/>
              <a:gdLst/>
              <a:ahLst/>
              <a:cxnLst/>
              <a:rect l="l" t="t" r="r" b="b"/>
              <a:pathLst>
                <a:path w="654" h="784" extrusionOk="0">
                  <a:moveTo>
                    <a:pt x="1" y="44"/>
                  </a:moveTo>
                  <a:cubicBezTo>
                    <a:pt x="349" y="175"/>
                    <a:pt x="479" y="479"/>
                    <a:pt x="653" y="784"/>
                  </a:cubicBezTo>
                  <a:cubicBezTo>
                    <a:pt x="262" y="740"/>
                    <a:pt x="1" y="392"/>
                    <a:pt x="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67"/>
            <p:cNvSpPr/>
            <p:nvPr/>
          </p:nvSpPr>
          <p:spPr>
            <a:xfrm>
              <a:off x="3814875" y="3861100"/>
              <a:ext cx="20675" cy="21775"/>
            </a:xfrm>
            <a:custGeom>
              <a:avLst/>
              <a:gdLst/>
              <a:ahLst/>
              <a:cxnLst/>
              <a:rect l="l" t="t" r="r" b="b"/>
              <a:pathLst>
                <a:path w="827" h="871" extrusionOk="0">
                  <a:moveTo>
                    <a:pt x="827" y="827"/>
                  </a:moveTo>
                  <a:cubicBezTo>
                    <a:pt x="348" y="827"/>
                    <a:pt x="261" y="435"/>
                    <a:pt x="0" y="0"/>
                  </a:cubicBezTo>
                  <a:cubicBezTo>
                    <a:pt x="305" y="174"/>
                    <a:pt x="609" y="479"/>
                    <a:pt x="783" y="8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67"/>
            <p:cNvSpPr/>
            <p:nvPr/>
          </p:nvSpPr>
          <p:spPr>
            <a:xfrm>
              <a:off x="3834450" y="3881750"/>
              <a:ext cx="15225" cy="16325"/>
            </a:xfrm>
            <a:custGeom>
              <a:avLst/>
              <a:gdLst/>
              <a:ahLst/>
              <a:cxnLst/>
              <a:rect l="l" t="t" r="r" b="b"/>
              <a:pathLst>
                <a:path w="609" h="653" extrusionOk="0">
                  <a:moveTo>
                    <a:pt x="0" y="44"/>
                  </a:moveTo>
                  <a:cubicBezTo>
                    <a:pt x="218" y="218"/>
                    <a:pt x="392" y="435"/>
                    <a:pt x="609" y="653"/>
                  </a:cubicBezTo>
                  <a:lnTo>
                    <a:pt x="609" y="653"/>
                  </a:lnTo>
                  <a:cubicBezTo>
                    <a:pt x="44" y="653"/>
                    <a:pt x="0" y="56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67"/>
            <p:cNvSpPr/>
            <p:nvPr/>
          </p:nvSpPr>
          <p:spPr>
            <a:xfrm>
              <a:off x="3846400" y="3915450"/>
              <a:ext cx="21775" cy="14175"/>
            </a:xfrm>
            <a:custGeom>
              <a:avLst/>
              <a:gdLst/>
              <a:ahLst/>
              <a:cxnLst/>
              <a:rect l="l" t="t" r="r" b="b"/>
              <a:pathLst>
                <a:path w="871" h="567" extrusionOk="0">
                  <a:moveTo>
                    <a:pt x="1" y="131"/>
                  </a:moveTo>
                  <a:cubicBezTo>
                    <a:pt x="218" y="1"/>
                    <a:pt x="479" y="88"/>
                    <a:pt x="566" y="305"/>
                  </a:cubicBezTo>
                  <a:cubicBezTo>
                    <a:pt x="653" y="392"/>
                    <a:pt x="783" y="436"/>
                    <a:pt x="870" y="479"/>
                  </a:cubicBezTo>
                  <a:lnTo>
                    <a:pt x="870" y="479"/>
                  </a:lnTo>
                  <a:cubicBezTo>
                    <a:pt x="653" y="566"/>
                    <a:pt x="392" y="479"/>
                    <a:pt x="261" y="305"/>
                  </a:cubicBezTo>
                  <a:cubicBezTo>
                    <a:pt x="174" y="218"/>
                    <a:pt x="88" y="175"/>
                    <a:pt x="1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67"/>
            <p:cNvSpPr/>
            <p:nvPr/>
          </p:nvSpPr>
          <p:spPr>
            <a:xfrm>
              <a:off x="3819225" y="3520750"/>
              <a:ext cx="3275" cy="4375"/>
            </a:xfrm>
            <a:custGeom>
              <a:avLst/>
              <a:gdLst/>
              <a:ahLst/>
              <a:cxnLst/>
              <a:rect l="l" t="t" r="r" b="b"/>
              <a:pathLst>
                <a:path w="131" h="175" extrusionOk="0">
                  <a:moveTo>
                    <a:pt x="87" y="44"/>
                  </a:moveTo>
                  <a:lnTo>
                    <a:pt x="131" y="175"/>
                  </a:lnTo>
                  <a:cubicBezTo>
                    <a:pt x="131" y="175"/>
                    <a:pt x="87" y="175"/>
                    <a:pt x="44" y="175"/>
                  </a:cubicBezTo>
                  <a:cubicBezTo>
                    <a:pt x="44" y="131"/>
                    <a:pt x="0" y="44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67"/>
            <p:cNvSpPr/>
            <p:nvPr/>
          </p:nvSpPr>
          <p:spPr>
            <a:xfrm>
              <a:off x="3804000" y="3846950"/>
              <a:ext cx="3275" cy="2200"/>
            </a:xfrm>
            <a:custGeom>
              <a:avLst/>
              <a:gdLst/>
              <a:ahLst/>
              <a:cxnLst/>
              <a:rect l="l" t="t" r="r" b="b"/>
              <a:pathLst>
                <a:path w="131" h="88" extrusionOk="0">
                  <a:moveTo>
                    <a:pt x="44" y="1"/>
                  </a:moveTo>
                  <a:lnTo>
                    <a:pt x="131" y="1"/>
                  </a:lnTo>
                  <a:cubicBezTo>
                    <a:pt x="131" y="44"/>
                    <a:pt x="131" y="44"/>
                    <a:pt x="131" y="88"/>
                  </a:cubicBezTo>
                  <a:lnTo>
                    <a:pt x="0" y="88"/>
                  </a:lnTo>
                  <a:cubicBezTo>
                    <a:pt x="44" y="44"/>
                    <a:pt x="44" y="44"/>
                    <a:pt x="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67"/>
            <p:cNvSpPr/>
            <p:nvPr/>
          </p:nvSpPr>
          <p:spPr>
            <a:xfrm>
              <a:off x="3846400" y="3896975"/>
              <a:ext cx="6550" cy="21775"/>
            </a:xfrm>
            <a:custGeom>
              <a:avLst/>
              <a:gdLst/>
              <a:ahLst/>
              <a:cxnLst/>
              <a:rect l="l" t="t" r="r" b="b"/>
              <a:pathLst>
                <a:path w="262" h="871" extrusionOk="0">
                  <a:moveTo>
                    <a:pt x="131" y="44"/>
                  </a:moveTo>
                  <a:cubicBezTo>
                    <a:pt x="131" y="305"/>
                    <a:pt x="261" y="609"/>
                    <a:pt x="1" y="870"/>
                  </a:cubicBezTo>
                  <a:lnTo>
                    <a:pt x="1" y="870"/>
                  </a:lnTo>
                  <a:cubicBezTo>
                    <a:pt x="44" y="566"/>
                    <a:pt x="88" y="305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67"/>
            <p:cNvSpPr/>
            <p:nvPr/>
          </p:nvSpPr>
          <p:spPr>
            <a:xfrm>
              <a:off x="3862700" y="3927425"/>
              <a:ext cx="5475" cy="20675"/>
            </a:xfrm>
            <a:custGeom>
              <a:avLst/>
              <a:gdLst/>
              <a:ahLst/>
              <a:cxnLst/>
              <a:rect l="l" t="t" r="r" b="b"/>
              <a:pathLst>
                <a:path w="219" h="827" extrusionOk="0">
                  <a:moveTo>
                    <a:pt x="218" y="0"/>
                  </a:moveTo>
                  <a:cubicBezTo>
                    <a:pt x="218" y="261"/>
                    <a:pt x="131" y="566"/>
                    <a:pt x="131" y="827"/>
                  </a:cubicBezTo>
                  <a:lnTo>
                    <a:pt x="131" y="827"/>
                  </a:lnTo>
                  <a:cubicBezTo>
                    <a:pt x="131" y="566"/>
                    <a:pt x="1" y="261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67"/>
            <p:cNvSpPr/>
            <p:nvPr/>
          </p:nvSpPr>
          <p:spPr>
            <a:xfrm>
              <a:off x="3862700" y="4076375"/>
              <a:ext cx="7650" cy="14175"/>
            </a:xfrm>
            <a:custGeom>
              <a:avLst/>
              <a:gdLst/>
              <a:ahLst/>
              <a:cxnLst/>
              <a:rect l="l" t="t" r="r" b="b"/>
              <a:pathLst>
                <a:path w="306" h="567" extrusionOk="0">
                  <a:moveTo>
                    <a:pt x="305" y="566"/>
                  </a:moveTo>
                  <a:cubicBezTo>
                    <a:pt x="218" y="392"/>
                    <a:pt x="88" y="218"/>
                    <a:pt x="1" y="1"/>
                  </a:cubicBezTo>
                  <a:cubicBezTo>
                    <a:pt x="88" y="218"/>
                    <a:pt x="218" y="392"/>
                    <a:pt x="305" y="5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67"/>
            <p:cNvSpPr/>
            <p:nvPr/>
          </p:nvSpPr>
          <p:spPr>
            <a:xfrm>
              <a:off x="3142900" y="2740050"/>
              <a:ext cx="45700" cy="45700"/>
            </a:xfrm>
            <a:custGeom>
              <a:avLst/>
              <a:gdLst/>
              <a:ahLst/>
              <a:cxnLst/>
              <a:rect l="l" t="t" r="r" b="b"/>
              <a:pathLst>
                <a:path w="1828" h="1828" extrusionOk="0">
                  <a:moveTo>
                    <a:pt x="1827" y="175"/>
                  </a:moveTo>
                  <a:cubicBezTo>
                    <a:pt x="1218" y="740"/>
                    <a:pt x="653" y="1262"/>
                    <a:pt x="1" y="1827"/>
                  </a:cubicBezTo>
                  <a:cubicBezTo>
                    <a:pt x="44" y="1653"/>
                    <a:pt x="1" y="1523"/>
                    <a:pt x="88" y="1523"/>
                  </a:cubicBezTo>
                  <a:cubicBezTo>
                    <a:pt x="609" y="1001"/>
                    <a:pt x="1131" y="523"/>
                    <a:pt x="1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67"/>
            <p:cNvSpPr/>
            <p:nvPr/>
          </p:nvSpPr>
          <p:spPr>
            <a:xfrm>
              <a:off x="3075475" y="2727000"/>
              <a:ext cx="48975" cy="42450"/>
            </a:xfrm>
            <a:custGeom>
              <a:avLst/>
              <a:gdLst/>
              <a:ahLst/>
              <a:cxnLst/>
              <a:rect l="l" t="t" r="r" b="b"/>
              <a:pathLst>
                <a:path w="1959" h="1698" extrusionOk="0">
                  <a:moveTo>
                    <a:pt x="44" y="1697"/>
                  </a:moveTo>
                  <a:cubicBezTo>
                    <a:pt x="436" y="958"/>
                    <a:pt x="1132" y="523"/>
                    <a:pt x="1784" y="1"/>
                  </a:cubicBezTo>
                  <a:cubicBezTo>
                    <a:pt x="1958" y="305"/>
                    <a:pt x="1741" y="392"/>
                    <a:pt x="1610" y="479"/>
                  </a:cubicBezTo>
                  <a:cubicBezTo>
                    <a:pt x="1045" y="914"/>
                    <a:pt x="740" y="1523"/>
                    <a:pt x="1" y="16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67"/>
            <p:cNvSpPr/>
            <p:nvPr/>
          </p:nvSpPr>
          <p:spPr>
            <a:xfrm>
              <a:off x="2973275" y="2773775"/>
              <a:ext cx="33725" cy="32625"/>
            </a:xfrm>
            <a:custGeom>
              <a:avLst/>
              <a:gdLst/>
              <a:ahLst/>
              <a:cxnLst/>
              <a:rect l="l" t="t" r="r" b="b"/>
              <a:pathLst>
                <a:path w="1349" h="1305" extrusionOk="0">
                  <a:moveTo>
                    <a:pt x="1" y="1305"/>
                  </a:moveTo>
                  <a:cubicBezTo>
                    <a:pt x="44" y="1174"/>
                    <a:pt x="88" y="1087"/>
                    <a:pt x="175" y="1000"/>
                  </a:cubicBezTo>
                  <a:cubicBezTo>
                    <a:pt x="523" y="696"/>
                    <a:pt x="871" y="391"/>
                    <a:pt x="1349" y="0"/>
                  </a:cubicBezTo>
                  <a:cubicBezTo>
                    <a:pt x="827" y="870"/>
                    <a:pt x="784" y="913"/>
                    <a:pt x="1" y="1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67"/>
            <p:cNvSpPr/>
            <p:nvPr/>
          </p:nvSpPr>
          <p:spPr>
            <a:xfrm>
              <a:off x="3299475" y="2730275"/>
              <a:ext cx="26125" cy="22850"/>
            </a:xfrm>
            <a:custGeom>
              <a:avLst/>
              <a:gdLst/>
              <a:ahLst/>
              <a:cxnLst/>
              <a:rect l="l" t="t" r="r" b="b"/>
              <a:pathLst>
                <a:path w="1045" h="914" extrusionOk="0">
                  <a:moveTo>
                    <a:pt x="1" y="914"/>
                  </a:moveTo>
                  <a:cubicBezTo>
                    <a:pt x="262" y="522"/>
                    <a:pt x="609" y="174"/>
                    <a:pt x="1044" y="0"/>
                  </a:cubicBezTo>
                  <a:cubicBezTo>
                    <a:pt x="827" y="392"/>
                    <a:pt x="435" y="740"/>
                    <a:pt x="1" y="9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67"/>
            <p:cNvSpPr/>
            <p:nvPr/>
          </p:nvSpPr>
          <p:spPr>
            <a:xfrm>
              <a:off x="3354925" y="2792250"/>
              <a:ext cx="23950" cy="26125"/>
            </a:xfrm>
            <a:custGeom>
              <a:avLst/>
              <a:gdLst/>
              <a:ahLst/>
              <a:cxnLst/>
              <a:rect l="l" t="t" r="r" b="b"/>
              <a:pathLst>
                <a:path w="958" h="1045" extrusionOk="0">
                  <a:moveTo>
                    <a:pt x="958" y="44"/>
                  </a:moveTo>
                  <a:cubicBezTo>
                    <a:pt x="871" y="566"/>
                    <a:pt x="479" y="783"/>
                    <a:pt x="1" y="1044"/>
                  </a:cubicBezTo>
                  <a:cubicBezTo>
                    <a:pt x="1" y="653"/>
                    <a:pt x="262" y="566"/>
                    <a:pt x="392" y="435"/>
                  </a:cubicBezTo>
                  <a:cubicBezTo>
                    <a:pt x="566" y="261"/>
                    <a:pt x="740" y="131"/>
                    <a:pt x="9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67"/>
            <p:cNvSpPr/>
            <p:nvPr/>
          </p:nvSpPr>
          <p:spPr>
            <a:xfrm>
              <a:off x="3048300" y="2769425"/>
              <a:ext cx="27200" cy="21750"/>
            </a:xfrm>
            <a:custGeom>
              <a:avLst/>
              <a:gdLst/>
              <a:ahLst/>
              <a:cxnLst/>
              <a:rect l="l" t="t" r="r" b="b"/>
              <a:pathLst>
                <a:path w="1088" h="870" extrusionOk="0">
                  <a:moveTo>
                    <a:pt x="1088" y="0"/>
                  </a:moveTo>
                  <a:cubicBezTo>
                    <a:pt x="914" y="522"/>
                    <a:pt x="479" y="696"/>
                    <a:pt x="1" y="870"/>
                  </a:cubicBezTo>
                  <a:cubicBezTo>
                    <a:pt x="218" y="435"/>
                    <a:pt x="610" y="87"/>
                    <a:pt x="10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67"/>
            <p:cNvSpPr/>
            <p:nvPr/>
          </p:nvSpPr>
          <p:spPr>
            <a:xfrm>
              <a:off x="3227725" y="2760725"/>
              <a:ext cx="11975" cy="10900"/>
            </a:xfrm>
            <a:custGeom>
              <a:avLst/>
              <a:gdLst/>
              <a:ahLst/>
              <a:cxnLst/>
              <a:rect l="l" t="t" r="r" b="b"/>
              <a:pathLst>
                <a:path w="479" h="436" extrusionOk="0">
                  <a:moveTo>
                    <a:pt x="478" y="87"/>
                  </a:moveTo>
                  <a:lnTo>
                    <a:pt x="87" y="435"/>
                  </a:lnTo>
                  <a:lnTo>
                    <a:pt x="0" y="348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67"/>
            <p:cNvSpPr/>
            <p:nvPr/>
          </p:nvSpPr>
          <p:spPr>
            <a:xfrm>
              <a:off x="2956975" y="2805300"/>
              <a:ext cx="16325" cy="16325"/>
            </a:xfrm>
            <a:custGeom>
              <a:avLst/>
              <a:gdLst/>
              <a:ahLst/>
              <a:cxnLst/>
              <a:rect l="l" t="t" r="r" b="b"/>
              <a:pathLst>
                <a:path w="653" h="653" extrusionOk="0">
                  <a:moveTo>
                    <a:pt x="653" y="0"/>
                  </a:moveTo>
                  <a:cubicBezTo>
                    <a:pt x="653" y="435"/>
                    <a:pt x="174" y="392"/>
                    <a:pt x="0" y="653"/>
                  </a:cubicBezTo>
                  <a:cubicBezTo>
                    <a:pt x="174" y="261"/>
                    <a:pt x="174" y="261"/>
                    <a:pt x="653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67"/>
            <p:cNvSpPr/>
            <p:nvPr/>
          </p:nvSpPr>
          <p:spPr>
            <a:xfrm>
              <a:off x="2860200" y="2780275"/>
              <a:ext cx="17425" cy="14175"/>
            </a:xfrm>
            <a:custGeom>
              <a:avLst/>
              <a:gdLst/>
              <a:ahLst/>
              <a:cxnLst/>
              <a:rect l="l" t="t" r="r" b="b"/>
              <a:pathLst>
                <a:path w="697" h="567" extrusionOk="0">
                  <a:moveTo>
                    <a:pt x="696" y="44"/>
                  </a:moveTo>
                  <a:lnTo>
                    <a:pt x="0" y="566"/>
                  </a:lnTo>
                  <a:cubicBezTo>
                    <a:pt x="44" y="218"/>
                    <a:pt x="348" y="1"/>
                    <a:pt x="696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67"/>
            <p:cNvSpPr/>
            <p:nvPr/>
          </p:nvSpPr>
          <p:spPr>
            <a:xfrm>
              <a:off x="3248375" y="2798775"/>
              <a:ext cx="1100" cy="110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0" y="0"/>
                  </a:moveTo>
                  <a:lnTo>
                    <a:pt x="44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67"/>
            <p:cNvSpPr/>
            <p:nvPr/>
          </p:nvSpPr>
          <p:spPr>
            <a:xfrm>
              <a:off x="2833025" y="2802025"/>
              <a:ext cx="15225" cy="14175"/>
            </a:xfrm>
            <a:custGeom>
              <a:avLst/>
              <a:gdLst/>
              <a:ahLst/>
              <a:cxnLst/>
              <a:rect l="l" t="t" r="r" b="b"/>
              <a:pathLst>
                <a:path w="609" h="567" extrusionOk="0">
                  <a:moveTo>
                    <a:pt x="174" y="566"/>
                  </a:moveTo>
                  <a:cubicBezTo>
                    <a:pt x="0" y="175"/>
                    <a:pt x="218" y="44"/>
                    <a:pt x="609" y="1"/>
                  </a:cubicBezTo>
                  <a:lnTo>
                    <a:pt x="131" y="56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67"/>
            <p:cNvSpPr/>
            <p:nvPr/>
          </p:nvSpPr>
          <p:spPr>
            <a:xfrm>
              <a:off x="2771025" y="2831400"/>
              <a:ext cx="16350" cy="15250"/>
            </a:xfrm>
            <a:custGeom>
              <a:avLst/>
              <a:gdLst/>
              <a:ahLst/>
              <a:cxnLst/>
              <a:rect l="l" t="t" r="r" b="b"/>
              <a:pathLst>
                <a:path w="654" h="610" extrusionOk="0">
                  <a:moveTo>
                    <a:pt x="653" y="0"/>
                  </a:moveTo>
                  <a:cubicBezTo>
                    <a:pt x="653" y="566"/>
                    <a:pt x="566" y="609"/>
                    <a:pt x="1" y="566"/>
                  </a:cubicBezTo>
                  <a:lnTo>
                    <a:pt x="1" y="566"/>
                  </a:lnTo>
                  <a:cubicBezTo>
                    <a:pt x="175" y="392"/>
                    <a:pt x="523" y="348"/>
                    <a:pt x="6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67"/>
            <p:cNvSpPr/>
            <p:nvPr/>
          </p:nvSpPr>
          <p:spPr>
            <a:xfrm>
              <a:off x="3189650" y="2802025"/>
              <a:ext cx="2200" cy="1125"/>
            </a:xfrm>
            <a:custGeom>
              <a:avLst/>
              <a:gdLst/>
              <a:ahLst/>
              <a:cxnLst/>
              <a:rect l="l" t="t" r="r" b="b"/>
              <a:pathLst>
                <a:path w="88" h="45" extrusionOk="0">
                  <a:moveTo>
                    <a:pt x="88" y="1"/>
                  </a:moveTo>
                  <a:lnTo>
                    <a:pt x="88" y="4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67"/>
            <p:cNvSpPr/>
            <p:nvPr/>
          </p:nvSpPr>
          <p:spPr>
            <a:xfrm>
              <a:off x="2627500" y="2842275"/>
              <a:ext cx="12000" cy="6550"/>
            </a:xfrm>
            <a:custGeom>
              <a:avLst/>
              <a:gdLst/>
              <a:ahLst/>
              <a:cxnLst/>
              <a:rect l="l" t="t" r="r" b="b"/>
              <a:pathLst>
                <a:path w="480" h="262" extrusionOk="0">
                  <a:moveTo>
                    <a:pt x="1" y="261"/>
                  </a:moveTo>
                  <a:cubicBezTo>
                    <a:pt x="88" y="0"/>
                    <a:pt x="305" y="0"/>
                    <a:pt x="4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67"/>
            <p:cNvSpPr/>
            <p:nvPr/>
          </p:nvSpPr>
          <p:spPr>
            <a:xfrm>
              <a:off x="3036350" y="2734625"/>
              <a:ext cx="1100" cy="8725"/>
            </a:xfrm>
            <a:custGeom>
              <a:avLst/>
              <a:gdLst/>
              <a:ahLst/>
              <a:cxnLst/>
              <a:rect l="l" t="t" r="r" b="b"/>
              <a:pathLst>
                <a:path w="44" h="349" extrusionOk="0">
                  <a:moveTo>
                    <a:pt x="0" y="0"/>
                  </a:moveTo>
                  <a:cubicBezTo>
                    <a:pt x="0" y="87"/>
                    <a:pt x="0" y="218"/>
                    <a:pt x="44" y="348"/>
                  </a:cubicBezTo>
                  <a:lnTo>
                    <a:pt x="44" y="348"/>
                  </a:lnTo>
                  <a:cubicBezTo>
                    <a:pt x="44" y="218"/>
                    <a:pt x="0" y="8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67"/>
            <p:cNvSpPr/>
            <p:nvPr/>
          </p:nvSpPr>
          <p:spPr>
            <a:xfrm>
              <a:off x="2787350" y="2828125"/>
              <a:ext cx="15250" cy="7650"/>
            </a:xfrm>
            <a:custGeom>
              <a:avLst/>
              <a:gdLst/>
              <a:ahLst/>
              <a:cxnLst/>
              <a:rect l="l" t="t" r="r" b="b"/>
              <a:pathLst>
                <a:path w="610" h="306" extrusionOk="0">
                  <a:moveTo>
                    <a:pt x="0" y="131"/>
                  </a:moveTo>
                  <a:lnTo>
                    <a:pt x="609" y="1"/>
                  </a:lnTo>
                  <a:lnTo>
                    <a:pt x="609" y="1"/>
                  </a:lnTo>
                  <a:cubicBezTo>
                    <a:pt x="479" y="305"/>
                    <a:pt x="435" y="305"/>
                    <a:pt x="0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67"/>
            <p:cNvSpPr/>
            <p:nvPr/>
          </p:nvSpPr>
          <p:spPr>
            <a:xfrm>
              <a:off x="2827575" y="2811825"/>
              <a:ext cx="8725" cy="4375"/>
            </a:xfrm>
            <a:custGeom>
              <a:avLst/>
              <a:gdLst/>
              <a:ahLst/>
              <a:cxnLst/>
              <a:rect l="l" t="t" r="r" b="b"/>
              <a:pathLst>
                <a:path w="349" h="175" extrusionOk="0">
                  <a:moveTo>
                    <a:pt x="349" y="131"/>
                  </a:moveTo>
                  <a:cubicBezTo>
                    <a:pt x="262" y="131"/>
                    <a:pt x="218" y="174"/>
                    <a:pt x="131" y="174"/>
                  </a:cubicBezTo>
                  <a:cubicBezTo>
                    <a:pt x="88" y="174"/>
                    <a:pt x="44" y="131"/>
                    <a:pt x="1" y="87"/>
                  </a:cubicBezTo>
                  <a:cubicBezTo>
                    <a:pt x="44" y="87"/>
                    <a:pt x="131" y="0"/>
                    <a:pt x="175" y="0"/>
                  </a:cubicBezTo>
                  <a:cubicBezTo>
                    <a:pt x="218" y="44"/>
                    <a:pt x="305" y="87"/>
                    <a:pt x="349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67"/>
            <p:cNvSpPr/>
            <p:nvPr/>
          </p:nvSpPr>
          <p:spPr>
            <a:xfrm>
              <a:off x="2801475" y="2824875"/>
              <a:ext cx="8725" cy="4375"/>
            </a:xfrm>
            <a:custGeom>
              <a:avLst/>
              <a:gdLst/>
              <a:ahLst/>
              <a:cxnLst/>
              <a:rect l="l" t="t" r="r" b="b"/>
              <a:pathLst>
                <a:path w="349" h="175" extrusionOk="0">
                  <a:moveTo>
                    <a:pt x="44" y="131"/>
                  </a:moveTo>
                  <a:cubicBezTo>
                    <a:pt x="88" y="87"/>
                    <a:pt x="131" y="44"/>
                    <a:pt x="175" y="0"/>
                  </a:cubicBezTo>
                  <a:cubicBezTo>
                    <a:pt x="218" y="0"/>
                    <a:pt x="305" y="44"/>
                    <a:pt x="349" y="87"/>
                  </a:cubicBezTo>
                  <a:cubicBezTo>
                    <a:pt x="305" y="131"/>
                    <a:pt x="262" y="174"/>
                    <a:pt x="218" y="174"/>
                  </a:cubicBezTo>
                  <a:cubicBezTo>
                    <a:pt x="131" y="174"/>
                    <a:pt x="44" y="131"/>
                    <a:pt x="1" y="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67"/>
            <p:cNvSpPr/>
            <p:nvPr/>
          </p:nvSpPr>
          <p:spPr>
            <a:xfrm>
              <a:off x="3911650" y="1945225"/>
              <a:ext cx="66350" cy="69600"/>
            </a:xfrm>
            <a:custGeom>
              <a:avLst/>
              <a:gdLst/>
              <a:ahLst/>
              <a:cxnLst/>
              <a:rect l="l" t="t" r="r" b="b"/>
              <a:pathLst>
                <a:path w="2654" h="2784" extrusionOk="0">
                  <a:moveTo>
                    <a:pt x="0" y="44"/>
                  </a:moveTo>
                  <a:cubicBezTo>
                    <a:pt x="87" y="87"/>
                    <a:pt x="218" y="87"/>
                    <a:pt x="305" y="131"/>
                  </a:cubicBezTo>
                  <a:cubicBezTo>
                    <a:pt x="1044" y="914"/>
                    <a:pt x="1783" y="1696"/>
                    <a:pt x="2479" y="2479"/>
                  </a:cubicBezTo>
                  <a:cubicBezTo>
                    <a:pt x="2566" y="2566"/>
                    <a:pt x="2610" y="2653"/>
                    <a:pt x="2610" y="2784"/>
                  </a:cubicBezTo>
                  <a:lnTo>
                    <a:pt x="2653" y="2740"/>
                  </a:lnTo>
                  <a:cubicBezTo>
                    <a:pt x="1566" y="2044"/>
                    <a:pt x="652" y="113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67"/>
            <p:cNvSpPr/>
            <p:nvPr/>
          </p:nvSpPr>
          <p:spPr>
            <a:xfrm>
              <a:off x="3943175" y="2126800"/>
              <a:ext cx="51125" cy="46775"/>
            </a:xfrm>
            <a:custGeom>
              <a:avLst/>
              <a:gdLst/>
              <a:ahLst/>
              <a:cxnLst/>
              <a:rect l="l" t="t" r="r" b="b"/>
              <a:pathLst>
                <a:path w="2045" h="1871" extrusionOk="0">
                  <a:moveTo>
                    <a:pt x="2045" y="1871"/>
                  </a:moveTo>
                  <a:cubicBezTo>
                    <a:pt x="1262" y="1392"/>
                    <a:pt x="566" y="740"/>
                    <a:pt x="0" y="1"/>
                  </a:cubicBezTo>
                  <a:cubicBezTo>
                    <a:pt x="218" y="44"/>
                    <a:pt x="305" y="44"/>
                    <a:pt x="348" y="88"/>
                  </a:cubicBezTo>
                  <a:cubicBezTo>
                    <a:pt x="914" y="653"/>
                    <a:pt x="1479" y="1305"/>
                    <a:pt x="2045" y="18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67"/>
            <p:cNvSpPr/>
            <p:nvPr/>
          </p:nvSpPr>
          <p:spPr>
            <a:xfrm>
              <a:off x="3905125" y="2333400"/>
              <a:ext cx="55475" cy="48950"/>
            </a:xfrm>
            <a:custGeom>
              <a:avLst/>
              <a:gdLst/>
              <a:ahLst/>
              <a:cxnLst/>
              <a:rect l="l" t="t" r="r" b="b"/>
              <a:pathLst>
                <a:path w="2219" h="1958" extrusionOk="0">
                  <a:moveTo>
                    <a:pt x="0" y="0"/>
                  </a:moveTo>
                  <a:lnTo>
                    <a:pt x="131" y="0"/>
                  </a:lnTo>
                  <a:cubicBezTo>
                    <a:pt x="913" y="522"/>
                    <a:pt x="1653" y="1175"/>
                    <a:pt x="2218" y="1914"/>
                  </a:cubicBezTo>
                  <a:lnTo>
                    <a:pt x="2175" y="1957"/>
                  </a:lnTo>
                  <a:cubicBezTo>
                    <a:pt x="1305" y="1479"/>
                    <a:pt x="566" y="827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67"/>
            <p:cNvSpPr/>
            <p:nvPr/>
          </p:nvSpPr>
          <p:spPr>
            <a:xfrm>
              <a:off x="3895325" y="1988700"/>
              <a:ext cx="34825" cy="35925"/>
            </a:xfrm>
            <a:custGeom>
              <a:avLst/>
              <a:gdLst/>
              <a:ahLst/>
              <a:cxnLst/>
              <a:rect l="l" t="t" r="r" b="b"/>
              <a:pathLst>
                <a:path w="1393" h="1437" extrusionOk="0">
                  <a:moveTo>
                    <a:pt x="1392" y="1393"/>
                  </a:moveTo>
                  <a:cubicBezTo>
                    <a:pt x="1219" y="1306"/>
                    <a:pt x="1088" y="1219"/>
                    <a:pt x="958" y="1088"/>
                  </a:cubicBezTo>
                  <a:cubicBezTo>
                    <a:pt x="610" y="784"/>
                    <a:pt x="305" y="392"/>
                    <a:pt x="1" y="1"/>
                  </a:cubicBezTo>
                  <a:cubicBezTo>
                    <a:pt x="610" y="305"/>
                    <a:pt x="1088" y="784"/>
                    <a:pt x="1392" y="1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67"/>
            <p:cNvSpPr/>
            <p:nvPr/>
          </p:nvSpPr>
          <p:spPr>
            <a:xfrm>
              <a:off x="3972525" y="2275775"/>
              <a:ext cx="23950" cy="27200"/>
            </a:xfrm>
            <a:custGeom>
              <a:avLst/>
              <a:gdLst/>
              <a:ahLst/>
              <a:cxnLst/>
              <a:rect l="l" t="t" r="r" b="b"/>
              <a:pathLst>
                <a:path w="958" h="1088" extrusionOk="0">
                  <a:moveTo>
                    <a:pt x="1" y="0"/>
                  </a:moveTo>
                  <a:lnTo>
                    <a:pt x="958" y="1087"/>
                  </a:lnTo>
                  <a:cubicBezTo>
                    <a:pt x="436" y="827"/>
                    <a:pt x="436" y="82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67"/>
            <p:cNvSpPr/>
            <p:nvPr/>
          </p:nvSpPr>
          <p:spPr>
            <a:xfrm>
              <a:off x="3930125" y="2023500"/>
              <a:ext cx="25025" cy="30475"/>
            </a:xfrm>
            <a:custGeom>
              <a:avLst/>
              <a:gdLst/>
              <a:ahLst/>
              <a:cxnLst/>
              <a:rect l="l" t="t" r="r" b="b"/>
              <a:pathLst>
                <a:path w="1001" h="1219" extrusionOk="0">
                  <a:moveTo>
                    <a:pt x="1001" y="1219"/>
                  </a:moveTo>
                  <a:cubicBezTo>
                    <a:pt x="435" y="1045"/>
                    <a:pt x="87" y="566"/>
                    <a:pt x="0" y="1"/>
                  </a:cubicBezTo>
                  <a:lnTo>
                    <a:pt x="0" y="1"/>
                  </a:lnTo>
                  <a:cubicBezTo>
                    <a:pt x="479" y="262"/>
                    <a:pt x="870" y="697"/>
                    <a:pt x="957" y="12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67"/>
            <p:cNvSpPr/>
            <p:nvPr/>
          </p:nvSpPr>
          <p:spPr>
            <a:xfrm>
              <a:off x="3958400" y="2213800"/>
              <a:ext cx="15250" cy="14150"/>
            </a:xfrm>
            <a:custGeom>
              <a:avLst/>
              <a:gdLst/>
              <a:ahLst/>
              <a:cxnLst/>
              <a:rect l="l" t="t" r="r" b="b"/>
              <a:pathLst>
                <a:path w="610" h="566" extrusionOk="0">
                  <a:moveTo>
                    <a:pt x="609" y="565"/>
                  </a:moveTo>
                  <a:cubicBezTo>
                    <a:pt x="305" y="478"/>
                    <a:pt x="174" y="261"/>
                    <a:pt x="0" y="0"/>
                  </a:cubicBezTo>
                  <a:cubicBezTo>
                    <a:pt x="348" y="87"/>
                    <a:pt x="479" y="305"/>
                    <a:pt x="609" y="5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67"/>
            <p:cNvSpPr/>
            <p:nvPr/>
          </p:nvSpPr>
          <p:spPr>
            <a:xfrm>
              <a:off x="3894250" y="1927825"/>
              <a:ext cx="17425" cy="18500"/>
            </a:xfrm>
            <a:custGeom>
              <a:avLst/>
              <a:gdLst/>
              <a:ahLst/>
              <a:cxnLst/>
              <a:rect l="l" t="t" r="r" b="b"/>
              <a:pathLst>
                <a:path w="697" h="740" extrusionOk="0">
                  <a:moveTo>
                    <a:pt x="696" y="696"/>
                  </a:moveTo>
                  <a:lnTo>
                    <a:pt x="0" y="0"/>
                  </a:lnTo>
                  <a:cubicBezTo>
                    <a:pt x="566" y="218"/>
                    <a:pt x="566" y="218"/>
                    <a:pt x="696" y="7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67"/>
            <p:cNvSpPr/>
            <p:nvPr/>
          </p:nvSpPr>
          <p:spPr>
            <a:xfrm>
              <a:off x="3929025" y="2233350"/>
              <a:ext cx="8725" cy="7650"/>
            </a:xfrm>
            <a:custGeom>
              <a:avLst/>
              <a:gdLst/>
              <a:ahLst/>
              <a:cxnLst/>
              <a:rect l="l" t="t" r="r" b="b"/>
              <a:pathLst>
                <a:path w="349" h="306" extrusionOk="0">
                  <a:moveTo>
                    <a:pt x="131" y="1"/>
                  </a:moveTo>
                  <a:lnTo>
                    <a:pt x="349" y="262"/>
                  </a:lnTo>
                  <a:cubicBezTo>
                    <a:pt x="305" y="262"/>
                    <a:pt x="262" y="305"/>
                    <a:pt x="262" y="305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67"/>
            <p:cNvSpPr/>
            <p:nvPr/>
          </p:nvSpPr>
          <p:spPr>
            <a:xfrm>
              <a:off x="3916000" y="2165950"/>
              <a:ext cx="5450" cy="2200"/>
            </a:xfrm>
            <a:custGeom>
              <a:avLst/>
              <a:gdLst/>
              <a:ahLst/>
              <a:cxnLst/>
              <a:rect l="l" t="t" r="r" b="b"/>
              <a:pathLst>
                <a:path w="218" h="88" extrusionOk="0">
                  <a:moveTo>
                    <a:pt x="218" y="87"/>
                  </a:moveTo>
                  <a:cubicBezTo>
                    <a:pt x="174" y="87"/>
                    <a:pt x="131" y="87"/>
                    <a:pt x="87" y="87"/>
                  </a:cubicBezTo>
                  <a:cubicBezTo>
                    <a:pt x="87" y="87"/>
                    <a:pt x="44" y="44"/>
                    <a:pt x="0" y="44"/>
                  </a:cubicBezTo>
                  <a:cubicBezTo>
                    <a:pt x="44" y="0"/>
                    <a:pt x="87" y="0"/>
                    <a:pt x="131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67"/>
            <p:cNvSpPr/>
            <p:nvPr/>
          </p:nvSpPr>
          <p:spPr>
            <a:xfrm>
              <a:off x="3869225" y="1599450"/>
              <a:ext cx="13075" cy="19600"/>
            </a:xfrm>
            <a:custGeom>
              <a:avLst/>
              <a:gdLst/>
              <a:ahLst/>
              <a:cxnLst/>
              <a:rect l="l" t="t" r="r" b="b"/>
              <a:pathLst>
                <a:path w="523" h="784" extrusionOk="0">
                  <a:moveTo>
                    <a:pt x="1" y="0"/>
                  </a:moveTo>
                  <a:lnTo>
                    <a:pt x="523" y="78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67"/>
            <p:cNvSpPr/>
            <p:nvPr/>
          </p:nvSpPr>
          <p:spPr>
            <a:xfrm>
              <a:off x="3869225" y="1744075"/>
              <a:ext cx="17425" cy="15225"/>
            </a:xfrm>
            <a:custGeom>
              <a:avLst/>
              <a:gdLst/>
              <a:ahLst/>
              <a:cxnLst/>
              <a:rect l="l" t="t" r="r" b="b"/>
              <a:pathLst>
                <a:path w="697" h="609" extrusionOk="0">
                  <a:moveTo>
                    <a:pt x="697" y="609"/>
                  </a:moveTo>
                  <a:cubicBezTo>
                    <a:pt x="218" y="609"/>
                    <a:pt x="131" y="522"/>
                    <a:pt x="44" y="0"/>
                  </a:cubicBezTo>
                  <a:lnTo>
                    <a:pt x="1" y="44"/>
                  </a:lnTo>
                  <a:lnTo>
                    <a:pt x="653" y="56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67"/>
            <p:cNvSpPr/>
            <p:nvPr/>
          </p:nvSpPr>
          <p:spPr>
            <a:xfrm>
              <a:off x="3884450" y="1778850"/>
              <a:ext cx="19600" cy="16350"/>
            </a:xfrm>
            <a:custGeom>
              <a:avLst/>
              <a:gdLst/>
              <a:ahLst/>
              <a:cxnLst/>
              <a:rect l="l" t="t" r="r" b="b"/>
              <a:pathLst>
                <a:path w="784" h="654" extrusionOk="0">
                  <a:moveTo>
                    <a:pt x="1" y="1"/>
                  </a:moveTo>
                  <a:cubicBezTo>
                    <a:pt x="131" y="44"/>
                    <a:pt x="262" y="44"/>
                    <a:pt x="392" y="131"/>
                  </a:cubicBezTo>
                  <a:cubicBezTo>
                    <a:pt x="523" y="218"/>
                    <a:pt x="653" y="349"/>
                    <a:pt x="784" y="479"/>
                  </a:cubicBezTo>
                  <a:lnTo>
                    <a:pt x="784" y="479"/>
                  </a:lnTo>
                  <a:cubicBezTo>
                    <a:pt x="305" y="653"/>
                    <a:pt x="218" y="21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67"/>
            <p:cNvSpPr/>
            <p:nvPr/>
          </p:nvSpPr>
          <p:spPr>
            <a:xfrm>
              <a:off x="3913825" y="1816925"/>
              <a:ext cx="9800" cy="10875"/>
            </a:xfrm>
            <a:custGeom>
              <a:avLst/>
              <a:gdLst/>
              <a:ahLst/>
              <a:cxnLst/>
              <a:rect l="l" t="t" r="r" b="b"/>
              <a:pathLst>
                <a:path w="392" h="435" extrusionOk="0">
                  <a:moveTo>
                    <a:pt x="392" y="305"/>
                  </a:moveTo>
                  <a:lnTo>
                    <a:pt x="261" y="435"/>
                  </a:lnTo>
                  <a:cubicBezTo>
                    <a:pt x="174" y="305"/>
                    <a:pt x="87" y="174"/>
                    <a:pt x="0" y="44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67"/>
            <p:cNvSpPr/>
            <p:nvPr/>
          </p:nvSpPr>
          <p:spPr>
            <a:xfrm>
              <a:off x="3932300" y="1839750"/>
              <a:ext cx="9800" cy="13075"/>
            </a:xfrm>
            <a:custGeom>
              <a:avLst/>
              <a:gdLst/>
              <a:ahLst/>
              <a:cxnLst/>
              <a:rect l="l" t="t" r="r" b="b"/>
              <a:pathLst>
                <a:path w="392" h="523" extrusionOk="0">
                  <a:moveTo>
                    <a:pt x="392" y="522"/>
                  </a:moveTo>
                  <a:cubicBezTo>
                    <a:pt x="261" y="392"/>
                    <a:pt x="131" y="305"/>
                    <a:pt x="0" y="174"/>
                  </a:cubicBezTo>
                  <a:cubicBezTo>
                    <a:pt x="0" y="131"/>
                    <a:pt x="0" y="44"/>
                    <a:pt x="44" y="0"/>
                  </a:cubicBezTo>
                  <a:cubicBezTo>
                    <a:pt x="87" y="0"/>
                    <a:pt x="131" y="44"/>
                    <a:pt x="131" y="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67"/>
            <p:cNvSpPr/>
            <p:nvPr/>
          </p:nvSpPr>
          <p:spPr>
            <a:xfrm>
              <a:off x="3900775" y="1790825"/>
              <a:ext cx="3275" cy="8725"/>
            </a:xfrm>
            <a:custGeom>
              <a:avLst/>
              <a:gdLst/>
              <a:ahLst/>
              <a:cxnLst/>
              <a:rect l="l" t="t" r="r" b="b"/>
              <a:pathLst>
                <a:path w="131" h="349" extrusionOk="0">
                  <a:moveTo>
                    <a:pt x="131" y="0"/>
                  </a:moveTo>
                  <a:cubicBezTo>
                    <a:pt x="131" y="44"/>
                    <a:pt x="131" y="131"/>
                    <a:pt x="131" y="218"/>
                  </a:cubicBezTo>
                  <a:cubicBezTo>
                    <a:pt x="87" y="261"/>
                    <a:pt x="87" y="305"/>
                    <a:pt x="44" y="348"/>
                  </a:cubicBezTo>
                  <a:cubicBezTo>
                    <a:pt x="44" y="305"/>
                    <a:pt x="0" y="218"/>
                    <a:pt x="0" y="174"/>
                  </a:cubicBezTo>
                  <a:cubicBezTo>
                    <a:pt x="44" y="87"/>
                    <a:pt x="87" y="44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67"/>
            <p:cNvSpPr/>
            <p:nvPr/>
          </p:nvSpPr>
          <p:spPr>
            <a:xfrm>
              <a:off x="3881200" y="1759275"/>
              <a:ext cx="4375" cy="19600"/>
            </a:xfrm>
            <a:custGeom>
              <a:avLst/>
              <a:gdLst/>
              <a:ahLst/>
              <a:cxnLst/>
              <a:rect l="l" t="t" r="r" b="b"/>
              <a:pathLst>
                <a:path w="175" h="784" extrusionOk="0">
                  <a:moveTo>
                    <a:pt x="174" y="1"/>
                  </a:moveTo>
                  <a:cubicBezTo>
                    <a:pt x="174" y="262"/>
                    <a:pt x="174" y="523"/>
                    <a:pt x="131" y="784"/>
                  </a:cubicBezTo>
                  <a:lnTo>
                    <a:pt x="131" y="784"/>
                  </a:lnTo>
                  <a:cubicBezTo>
                    <a:pt x="0" y="523"/>
                    <a:pt x="0" y="218"/>
                    <a:pt x="1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67"/>
            <p:cNvSpPr/>
            <p:nvPr/>
          </p:nvSpPr>
          <p:spPr>
            <a:xfrm>
              <a:off x="3890975" y="1651650"/>
              <a:ext cx="1125" cy="4375"/>
            </a:xfrm>
            <a:custGeom>
              <a:avLst/>
              <a:gdLst/>
              <a:ahLst/>
              <a:cxnLst/>
              <a:rect l="l" t="t" r="r" b="b"/>
              <a:pathLst>
                <a:path w="45" h="175" extrusionOk="0">
                  <a:moveTo>
                    <a:pt x="44" y="0"/>
                  </a:moveTo>
                  <a:lnTo>
                    <a:pt x="44" y="174"/>
                  </a:lnTo>
                  <a:cubicBezTo>
                    <a:pt x="44" y="174"/>
                    <a:pt x="44" y="131"/>
                    <a:pt x="44" y="87"/>
                  </a:cubicBezTo>
                  <a:cubicBezTo>
                    <a:pt x="44" y="87"/>
                    <a:pt x="1" y="4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67"/>
            <p:cNvSpPr/>
            <p:nvPr/>
          </p:nvSpPr>
          <p:spPr>
            <a:xfrm>
              <a:off x="3900775" y="2326875"/>
              <a:ext cx="5450" cy="6550"/>
            </a:xfrm>
            <a:custGeom>
              <a:avLst/>
              <a:gdLst/>
              <a:ahLst/>
              <a:cxnLst/>
              <a:rect l="l" t="t" r="r" b="b"/>
              <a:pathLst>
                <a:path w="218" h="262" extrusionOk="0">
                  <a:moveTo>
                    <a:pt x="218" y="261"/>
                  </a:moveTo>
                  <a:lnTo>
                    <a:pt x="0" y="87"/>
                  </a:lnTo>
                  <a:lnTo>
                    <a:pt x="131" y="0"/>
                  </a:lnTo>
                  <a:lnTo>
                    <a:pt x="174" y="26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67"/>
            <p:cNvSpPr/>
            <p:nvPr/>
          </p:nvSpPr>
          <p:spPr>
            <a:xfrm>
              <a:off x="4532500" y="2922725"/>
              <a:ext cx="52225" cy="51125"/>
            </a:xfrm>
            <a:custGeom>
              <a:avLst/>
              <a:gdLst/>
              <a:ahLst/>
              <a:cxnLst/>
              <a:rect l="l" t="t" r="r" b="b"/>
              <a:pathLst>
                <a:path w="2089" h="2045" extrusionOk="0">
                  <a:moveTo>
                    <a:pt x="1" y="1871"/>
                  </a:moveTo>
                  <a:lnTo>
                    <a:pt x="2001" y="1"/>
                  </a:lnTo>
                  <a:cubicBezTo>
                    <a:pt x="2045" y="88"/>
                    <a:pt x="2088" y="88"/>
                    <a:pt x="2088" y="131"/>
                  </a:cubicBezTo>
                  <a:cubicBezTo>
                    <a:pt x="2088" y="175"/>
                    <a:pt x="2088" y="218"/>
                    <a:pt x="2045" y="218"/>
                  </a:cubicBezTo>
                  <a:lnTo>
                    <a:pt x="175" y="204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67"/>
            <p:cNvSpPr/>
            <p:nvPr/>
          </p:nvSpPr>
          <p:spPr>
            <a:xfrm>
              <a:off x="4329175" y="2884675"/>
              <a:ext cx="50050" cy="55475"/>
            </a:xfrm>
            <a:custGeom>
              <a:avLst/>
              <a:gdLst/>
              <a:ahLst/>
              <a:cxnLst/>
              <a:rect l="l" t="t" r="r" b="b"/>
              <a:pathLst>
                <a:path w="2002" h="2219" extrusionOk="0">
                  <a:moveTo>
                    <a:pt x="0" y="2131"/>
                  </a:moveTo>
                  <a:cubicBezTo>
                    <a:pt x="479" y="1262"/>
                    <a:pt x="1131" y="522"/>
                    <a:pt x="1958" y="0"/>
                  </a:cubicBezTo>
                  <a:lnTo>
                    <a:pt x="1958" y="0"/>
                  </a:lnTo>
                  <a:cubicBezTo>
                    <a:pt x="1958" y="44"/>
                    <a:pt x="2001" y="87"/>
                    <a:pt x="1958" y="131"/>
                  </a:cubicBezTo>
                  <a:cubicBezTo>
                    <a:pt x="1479" y="914"/>
                    <a:pt x="827" y="1653"/>
                    <a:pt x="87" y="22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67"/>
            <p:cNvSpPr/>
            <p:nvPr/>
          </p:nvSpPr>
          <p:spPr>
            <a:xfrm>
              <a:off x="4694525" y="2874875"/>
              <a:ext cx="31550" cy="28300"/>
            </a:xfrm>
            <a:custGeom>
              <a:avLst/>
              <a:gdLst/>
              <a:ahLst/>
              <a:cxnLst/>
              <a:rect l="l" t="t" r="r" b="b"/>
              <a:pathLst>
                <a:path w="1262" h="1132" extrusionOk="0">
                  <a:moveTo>
                    <a:pt x="1261" y="1"/>
                  </a:moveTo>
                  <a:cubicBezTo>
                    <a:pt x="913" y="479"/>
                    <a:pt x="478" y="827"/>
                    <a:pt x="0" y="1132"/>
                  </a:cubicBezTo>
                  <a:cubicBezTo>
                    <a:pt x="609" y="349"/>
                    <a:pt x="609" y="349"/>
                    <a:pt x="12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67"/>
            <p:cNvSpPr/>
            <p:nvPr/>
          </p:nvSpPr>
          <p:spPr>
            <a:xfrm>
              <a:off x="4407450" y="2946650"/>
              <a:ext cx="28300" cy="28300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1132" y="174"/>
                  </a:moveTo>
                  <a:lnTo>
                    <a:pt x="1" y="1131"/>
                  </a:lnTo>
                  <a:cubicBezTo>
                    <a:pt x="1" y="957"/>
                    <a:pt x="1" y="870"/>
                    <a:pt x="44" y="827"/>
                  </a:cubicBezTo>
                  <a:cubicBezTo>
                    <a:pt x="349" y="566"/>
                    <a:pt x="653" y="261"/>
                    <a:pt x="10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67"/>
            <p:cNvSpPr/>
            <p:nvPr/>
          </p:nvSpPr>
          <p:spPr>
            <a:xfrm>
              <a:off x="4481400" y="2935775"/>
              <a:ext cx="16325" cy="14150"/>
            </a:xfrm>
            <a:custGeom>
              <a:avLst/>
              <a:gdLst/>
              <a:ahLst/>
              <a:cxnLst/>
              <a:rect l="l" t="t" r="r" b="b"/>
              <a:pathLst>
                <a:path w="653" h="566" extrusionOk="0">
                  <a:moveTo>
                    <a:pt x="0" y="566"/>
                  </a:moveTo>
                  <a:lnTo>
                    <a:pt x="653" y="1"/>
                  </a:lnTo>
                  <a:cubicBezTo>
                    <a:pt x="609" y="392"/>
                    <a:pt x="348" y="479"/>
                    <a:pt x="0" y="56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67"/>
            <p:cNvSpPr/>
            <p:nvPr/>
          </p:nvSpPr>
          <p:spPr>
            <a:xfrm>
              <a:off x="4656450" y="2909675"/>
              <a:ext cx="27225" cy="23950"/>
            </a:xfrm>
            <a:custGeom>
              <a:avLst/>
              <a:gdLst/>
              <a:ahLst/>
              <a:cxnLst/>
              <a:rect l="l" t="t" r="r" b="b"/>
              <a:pathLst>
                <a:path w="1089" h="958" extrusionOk="0">
                  <a:moveTo>
                    <a:pt x="44" y="958"/>
                  </a:moveTo>
                  <a:cubicBezTo>
                    <a:pt x="175" y="392"/>
                    <a:pt x="697" y="262"/>
                    <a:pt x="1088" y="1"/>
                  </a:cubicBezTo>
                  <a:cubicBezTo>
                    <a:pt x="871" y="479"/>
                    <a:pt x="479" y="784"/>
                    <a:pt x="1" y="9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67"/>
            <p:cNvSpPr/>
            <p:nvPr/>
          </p:nvSpPr>
          <p:spPr>
            <a:xfrm>
              <a:off x="4936975" y="2847700"/>
              <a:ext cx="29400" cy="20675"/>
            </a:xfrm>
            <a:custGeom>
              <a:avLst/>
              <a:gdLst/>
              <a:ahLst/>
              <a:cxnLst/>
              <a:rect l="l" t="t" r="r" b="b"/>
              <a:pathLst>
                <a:path w="1176" h="827" extrusionOk="0">
                  <a:moveTo>
                    <a:pt x="1175" y="1"/>
                  </a:moveTo>
                  <a:cubicBezTo>
                    <a:pt x="871" y="349"/>
                    <a:pt x="436" y="653"/>
                    <a:pt x="1" y="783"/>
                  </a:cubicBezTo>
                  <a:lnTo>
                    <a:pt x="1" y="827"/>
                  </a:lnTo>
                  <a:cubicBezTo>
                    <a:pt x="218" y="262"/>
                    <a:pt x="697" y="175"/>
                    <a:pt x="1175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67"/>
            <p:cNvSpPr/>
            <p:nvPr/>
          </p:nvSpPr>
          <p:spPr>
            <a:xfrm>
              <a:off x="4765200" y="2873800"/>
              <a:ext cx="22850" cy="17425"/>
            </a:xfrm>
            <a:custGeom>
              <a:avLst/>
              <a:gdLst/>
              <a:ahLst/>
              <a:cxnLst/>
              <a:rect l="l" t="t" r="r" b="b"/>
              <a:pathLst>
                <a:path w="914" h="697" extrusionOk="0">
                  <a:moveTo>
                    <a:pt x="44" y="653"/>
                  </a:moveTo>
                  <a:cubicBezTo>
                    <a:pt x="174" y="305"/>
                    <a:pt x="435" y="174"/>
                    <a:pt x="913" y="0"/>
                  </a:cubicBezTo>
                  <a:cubicBezTo>
                    <a:pt x="609" y="435"/>
                    <a:pt x="435" y="696"/>
                    <a:pt x="0" y="6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67"/>
            <p:cNvSpPr/>
            <p:nvPr/>
          </p:nvSpPr>
          <p:spPr>
            <a:xfrm>
              <a:off x="4469425" y="2909675"/>
              <a:ext cx="6550" cy="7650"/>
            </a:xfrm>
            <a:custGeom>
              <a:avLst/>
              <a:gdLst/>
              <a:ahLst/>
              <a:cxnLst/>
              <a:rect l="l" t="t" r="r" b="b"/>
              <a:pathLst>
                <a:path w="262" h="306" extrusionOk="0">
                  <a:moveTo>
                    <a:pt x="88" y="305"/>
                  </a:moveTo>
                  <a:cubicBezTo>
                    <a:pt x="1" y="1"/>
                    <a:pt x="262" y="44"/>
                    <a:pt x="218" y="1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67"/>
            <p:cNvSpPr/>
            <p:nvPr/>
          </p:nvSpPr>
          <p:spPr>
            <a:xfrm>
              <a:off x="4884800" y="2879225"/>
              <a:ext cx="18500" cy="20700"/>
            </a:xfrm>
            <a:custGeom>
              <a:avLst/>
              <a:gdLst/>
              <a:ahLst/>
              <a:cxnLst/>
              <a:rect l="l" t="t" r="r" b="b"/>
              <a:pathLst>
                <a:path w="740" h="828" extrusionOk="0">
                  <a:moveTo>
                    <a:pt x="653" y="1"/>
                  </a:moveTo>
                  <a:cubicBezTo>
                    <a:pt x="696" y="131"/>
                    <a:pt x="696" y="218"/>
                    <a:pt x="740" y="349"/>
                  </a:cubicBezTo>
                  <a:cubicBezTo>
                    <a:pt x="566" y="610"/>
                    <a:pt x="305" y="784"/>
                    <a:pt x="0" y="827"/>
                  </a:cubicBezTo>
                  <a:cubicBezTo>
                    <a:pt x="218" y="523"/>
                    <a:pt x="435" y="262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67"/>
            <p:cNvSpPr/>
            <p:nvPr/>
          </p:nvSpPr>
          <p:spPr>
            <a:xfrm>
              <a:off x="4921775" y="2867275"/>
              <a:ext cx="15225" cy="15250"/>
            </a:xfrm>
            <a:custGeom>
              <a:avLst/>
              <a:gdLst/>
              <a:ahLst/>
              <a:cxnLst/>
              <a:rect l="l" t="t" r="r" b="b"/>
              <a:pathLst>
                <a:path w="609" h="610" extrusionOk="0">
                  <a:moveTo>
                    <a:pt x="609" y="0"/>
                  </a:moveTo>
                  <a:lnTo>
                    <a:pt x="0" y="609"/>
                  </a:lnTo>
                  <a:lnTo>
                    <a:pt x="0" y="609"/>
                  </a:lnTo>
                  <a:cubicBezTo>
                    <a:pt x="0" y="87"/>
                    <a:pt x="44" y="44"/>
                    <a:pt x="6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67"/>
            <p:cNvSpPr/>
            <p:nvPr/>
          </p:nvSpPr>
          <p:spPr>
            <a:xfrm>
              <a:off x="4378100" y="2875975"/>
              <a:ext cx="11975" cy="10900"/>
            </a:xfrm>
            <a:custGeom>
              <a:avLst/>
              <a:gdLst/>
              <a:ahLst/>
              <a:cxnLst/>
              <a:rect l="l" t="t" r="r" b="b"/>
              <a:pathLst>
                <a:path w="479" h="436" extrusionOk="0">
                  <a:moveTo>
                    <a:pt x="1" y="348"/>
                  </a:moveTo>
                  <a:cubicBezTo>
                    <a:pt x="1" y="44"/>
                    <a:pt x="262" y="44"/>
                    <a:pt x="479" y="0"/>
                  </a:cubicBezTo>
                  <a:cubicBezTo>
                    <a:pt x="479" y="261"/>
                    <a:pt x="218" y="435"/>
                    <a:pt x="1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67"/>
            <p:cNvSpPr/>
            <p:nvPr/>
          </p:nvSpPr>
          <p:spPr>
            <a:xfrm>
              <a:off x="4542300" y="2893375"/>
              <a:ext cx="4350" cy="6550"/>
            </a:xfrm>
            <a:custGeom>
              <a:avLst/>
              <a:gdLst/>
              <a:ahLst/>
              <a:cxnLst/>
              <a:rect l="l" t="t" r="r" b="b"/>
              <a:pathLst>
                <a:path w="174" h="262" extrusionOk="0">
                  <a:moveTo>
                    <a:pt x="44" y="261"/>
                  </a:moveTo>
                  <a:cubicBezTo>
                    <a:pt x="44" y="261"/>
                    <a:pt x="0" y="174"/>
                    <a:pt x="0" y="174"/>
                  </a:cubicBezTo>
                  <a:cubicBezTo>
                    <a:pt x="44" y="131"/>
                    <a:pt x="87" y="87"/>
                    <a:pt x="131" y="0"/>
                  </a:cubicBezTo>
                  <a:cubicBezTo>
                    <a:pt x="131" y="0"/>
                    <a:pt x="174" y="87"/>
                    <a:pt x="174" y="87"/>
                  </a:cubicBezTo>
                  <a:cubicBezTo>
                    <a:pt x="131" y="131"/>
                    <a:pt x="87" y="218"/>
                    <a:pt x="44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67"/>
            <p:cNvSpPr/>
            <p:nvPr/>
          </p:nvSpPr>
          <p:spPr>
            <a:xfrm>
              <a:off x="4863050" y="2907500"/>
              <a:ext cx="9800" cy="12000"/>
            </a:xfrm>
            <a:custGeom>
              <a:avLst/>
              <a:gdLst/>
              <a:ahLst/>
              <a:cxnLst/>
              <a:rect l="l" t="t" r="r" b="b"/>
              <a:pathLst>
                <a:path w="392" h="480" extrusionOk="0">
                  <a:moveTo>
                    <a:pt x="392" y="175"/>
                  </a:moveTo>
                  <a:cubicBezTo>
                    <a:pt x="305" y="262"/>
                    <a:pt x="218" y="349"/>
                    <a:pt x="131" y="392"/>
                  </a:cubicBezTo>
                  <a:cubicBezTo>
                    <a:pt x="44" y="479"/>
                    <a:pt x="44" y="392"/>
                    <a:pt x="0" y="436"/>
                  </a:cubicBezTo>
                  <a:cubicBezTo>
                    <a:pt x="0" y="479"/>
                    <a:pt x="0" y="305"/>
                    <a:pt x="0" y="262"/>
                  </a:cubicBezTo>
                  <a:cubicBezTo>
                    <a:pt x="0" y="218"/>
                    <a:pt x="218" y="1"/>
                    <a:pt x="392" y="1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67"/>
            <p:cNvSpPr/>
            <p:nvPr/>
          </p:nvSpPr>
          <p:spPr>
            <a:xfrm>
              <a:off x="4901100" y="2875975"/>
              <a:ext cx="20700" cy="9800"/>
            </a:xfrm>
            <a:custGeom>
              <a:avLst/>
              <a:gdLst/>
              <a:ahLst/>
              <a:cxnLst/>
              <a:rect l="l" t="t" r="r" b="b"/>
              <a:pathLst>
                <a:path w="828" h="392" extrusionOk="0">
                  <a:moveTo>
                    <a:pt x="827" y="261"/>
                  </a:moveTo>
                  <a:cubicBezTo>
                    <a:pt x="566" y="218"/>
                    <a:pt x="262" y="392"/>
                    <a:pt x="1" y="131"/>
                  </a:cubicBezTo>
                  <a:lnTo>
                    <a:pt x="1" y="131"/>
                  </a:lnTo>
                  <a:cubicBezTo>
                    <a:pt x="262" y="174"/>
                    <a:pt x="566" y="0"/>
                    <a:pt x="827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67"/>
            <p:cNvSpPr/>
            <p:nvPr/>
          </p:nvSpPr>
          <p:spPr>
            <a:xfrm>
              <a:off x="5097900" y="2847700"/>
              <a:ext cx="14175" cy="9800"/>
            </a:xfrm>
            <a:custGeom>
              <a:avLst/>
              <a:gdLst/>
              <a:ahLst/>
              <a:cxnLst/>
              <a:rect l="l" t="t" r="r" b="b"/>
              <a:pathLst>
                <a:path w="567" h="392" extrusionOk="0">
                  <a:moveTo>
                    <a:pt x="566" y="1"/>
                  </a:moveTo>
                  <a:lnTo>
                    <a:pt x="1" y="392"/>
                  </a:lnTo>
                  <a:cubicBezTo>
                    <a:pt x="131" y="175"/>
                    <a:pt x="305" y="44"/>
                    <a:pt x="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67"/>
            <p:cNvSpPr/>
            <p:nvPr/>
          </p:nvSpPr>
          <p:spPr>
            <a:xfrm>
              <a:off x="3608275" y="2579125"/>
              <a:ext cx="511075" cy="511075"/>
            </a:xfrm>
            <a:custGeom>
              <a:avLst/>
              <a:gdLst/>
              <a:ahLst/>
              <a:cxnLst/>
              <a:rect l="l" t="t" r="r" b="b"/>
              <a:pathLst>
                <a:path w="20443" h="20443" extrusionOk="0">
                  <a:moveTo>
                    <a:pt x="20442" y="11961"/>
                  </a:moveTo>
                  <a:cubicBezTo>
                    <a:pt x="20399" y="12440"/>
                    <a:pt x="20312" y="12962"/>
                    <a:pt x="20181" y="13440"/>
                  </a:cubicBezTo>
                  <a:cubicBezTo>
                    <a:pt x="19833" y="14397"/>
                    <a:pt x="19398" y="15354"/>
                    <a:pt x="18963" y="16311"/>
                  </a:cubicBezTo>
                  <a:cubicBezTo>
                    <a:pt x="18659" y="16920"/>
                    <a:pt x="18137" y="17442"/>
                    <a:pt x="17528" y="17702"/>
                  </a:cubicBezTo>
                  <a:cubicBezTo>
                    <a:pt x="17311" y="17833"/>
                    <a:pt x="17093" y="17963"/>
                    <a:pt x="16919" y="18137"/>
                  </a:cubicBezTo>
                  <a:cubicBezTo>
                    <a:pt x="16658" y="18442"/>
                    <a:pt x="16267" y="18616"/>
                    <a:pt x="15875" y="18616"/>
                  </a:cubicBezTo>
                  <a:cubicBezTo>
                    <a:pt x="15615" y="18616"/>
                    <a:pt x="15354" y="18877"/>
                    <a:pt x="15049" y="19051"/>
                  </a:cubicBezTo>
                  <a:cubicBezTo>
                    <a:pt x="14005" y="19703"/>
                    <a:pt x="12831" y="20051"/>
                    <a:pt x="11613" y="20095"/>
                  </a:cubicBezTo>
                  <a:cubicBezTo>
                    <a:pt x="10352" y="20138"/>
                    <a:pt x="9047" y="20269"/>
                    <a:pt x="7786" y="20443"/>
                  </a:cubicBezTo>
                  <a:cubicBezTo>
                    <a:pt x="7394" y="20443"/>
                    <a:pt x="7046" y="20399"/>
                    <a:pt x="6698" y="20225"/>
                  </a:cubicBezTo>
                  <a:cubicBezTo>
                    <a:pt x="5655" y="19747"/>
                    <a:pt x="4698" y="19051"/>
                    <a:pt x="3871" y="18181"/>
                  </a:cubicBezTo>
                  <a:cubicBezTo>
                    <a:pt x="3176" y="17442"/>
                    <a:pt x="2567" y="16572"/>
                    <a:pt x="1914" y="15745"/>
                  </a:cubicBezTo>
                  <a:cubicBezTo>
                    <a:pt x="870" y="14484"/>
                    <a:pt x="218" y="12875"/>
                    <a:pt x="131" y="11222"/>
                  </a:cubicBezTo>
                  <a:cubicBezTo>
                    <a:pt x="1" y="10352"/>
                    <a:pt x="131" y="9482"/>
                    <a:pt x="435" y="8656"/>
                  </a:cubicBezTo>
                  <a:cubicBezTo>
                    <a:pt x="653" y="8134"/>
                    <a:pt x="783" y="7656"/>
                    <a:pt x="914" y="7134"/>
                  </a:cubicBezTo>
                  <a:cubicBezTo>
                    <a:pt x="1001" y="6655"/>
                    <a:pt x="1175" y="6220"/>
                    <a:pt x="1436" y="5829"/>
                  </a:cubicBezTo>
                  <a:cubicBezTo>
                    <a:pt x="2610" y="4046"/>
                    <a:pt x="4219" y="2567"/>
                    <a:pt x="6090" y="1523"/>
                  </a:cubicBezTo>
                  <a:cubicBezTo>
                    <a:pt x="6872" y="1132"/>
                    <a:pt x="7655" y="827"/>
                    <a:pt x="8482" y="610"/>
                  </a:cubicBezTo>
                  <a:cubicBezTo>
                    <a:pt x="9873" y="175"/>
                    <a:pt x="11396" y="1"/>
                    <a:pt x="12874" y="44"/>
                  </a:cubicBezTo>
                  <a:cubicBezTo>
                    <a:pt x="13657" y="44"/>
                    <a:pt x="14397" y="262"/>
                    <a:pt x="15049" y="697"/>
                  </a:cubicBezTo>
                  <a:cubicBezTo>
                    <a:pt x="15745" y="1132"/>
                    <a:pt x="16571" y="1523"/>
                    <a:pt x="17050" y="2219"/>
                  </a:cubicBezTo>
                  <a:cubicBezTo>
                    <a:pt x="17746" y="3393"/>
                    <a:pt x="18572" y="4394"/>
                    <a:pt x="19268" y="5481"/>
                  </a:cubicBezTo>
                  <a:cubicBezTo>
                    <a:pt x="19746" y="6351"/>
                    <a:pt x="20051" y="7264"/>
                    <a:pt x="20094" y="8264"/>
                  </a:cubicBezTo>
                  <a:cubicBezTo>
                    <a:pt x="20138" y="9178"/>
                    <a:pt x="20225" y="10091"/>
                    <a:pt x="20399" y="11005"/>
                  </a:cubicBezTo>
                  <a:cubicBezTo>
                    <a:pt x="20442" y="11309"/>
                    <a:pt x="20442" y="11657"/>
                    <a:pt x="20442" y="11961"/>
                  </a:cubicBezTo>
                  <a:close/>
                  <a:moveTo>
                    <a:pt x="13440" y="479"/>
                  </a:moveTo>
                  <a:cubicBezTo>
                    <a:pt x="13396" y="479"/>
                    <a:pt x="13353" y="479"/>
                    <a:pt x="13309" y="479"/>
                  </a:cubicBezTo>
                  <a:cubicBezTo>
                    <a:pt x="13179" y="436"/>
                    <a:pt x="13179" y="479"/>
                    <a:pt x="13266" y="566"/>
                  </a:cubicBezTo>
                  <a:cubicBezTo>
                    <a:pt x="13396" y="610"/>
                    <a:pt x="13396" y="479"/>
                    <a:pt x="13483" y="479"/>
                  </a:cubicBezTo>
                  <a:cubicBezTo>
                    <a:pt x="13353" y="653"/>
                    <a:pt x="13440" y="871"/>
                    <a:pt x="13657" y="958"/>
                  </a:cubicBezTo>
                  <a:cubicBezTo>
                    <a:pt x="14049" y="1132"/>
                    <a:pt x="14484" y="1219"/>
                    <a:pt x="14919" y="1219"/>
                  </a:cubicBezTo>
                  <a:cubicBezTo>
                    <a:pt x="14527" y="784"/>
                    <a:pt x="14005" y="523"/>
                    <a:pt x="13440" y="479"/>
                  </a:cubicBezTo>
                  <a:close/>
                  <a:moveTo>
                    <a:pt x="2436" y="13397"/>
                  </a:moveTo>
                  <a:lnTo>
                    <a:pt x="2523" y="13571"/>
                  </a:lnTo>
                  <a:lnTo>
                    <a:pt x="2610" y="13527"/>
                  </a:lnTo>
                  <a:lnTo>
                    <a:pt x="2436" y="13440"/>
                  </a:lnTo>
                  <a:lnTo>
                    <a:pt x="2654" y="13049"/>
                  </a:lnTo>
                  <a:cubicBezTo>
                    <a:pt x="2741" y="13179"/>
                    <a:pt x="2871" y="13266"/>
                    <a:pt x="2871" y="13397"/>
                  </a:cubicBezTo>
                  <a:cubicBezTo>
                    <a:pt x="3176" y="14267"/>
                    <a:pt x="3610" y="15093"/>
                    <a:pt x="4132" y="15832"/>
                  </a:cubicBezTo>
                  <a:cubicBezTo>
                    <a:pt x="4306" y="16137"/>
                    <a:pt x="4524" y="16354"/>
                    <a:pt x="4785" y="16528"/>
                  </a:cubicBezTo>
                  <a:cubicBezTo>
                    <a:pt x="5437" y="17007"/>
                    <a:pt x="6133" y="17398"/>
                    <a:pt x="6829" y="17833"/>
                  </a:cubicBezTo>
                  <a:cubicBezTo>
                    <a:pt x="7481" y="18268"/>
                    <a:pt x="8221" y="18485"/>
                    <a:pt x="9004" y="18485"/>
                  </a:cubicBezTo>
                  <a:lnTo>
                    <a:pt x="10917" y="18485"/>
                  </a:lnTo>
                  <a:cubicBezTo>
                    <a:pt x="12092" y="18485"/>
                    <a:pt x="13266" y="18311"/>
                    <a:pt x="14397" y="18007"/>
                  </a:cubicBezTo>
                  <a:cubicBezTo>
                    <a:pt x="14440" y="18007"/>
                    <a:pt x="14440" y="17876"/>
                    <a:pt x="14484" y="17833"/>
                  </a:cubicBezTo>
                  <a:lnTo>
                    <a:pt x="14223" y="17746"/>
                  </a:lnTo>
                  <a:cubicBezTo>
                    <a:pt x="14179" y="17746"/>
                    <a:pt x="14136" y="17746"/>
                    <a:pt x="14136" y="17702"/>
                  </a:cubicBezTo>
                  <a:lnTo>
                    <a:pt x="14136" y="17572"/>
                  </a:lnTo>
                  <a:cubicBezTo>
                    <a:pt x="15789" y="17442"/>
                    <a:pt x="17267" y="16485"/>
                    <a:pt x="18094" y="15093"/>
                  </a:cubicBezTo>
                  <a:cubicBezTo>
                    <a:pt x="18355" y="14701"/>
                    <a:pt x="18746" y="14701"/>
                    <a:pt x="19050" y="14571"/>
                  </a:cubicBezTo>
                  <a:cubicBezTo>
                    <a:pt x="19094" y="14484"/>
                    <a:pt x="19137" y="14440"/>
                    <a:pt x="19137" y="14397"/>
                  </a:cubicBezTo>
                  <a:cubicBezTo>
                    <a:pt x="19224" y="13875"/>
                    <a:pt x="19268" y="13353"/>
                    <a:pt x="19224" y="12831"/>
                  </a:cubicBezTo>
                  <a:cubicBezTo>
                    <a:pt x="19137" y="12266"/>
                    <a:pt x="19442" y="11744"/>
                    <a:pt x="19355" y="11222"/>
                  </a:cubicBezTo>
                  <a:cubicBezTo>
                    <a:pt x="19181" y="9743"/>
                    <a:pt x="19007" y="8308"/>
                    <a:pt x="18181" y="7047"/>
                  </a:cubicBezTo>
                  <a:cubicBezTo>
                    <a:pt x="18050" y="6829"/>
                    <a:pt x="17963" y="6525"/>
                    <a:pt x="17833" y="6307"/>
                  </a:cubicBezTo>
                  <a:cubicBezTo>
                    <a:pt x="17528" y="5829"/>
                    <a:pt x="17267" y="5350"/>
                    <a:pt x="16963" y="4828"/>
                  </a:cubicBezTo>
                  <a:cubicBezTo>
                    <a:pt x="16615" y="4350"/>
                    <a:pt x="16310" y="3828"/>
                    <a:pt x="16093" y="3306"/>
                  </a:cubicBezTo>
                  <a:cubicBezTo>
                    <a:pt x="16006" y="2958"/>
                    <a:pt x="15789" y="2654"/>
                    <a:pt x="15528" y="2436"/>
                  </a:cubicBezTo>
                  <a:cubicBezTo>
                    <a:pt x="15006" y="2001"/>
                    <a:pt x="14353" y="1827"/>
                    <a:pt x="13701" y="1914"/>
                  </a:cubicBezTo>
                  <a:cubicBezTo>
                    <a:pt x="13135" y="2045"/>
                    <a:pt x="12570" y="1827"/>
                    <a:pt x="12222" y="1393"/>
                  </a:cubicBezTo>
                  <a:cubicBezTo>
                    <a:pt x="12440" y="1480"/>
                    <a:pt x="12657" y="1740"/>
                    <a:pt x="12831" y="1306"/>
                  </a:cubicBezTo>
                  <a:lnTo>
                    <a:pt x="12222" y="1393"/>
                  </a:lnTo>
                  <a:cubicBezTo>
                    <a:pt x="12179" y="1436"/>
                    <a:pt x="12092" y="1480"/>
                    <a:pt x="12048" y="1480"/>
                  </a:cubicBezTo>
                  <a:cubicBezTo>
                    <a:pt x="10700" y="1567"/>
                    <a:pt x="9395" y="1567"/>
                    <a:pt x="8090" y="1653"/>
                  </a:cubicBezTo>
                  <a:cubicBezTo>
                    <a:pt x="7090" y="1653"/>
                    <a:pt x="6177" y="2045"/>
                    <a:pt x="5437" y="2697"/>
                  </a:cubicBezTo>
                  <a:cubicBezTo>
                    <a:pt x="5307" y="2784"/>
                    <a:pt x="5089" y="2915"/>
                    <a:pt x="5263" y="3176"/>
                  </a:cubicBezTo>
                  <a:lnTo>
                    <a:pt x="6307" y="2958"/>
                  </a:lnTo>
                  <a:cubicBezTo>
                    <a:pt x="6655" y="2828"/>
                    <a:pt x="7046" y="2828"/>
                    <a:pt x="7394" y="3002"/>
                  </a:cubicBezTo>
                  <a:cubicBezTo>
                    <a:pt x="6872" y="3176"/>
                    <a:pt x="6351" y="3306"/>
                    <a:pt x="5829" y="3480"/>
                  </a:cubicBezTo>
                  <a:cubicBezTo>
                    <a:pt x="5307" y="3611"/>
                    <a:pt x="4828" y="3959"/>
                    <a:pt x="4567" y="4437"/>
                  </a:cubicBezTo>
                  <a:cubicBezTo>
                    <a:pt x="4219" y="5133"/>
                    <a:pt x="3915" y="5829"/>
                    <a:pt x="3741" y="6568"/>
                  </a:cubicBezTo>
                  <a:cubicBezTo>
                    <a:pt x="3523" y="7525"/>
                    <a:pt x="3132" y="8395"/>
                    <a:pt x="2610" y="9221"/>
                  </a:cubicBezTo>
                  <a:cubicBezTo>
                    <a:pt x="1784" y="10483"/>
                    <a:pt x="1740" y="12092"/>
                    <a:pt x="2436" y="13397"/>
                  </a:cubicBezTo>
                  <a:close/>
                  <a:moveTo>
                    <a:pt x="1262" y="7482"/>
                  </a:moveTo>
                  <a:cubicBezTo>
                    <a:pt x="2306" y="6438"/>
                    <a:pt x="2349" y="6351"/>
                    <a:pt x="2523" y="5133"/>
                  </a:cubicBezTo>
                  <a:cubicBezTo>
                    <a:pt x="1914" y="5785"/>
                    <a:pt x="1218" y="6351"/>
                    <a:pt x="1262" y="7482"/>
                  </a:cubicBezTo>
                  <a:close/>
                  <a:moveTo>
                    <a:pt x="2871" y="7569"/>
                  </a:moveTo>
                  <a:cubicBezTo>
                    <a:pt x="3176" y="6873"/>
                    <a:pt x="3437" y="6177"/>
                    <a:pt x="3697" y="5481"/>
                  </a:cubicBezTo>
                  <a:cubicBezTo>
                    <a:pt x="3741" y="5307"/>
                    <a:pt x="3784" y="5176"/>
                    <a:pt x="3784" y="5002"/>
                  </a:cubicBezTo>
                  <a:cubicBezTo>
                    <a:pt x="3002" y="5785"/>
                    <a:pt x="2610" y="6568"/>
                    <a:pt x="2871" y="7569"/>
                  </a:cubicBezTo>
                  <a:close/>
                  <a:moveTo>
                    <a:pt x="2610" y="15310"/>
                  </a:moveTo>
                  <a:cubicBezTo>
                    <a:pt x="2567" y="14701"/>
                    <a:pt x="2262" y="14093"/>
                    <a:pt x="1784" y="13701"/>
                  </a:cubicBezTo>
                  <a:cubicBezTo>
                    <a:pt x="2045" y="14136"/>
                    <a:pt x="1871" y="14788"/>
                    <a:pt x="2610" y="15310"/>
                  </a:cubicBezTo>
                  <a:close/>
                  <a:moveTo>
                    <a:pt x="1349" y="9526"/>
                  </a:moveTo>
                  <a:lnTo>
                    <a:pt x="1392" y="9526"/>
                  </a:lnTo>
                  <a:cubicBezTo>
                    <a:pt x="1392" y="9265"/>
                    <a:pt x="1436" y="9004"/>
                    <a:pt x="1479" y="8699"/>
                  </a:cubicBezTo>
                  <a:lnTo>
                    <a:pt x="1349" y="8699"/>
                  </a:lnTo>
                  <a:close/>
                  <a:moveTo>
                    <a:pt x="2175" y="9134"/>
                  </a:moveTo>
                  <a:cubicBezTo>
                    <a:pt x="2262" y="9004"/>
                    <a:pt x="2393" y="8960"/>
                    <a:pt x="2436" y="8873"/>
                  </a:cubicBezTo>
                  <a:cubicBezTo>
                    <a:pt x="2436" y="8786"/>
                    <a:pt x="2393" y="8656"/>
                    <a:pt x="2349" y="8569"/>
                  </a:cubicBezTo>
                  <a:cubicBezTo>
                    <a:pt x="2262" y="8656"/>
                    <a:pt x="2132" y="8699"/>
                    <a:pt x="2088" y="8786"/>
                  </a:cubicBezTo>
                  <a:cubicBezTo>
                    <a:pt x="2001" y="8873"/>
                    <a:pt x="2088" y="8960"/>
                    <a:pt x="2132" y="9134"/>
                  </a:cubicBezTo>
                  <a:close/>
                  <a:moveTo>
                    <a:pt x="17441" y="4394"/>
                  </a:moveTo>
                  <a:cubicBezTo>
                    <a:pt x="17354" y="4263"/>
                    <a:pt x="17267" y="4176"/>
                    <a:pt x="17137" y="4089"/>
                  </a:cubicBezTo>
                  <a:cubicBezTo>
                    <a:pt x="17137" y="4089"/>
                    <a:pt x="17093" y="4176"/>
                    <a:pt x="17093" y="4176"/>
                  </a:cubicBezTo>
                  <a:cubicBezTo>
                    <a:pt x="17180" y="4263"/>
                    <a:pt x="17267" y="4394"/>
                    <a:pt x="17354" y="4481"/>
                  </a:cubicBezTo>
                  <a:close/>
                  <a:moveTo>
                    <a:pt x="8525" y="19138"/>
                  </a:moveTo>
                  <a:cubicBezTo>
                    <a:pt x="8482" y="19138"/>
                    <a:pt x="8438" y="19094"/>
                    <a:pt x="8438" y="19094"/>
                  </a:cubicBezTo>
                  <a:cubicBezTo>
                    <a:pt x="8395" y="19094"/>
                    <a:pt x="8395" y="19138"/>
                    <a:pt x="8351" y="19181"/>
                  </a:cubicBezTo>
                  <a:lnTo>
                    <a:pt x="8482" y="19181"/>
                  </a:lnTo>
                  <a:cubicBezTo>
                    <a:pt x="8482" y="19181"/>
                    <a:pt x="8482" y="19138"/>
                    <a:pt x="8482" y="19094"/>
                  </a:cubicBezTo>
                  <a:close/>
                  <a:moveTo>
                    <a:pt x="18398" y="5916"/>
                  </a:moveTo>
                  <a:lnTo>
                    <a:pt x="18355" y="5829"/>
                  </a:lnTo>
                  <a:lnTo>
                    <a:pt x="18268" y="5872"/>
                  </a:lnTo>
                  <a:lnTo>
                    <a:pt x="18355" y="5959"/>
                  </a:lnTo>
                  <a:cubicBezTo>
                    <a:pt x="18355" y="5959"/>
                    <a:pt x="18398" y="5916"/>
                    <a:pt x="18398" y="58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67"/>
            <p:cNvSpPr/>
            <p:nvPr/>
          </p:nvSpPr>
          <p:spPr>
            <a:xfrm>
              <a:off x="3916000" y="3102125"/>
              <a:ext cx="9800" cy="4375"/>
            </a:xfrm>
            <a:custGeom>
              <a:avLst/>
              <a:gdLst/>
              <a:ahLst/>
              <a:cxnLst/>
              <a:rect l="l" t="t" r="r" b="b"/>
              <a:pathLst>
                <a:path w="392" h="175" extrusionOk="0">
                  <a:moveTo>
                    <a:pt x="0" y="88"/>
                  </a:moveTo>
                  <a:cubicBezTo>
                    <a:pt x="87" y="88"/>
                    <a:pt x="218" y="44"/>
                    <a:pt x="348" y="1"/>
                  </a:cubicBezTo>
                  <a:cubicBezTo>
                    <a:pt x="348" y="1"/>
                    <a:pt x="392" y="88"/>
                    <a:pt x="392" y="88"/>
                  </a:cubicBezTo>
                  <a:cubicBezTo>
                    <a:pt x="392" y="131"/>
                    <a:pt x="348" y="175"/>
                    <a:pt x="305" y="175"/>
                  </a:cubicBezTo>
                  <a:lnTo>
                    <a:pt x="0" y="175"/>
                  </a:lnTo>
                  <a:cubicBezTo>
                    <a:pt x="0" y="131"/>
                    <a:pt x="0" y="131"/>
                    <a:pt x="0" y="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67"/>
            <p:cNvSpPr/>
            <p:nvPr/>
          </p:nvSpPr>
          <p:spPr>
            <a:xfrm>
              <a:off x="3868150" y="3122800"/>
              <a:ext cx="9800" cy="10900"/>
            </a:xfrm>
            <a:custGeom>
              <a:avLst/>
              <a:gdLst/>
              <a:ahLst/>
              <a:cxnLst/>
              <a:rect l="l" t="t" r="r" b="b"/>
              <a:pathLst>
                <a:path w="392" h="436" extrusionOk="0">
                  <a:moveTo>
                    <a:pt x="0" y="0"/>
                  </a:moveTo>
                  <a:lnTo>
                    <a:pt x="392" y="305"/>
                  </a:lnTo>
                  <a:cubicBezTo>
                    <a:pt x="87" y="435"/>
                    <a:pt x="44" y="2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67"/>
            <p:cNvSpPr/>
            <p:nvPr/>
          </p:nvSpPr>
          <p:spPr>
            <a:xfrm>
              <a:off x="3825750" y="3113000"/>
              <a:ext cx="16325" cy="10900"/>
            </a:xfrm>
            <a:custGeom>
              <a:avLst/>
              <a:gdLst/>
              <a:ahLst/>
              <a:cxnLst/>
              <a:rect l="l" t="t" r="r" b="b"/>
              <a:pathLst>
                <a:path w="653" h="436" extrusionOk="0">
                  <a:moveTo>
                    <a:pt x="0" y="88"/>
                  </a:moveTo>
                  <a:cubicBezTo>
                    <a:pt x="305" y="1"/>
                    <a:pt x="566" y="44"/>
                    <a:pt x="609" y="436"/>
                  </a:cubicBezTo>
                  <a:lnTo>
                    <a:pt x="653" y="436"/>
                  </a:lnTo>
                  <a:lnTo>
                    <a:pt x="44" y="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67"/>
            <p:cNvSpPr/>
            <p:nvPr/>
          </p:nvSpPr>
          <p:spPr>
            <a:xfrm>
              <a:off x="3840975" y="3122800"/>
              <a:ext cx="27200" cy="3275"/>
            </a:xfrm>
            <a:custGeom>
              <a:avLst/>
              <a:gdLst/>
              <a:ahLst/>
              <a:cxnLst/>
              <a:rect l="l" t="t" r="r" b="b"/>
              <a:pathLst>
                <a:path w="1088" h="131" extrusionOk="0">
                  <a:moveTo>
                    <a:pt x="1087" y="0"/>
                  </a:moveTo>
                  <a:cubicBezTo>
                    <a:pt x="739" y="131"/>
                    <a:pt x="391" y="131"/>
                    <a:pt x="44" y="0"/>
                  </a:cubicBez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67"/>
            <p:cNvSpPr/>
            <p:nvPr/>
          </p:nvSpPr>
          <p:spPr>
            <a:xfrm>
              <a:off x="4084525" y="3272850"/>
              <a:ext cx="1100" cy="76125"/>
            </a:xfrm>
            <a:custGeom>
              <a:avLst/>
              <a:gdLst/>
              <a:ahLst/>
              <a:cxnLst/>
              <a:rect l="l" t="t" r="r" b="b"/>
              <a:pathLst>
                <a:path w="44" h="3045" extrusionOk="0">
                  <a:moveTo>
                    <a:pt x="0" y="3045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44" y="304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67"/>
            <p:cNvSpPr/>
            <p:nvPr/>
          </p:nvSpPr>
          <p:spPr>
            <a:xfrm>
              <a:off x="4088875" y="3383750"/>
              <a:ext cx="7625" cy="54400"/>
            </a:xfrm>
            <a:custGeom>
              <a:avLst/>
              <a:gdLst/>
              <a:ahLst/>
              <a:cxnLst/>
              <a:rect l="l" t="t" r="r" b="b"/>
              <a:pathLst>
                <a:path w="305" h="2176" extrusionOk="0">
                  <a:moveTo>
                    <a:pt x="305" y="2175"/>
                  </a:moveTo>
                  <a:cubicBezTo>
                    <a:pt x="218" y="2001"/>
                    <a:pt x="44" y="1827"/>
                    <a:pt x="44" y="1653"/>
                  </a:cubicBezTo>
                  <a:cubicBezTo>
                    <a:pt x="0" y="1088"/>
                    <a:pt x="0" y="566"/>
                    <a:pt x="44" y="1"/>
                  </a:cubicBezTo>
                  <a:cubicBezTo>
                    <a:pt x="87" y="262"/>
                    <a:pt x="131" y="523"/>
                    <a:pt x="131" y="784"/>
                  </a:cubicBezTo>
                  <a:lnTo>
                    <a:pt x="305" y="2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67"/>
            <p:cNvSpPr/>
            <p:nvPr/>
          </p:nvSpPr>
          <p:spPr>
            <a:xfrm>
              <a:off x="4059525" y="3420725"/>
              <a:ext cx="2200" cy="16325"/>
            </a:xfrm>
            <a:custGeom>
              <a:avLst/>
              <a:gdLst/>
              <a:ahLst/>
              <a:cxnLst/>
              <a:rect l="l" t="t" r="r" b="b"/>
              <a:pathLst>
                <a:path w="88" h="653" extrusionOk="0">
                  <a:moveTo>
                    <a:pt x="0" y="653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6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67"/>
            <p:cNvSpPr/>
            <p:nvPr/>
          </p:nvSpPr>
          <p:spPr>
            <a:xfrm>
              <a:off x="4094300" y="3438125"/>
              <a:ext cx="3300" cy="16325"/>
            </a:xfrm>
            <a:custGeom>
              <a:avLst/>
              <a:gdLst/>
              <a:ahLst/>
              <a:cxnLst/>
              <a:rect l="l" t="t" r="r" b="b"/>
              <a:pathLst>
                <a:path w="132" h="653" extrusionOk="0">
                  <a:moveTo>
                    <a:pt x="88" y="0"/>
                  </a:moveTo>
                  <a:cubicBezTo>
                    <a:pt x="88" y="218"/>
                    <a:pt x="131" y="435"/>
                    <a:pt x="131" y="653"/>
                  </a:cubicBezTo>
                  <a:lnTo>
                    <a:pt x="1" y="653"/>
                  </a:lnTo>
                  <a:cubicBezTo>
                    <a:pt x="44" y="435"/>
                    <a:pt x="44" y="218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67"/>
            <p:cNvSpPr/>
            <p:nvPr/>
          </p:nvSpPr>
          <p:spPr>
            <a:xfrm>
              <a:off x="3300575" y="3036900"/>
              <a:ext cx="135925" cy="2200"/>
            </a:xfrm>
            <a:custGeom>
              <a:avLst/>
              <a:gdLst/>
              <a:ahLst/>
              <a:cxnLst/>
              <a:rect l="l" t="t" r="r" b="b"/>
              <a:pathLst>
                <a:path w="5437" h="88" extrusionOk="0">
                  <a:moveTo>
                    <a:pt x="0" y="87"/>
                  </a:moveTo>
                  <a:cubicBezTo>
                    <a:pt x="652" y="87"/>
                    <a:pt x="1305" y="0"/>
                    <a:pt x="1914" y="0"/>
                  </a:cubicBezTo>
                  <a:cubicBezTo>
                    <a:pt x="3088" y="0"/>
                    <a:pt x="4262" y="0"/>
                    <a:pt x="5437" y="8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67"/>
            <p:cNvSpPr/>
            <p:nvPr/>
          </p:nvSpPr>
          <p:spPr>
            <a:xfrm>
              <a:off x="3389725" y="3055375"/>
              <a:ext cx="81575" cy="7650"/>
            </a:xfrm>
            <a:custGeom>
              <a:avLst/>
              <a:gdLst/>
              <a:ahLst/>
              <a:cxnLst/>
              <a:rect l="l" t="t" r="r" b="b"/>
              <a:pathLst>
                <a:path w="3263" h="306" extrusionOk="0">
                  <a:moveTo>
                    <a:pt x="0" y="305"/>
                  </a:moveTo>
                  <a:cubicBezTo>
                    <a:pt x="174" y="218"/>
                    <a:pt x="305" y="44"/>
                    <a:pt x="479" y="1"/>
                  </a:cubicBezTo>
                  <a:cubicBezTo>
                    <a:pt x="1305" y="1"/>
                    <a:pt x="2175" y="1"/>
                    <a:pt x="3262" y="1"/>
                  </a:cubicBezTo>
                  <a:cubicBezTo>
                    <a:pt x="2784" y="131"/>
                    <a:pt x="2262" y="218"/>
                    <a:pt x="1784" y="175"/>
                  </a:cubicBezTo>
                  <a:lnTo>
                    <a:pt x="0" y="3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67"/>
            <p:cNvSpPr/>
            <p:nvPr/>
          </p:nvSpPr>
          <p:spPr>
            <a:xfrm>
              <a:off x="3304925" y="3060825"/>
              <a:ext cx="84825" cy="8725"/>
            </a:xfrm>
            <a:custGeom>
              <a:avLst/>
              <a:gdLst/>
              <a:ahLst/>
              <a:cxnLst/>
              <a:rect l="l" t="t" r="r" b="b"/>
              <a:pathLst>
                <a:path w="3393" h="349" extrusionOk="0">
                  <a:moveTo>
                    <a:pt x="3392" y="87"/>
                  </a:moveTo>
                  <a:cubicBezTo>
                    <a:pt x="2566" y="131"/>
                    <a:pt x="1740" y="131"/>
                    <a:pt x="913" y="218"/>
                  </a:cubicBezTo>
                  <a:cubicBezTo>
                    <a:pt x="609" y="218"/>
                    <a:pt x="304" y="305"/>
                    <a:pt x="0" y="348"/>
                  </a:cubicBezTo>
                  <a:lnTo>
                    <a:pt x="0" y="348"/>
                  </a:lnTo>
                  <a:cubicBezTo>
                    <a:pt x="87" y="131"/>
                    <a:pt x="304" y="0"/>
                    <a:pt x="522" y="0"/>
                  </a:cubicBezTo>
                  <a:lnTo>
                    <a:pt x="3392" y="8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67"/>
            <p:cNvSpPr/>
            <p:nvPr/>
          </p:nvSpPr>
          <p:spPr>
            <a:xfrm>
              <a:off x="3266850" y="3065175"/>
              <a:ext cx="38100" cy="7625"/>
            </a:xfrm>
            <a:custGeom>
              <a:avLst/>
              <a:gdLst/>
              <a:ahLst/>
              <a:cxnLst/>
              <a:rect l="l" t="t" r="r" b="b"/>
              <a:pathLst>
                <a:path w="1524" h="305" extrusionOk="0">
                  <a:moveTo>
                    <a:pt x="1523" y="174"/>
                  </a:moveTo>
                  <a:cubicBezTo>
                    <a:pt x="1001" y="131"/>
                    <a:pt x="479" y="305"/>
                    <a:pt x="1" y="174"/>
                  </a:cubicBezTo>
                  <a:cubicBezTo>
                    <a:pt x="479" y="0"/>
                    <a:pt x="1045" y="0"/>
                    <a:pt x="1523" y="17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67"/>
            <p:cNvSpPr/>
            <p:nvPr/>
          </p:nvSpPr>
          <p:spPr>
            <a:xfrm>
              <a:off x="3261425" y="3147800"/>
              <a:ext cx="5450" cy="1125"/>
            </a:xfrm>
            <a:custGeom>
              <a:avLst/>
              <a:gdLst/>
              <a:ahLst/>
              <a:cxnLst/>
              <a:rect l="l" t="t" r="r" b="b"/>
              <a:pathLst>
                <a:path w="218" h="45" extrusionOk="0">
                  <a:moveTo>
                    <a:pt x="87" y="44"/>
                  </a:moveTo>
                  <a:lnTo>
                    <a:pt x="0" y="44"/>
                  </a:lnTo>
                  <a:cubicBezTo>
                    <a:pt x="44" y="1"/>
                    <a:pt x="87" y="1"/>
                    <a:pt x="131" y="1"/>
                  </a:cubicBezTo>
                  <a:lnTo>
                    <a:pt x="218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67"/>
            <p:cNvSpPr/>
            <p:nvPr/>
          </p:nvSpPr>
          <p:spPr>
            <a:xfrm>
              <a:off x="3294050" y="3098875"/>
              <a:ext cx="4375" cy="2200"/>
            </a:xfrm>
            <a:custGeom>
              <a:avLst/>
              <a:gdLst/>
              <a:ahLst/>
              <a:cxnLst/>
              <a:rect l="l" t="t" r="r" b="b"/>
              <a:pathLst>
                <a:path w="175" h="88" extrusionOk="0">
                  <a:moveTo>
                    <a:pt x="87" y="87"/>
                  </a:move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67"/>
            <p:cNvSpPr/>
            <p:nvPr/>
          </p:nvSpPr>
          <p:spPr>
            <a:xfrm>
              <a:off x="3265775" y="3104300"/>
              <a:ext cx="4375" cy="2200"/>
            </a:xfrm>
            <a:custGeom>
              <a:avLst/>
              <a:gdLst/>
              <a:ahLst/>
              <a:cxnLst/>
              <a:rect l="l" t="t" r="r" b="b"/>
              <a:pathLst>
                <a:path w="175" h="88" extrusionOk="0">
                  <a:moveTo>
                    <a:pt x="174" y="88"/>
                  </a:moveTo>
                  <a:cubicBezTo>
                    <a:pt x="131" y="88"/>
                    <a:pt x="87" y="88"/>
                    <a:pt x="87" y="88"/>
                  </a:cubicBezTo>
                  <a:cubicBezTo>
                    <a:pt x="44" y="44"/>
                    <a:pt x="44" y="1"/>
                    <a:pt x="0" y="1"/>
                  </a:cubicBezTo>
                  <a:lnTo>
                    <a:pt x="131" y="1"/>
                  </a:lnTo>
                  <a:cubicBezTo>
                    <a:pt x="131" y="1"/>
                    <a:pt x="131" y="88"/>
                    <a:pt x="174" y="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67"/>
            <p:cNvSpPr/>
            <p:nvPr/>
          </p:nvSpPr>
          <p:spPr>
            <a:xfrm>
              <a:off x="3331000" y="3134750"/>
              <a:ext cx="3300" cy="2200"/>
            </a:xfrm>
            <a:custGeom>
              <a:avLst/>
              <a:gdLst/>
              <a:ahLst/>
              <a:cxnLst/>
              <a:rect l="l" t="t" r="r" b="b"/>
              <a:pathLst>
                <a:path w="132" h="88" extrusionOk="0">
                  <a:moveTo>
                    <a:pt x="131" y="1"/>
                  </a:moveTo>
                  <a:cubicBezTo>
                    <a:pt x="131" y="44"/>
                    <a:pt x="131" y="44"/>
                    <a:pt x="131" y="88"/>
                  </a:cubicBezTo>
                  <a:lnTo>
                    <a:pt x="1" y="8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67"/>
            <p:cNvSpPr/>
            <p:nvPr/>
          </p:nvSpPr>
          <p:spPr>
            <a:xfrm>
              <a:off x="3295125" y="3141275"/>
              <a:ext cx="3300" cy="1125"/>
            </a:xfrm>
            <a:custGeom>
              <a:avLst/>
              <a:gdLst/>
              <a:ahLst/>
              <a:cxnLst/>
              <a:rect l="l" t="t" r="r" b="b"/>
              <a:pathLst>
                <a:path w="132" h="45" extrusionOk="0">
                  <a:moveTo>
                    <a:pt x="44" y="44"/>
                  </a:moveTo>
                  <a:lnTo>
                    <a:pt x="1" y="1"/>
                  </a:lnTo>
                  <a:cubicBezTo>
                    <a:pt x="1" y="1"/>
                    <a:pt x="44" y="1"/>
                    <a:pt x="88" y="1"/>
                  </a:cubicBezTo>
                  <a:cubicBezTo>
                    <a:pt x="88" y="1"/>
                    <a:pt x="131" y="44"/>
                    <a:pt x="131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67"/>
            <p:cNvSpPr/>
            <p:nvPr/>
          </p:nvSpPr>
          <p:spPr>
            <a:xfrm>
              <a:off x="3229875" y="3153250"/>
              <a:ext cx="2200" cy="1100"/>
            </a:xfrm>
            <a:custGeom>
              <a:avLst/>
              <a:gdLst/>
              <a:ahLst/>
              <a:cxnLst/>
              <a:rect l="l" t="t" r="r" b="b"/>
              <a:pathLst>
                <a:path w="88" h="44" extrusionOk="0">
                  <a:moveTo>
                    <a:pt x="88" y="0"/>
                  </a:moveTo>
                  <a:lnTo>
                    <a:pt x="88" y="44"/>
                  </a:lnTo>
                  <a:lnTo>
                    <a:pt x="1" y="44"/>
                  </a:lnTo>
                  <a:cubicBezTo>
                    <a:pt x="1" y="4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67"/>
            <p:cNvSpPr/>
            <p:nvPr/>
          </p:nvSpPr>
          <p:spPr>
            <a:xfrm>
              <a:off x="4288950" y="2654150"/>
              <a:ext cx="152250" cy="4375"/>
            </a:xfrm>
            <a:custGeom>
              <a:avLst/>
              <a:gdLst/>
              <a:ahLst/>
              <a:cxnLst/>
              <a:rect l="l" t="t" r="r" b="b"/>
              <a:pathLst>
                <a:path w="6090" h="175" extrusionOk="0">
                  <a:moveTo>
                    <a:pt x="6089" y="175"/>
                  </a:moveTo>
                  <a:lnTo>
                    <a:pt x="3958" y="175"/>
                  </a:lnTo>
                  <a:lnTo>
                    <a:pt x="1914" y="131"/>
                  </a:lnTo>
                  <a:cubicBezTo>
                    <a:pt x="1261" y="131"/>
                    <a:pt x="609" y="131"/>
                    <a:pt x="0" y="88"/>
                  </a:cubicBezTo>
                  <a:lnTo>
                    <a:pt x="5611" y="1"/>
                  </a:lnTo>
                  <a:cubicBezTo>
                    <a:pt x="5785" y="44"/>
                    <a:pt x="5915" y="131"/>
                    <a:pt x="6089" y="1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67"/>
            <p:cNvSpPr/>
            <p:nvPr/>
          </p:nvSpPr>
          <p:spPr>
            <a:xfrm>
              <a:off x="4342225" y="2623700"/>
              <a:ext cx="122900" cy="14175"/>
            </a:xfrm>
            <a:custGeom>
              <a:avLst/>
              <a:gdLst/>
              <a:ahLst/>
              <a:cxnLst/>
              <a:rect l="l" t="t" r="r" b="b"/>
              <a:pathLst>
                <a:path w="4916" h="567" extrusionOk="0">
                  <a:moveTo>
                    <a:pt x="4915" y="1"/>
                  </a:moveTo>
                  <a:cubicBezTo>
                    <a:pt x="3306" y="436"/>
                    <a:pt x="1653" y="566"/>
                    <a:pt x="0" y="3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67"/>
            <p:cNvSpPr/>
            <p:nvPr/>
          </p:nvSpPr>
          <p:spPr>
            <a:xfrm>
              <a:off x="4269375" y="2637850"/>
              <a:ext cx="47850" cy="2200"/>
            </a:xfrm>
            <a:custGeom>
              <a:avLst/>
              <a:gdLst/>
              <a:ahLst/>
              <a:cxnLst/>
              <a:rect l="l" t="t" r="r" b="b"/>
              <a:pathLst>
                <a:path w="1914" h="88" extrusionOk="0">
                  <a:moveTo>
                    <a:pt x="1914" y="87"/>
                  </a:moveTo>
                  <a:lnTo>
                    <a:pt x="0" y="87"/>
                  </a:lnTo>
                  <a:cubicBezTo>
                    <a:pt x="0" y="44"/>
                    <a:pt x="0" y="0"/>
                    <a:pt x="0" y="0"/>
                  </a:cubicBezTo>
                  <a:lnTo>
                    <a:pt x="18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67"/>
            <p:cNvSpPr/>
            <p:nvPr/>
          </p:nvSpPr>
          <p:spPr>
            <a:xfrm>
              <a:off x="4408550" y="2595450"/>
              <a:ext cx="20675" cy="2200"/>
            </a:xfrm>
            <a:custGeom>
              <a:avLst/>
              <a:gdLst/>
              <a:ahLst/>
              <a:cxnLst/>
              <a:rect l="l" t="t" r="r" b="b"/>
              <a:pathLst>
                <a:path w="827" h="88" extrusionOk="0">
                  <a:moveTo>
                    <a:pt x="0" y="0"/>
                  </a:moveTo>
                  <a:lnTo>
                    <a:pt x="827" y="0"/>
                  </a:lnTo>
                  <a:cubicBezTo>
                    <a:pt x="827" y="44"/>
                    <a:pt x="827" y="44"/>
                    <a:pt x="827" y="87"/>
                  </a:cubicBezTo>
                  <a:lnTo>
                    <a:pt x="479" y="87"/>
                  </a:lnTo>
                  <a:lnTo>
                    <a:pt x="87" y="87"/>
                  </a:lnTo>
                  <a:cubicBezTo>
                    <a:pt x="44" y="44"/>
                    <a:pt x="44" y="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67"/>
            <p:cNvSpPr/>
            <p:nvPr/>
          </p:nvSpPr>
          <p:spPr>
            <a:xfrm>
              <a:off x="4496625" y="2541075"/>
              <a:ext cx="5450" cy="2200"/>
            </a:xfrm>
            <a:custGeom>
              <a:avLst/>
              <a:gdLst/>
              <a:ahLst/>
              <a:cxnLst/>
              <a:rect l="l" t="t" r="r" b="b"/>
              <a:pathLst>
                <a:path w="218" h="88" extrusionOk="0">
                  <a:moveTo>
                    <a:pt x="131" y="0"/>
                  </a:moveTo>
                  <a:lnTo>
                    <a:pt x="218" y="44"/>
                  </a:lnTo>
                  <a:lnTo>
                    <a:pt x="87" y="87"/>
                  </a:lnTo>
                  <a:cubicBezTo>
                    <a:pt x="44" y="87"/>
                    <a:pt x="0" y="87"/>
                    <a:pt x="0" y="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67"/>
            <p:cNvSpPr/>
            <p:nvPr/>
          </p:nvSpPr>
          <p:spPr>
            <a:xfrm>
              <a:off x="4431375" y="2553025"/>
              <a:ext cx="5475" cy="2200"/>
            </a:xfrm>
            <a:custGeom>
              <a:avLst/>
              <a:gdLst/>
              <a:ahLst/>
              <a:cxnLst/>
              <a:rect l="l" t="t" r="r" b="b"/>
              <a:pathLst>
                <a:path w="219" h="88" extrusionOk="0">
                  <a:moveTo>
                    <a:pt x="88" y="1"/>
                  </a:moveTo>
                  <a:lnTo>
                    <a:pt x="218" y="44"/>
                  </a:lnTo>
                  <a:cubicBezTo>
                    <a:pt x="175" y="44"/>
                    <a:pt x="131" y="88"/>
                    <a:pt x="88" y="88"/>
                  </a:cubicBezTo>
                  <a:cubicBezTo>
                    <a:pt x="44" y="44"/>
                    <a:pt x="1" y="44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67"/>
            <p:cNvSpPr/>
            <p:nvPr/>
          </p:nvSpPr>
          <p:spPr>
            <a:xfrm>
              <a:off x="4457475" y="2661775"/>
              <a:ext cx="4375" cy="2200"/>
            </a:xfrm>
            <a:custGeom>
              <a:avLst/>
              <a:gdLst/>
              <a:ahLst/>
              <a:cxnLst/>
              <a:rect l="l" t="t" r="r" b="b"/>
              <a:pathLst>
                <a:path w="175" h="88" extrusionOk="0">
                  <a:moveTo>
                    <a:pt x="175" y="44"/>
                  </a:moveTo>
                  <a:cubicBezTo>
                    <a:pt x="131" y="87"/>
                    <a:pt x="44" y="87"/>
                    <a:pt x="1" y="44"/>
                  </a:cubicBezTo>
                  <a:cubicBezTo>
                    <a:pt x="44" y="0"/>
                    <a:pt x="131" y="0"/>
                    <a:pt x="175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67"/>
            <p:cNvSpPr/>
            <p:nvPr/>
          </p:nvSpPr>
          <p:spPr>
            <a:xfrm>
              <a:off x="4461825" y="2590000"/>
              <a:ext cx="5450" cy="2200"/>
            </a:xfrm>
            <a:custGeom>
              <a:avLst/>
              <a:gdLst/>
              <a:ahLst/>
              <a:cxnLst/>
              <a:rect l="l" t="t" r="r" b="b"/>
              <a:pathLst>
                <a:path w="218" h="88" extrusionOk="0">
                  <a:moveTo>
                    <a:pt x="131" y="88"/>
                  </a:moveTo>
                  <a:lnTo>
                    <a:pt x="1" y="1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67"/>
            <p:cNvSpPr/>
            <p:nvPr/>
          </p:nvSpPr>
          <p:spPr>
            <a:xfrm>
              <a:off x="4398750" y="2559550"/>
              <a:ext cx="3300" cy="2200"/>
            </a:xfrm>
            <a:custGeom>
              <a:avLst/>
              <a:gdLst/>
              <a:ahLst/>
              <a:cxnLst/>
              <a:rect l="l" t="t" r="r" b="b"/>
              <a:pathLst>
                <a:path w="132" h="88" extrusionOk="0">
                  <a:moveTo>
                    <a:pt x="131" y="1"/>
                  </a:moveTo>
                  <a:lnTo>
                    <a:pt x="131" y="8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67"/>
            <p:cNvSpPr/>
            <p:nvPr/>
          </p:nvSpPr>
          <p:spPr>
            <a:xfrm>
              <a:off x="4462925" y="2547600"/>
              <a:ext cx="5450" cy="2200"/>
            </a:xfrm>
            <a:custGeom>
              <a:avLst/>
              <a:gdLst/>
              <a:ahLst/>
              <a:cxnLst/>
              <a:rect l="l" t="t" r="r" b="b"/>
              <a:pathLst>
                <a:path w="218" h="88" extrusionOk="0">
                  <a:moveTo>
                    <a:pt x="218" y="44"/>
                  </a:moveTo>
                  <a:cubicBezTo>
                    <a:pt x="174" y="44"/>
                    <a:pt x="174" y="87"/>
                    <a:pt x="131" y="87"/>
                  </a:cubicBezTo>
                  <a:cubicBezTo>
                    <a:pt x="87" y="87"/>
                    <a:pt x="87" y="44"/>
                    <a:pt x="44" y="0"/>
                  </a:cubicBezTo>
                  <a:cubicBezTo>
                    <a:pt x="0" y="0"/>
                    <a:pt x="131" y="0"/>
                    <a:pt x="131" y="0"/>
                  </a:cubicBezTo>
                  <a:cubicBezTo>
                    <a:pt x="174" y="0"/>
                    <a:pt x="218" y="44"/>
                    <a:pt x="218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67"/>
            <p:cNvSpPr/>
            <p:nvPr/>
          </p:nvSpPr>
          <p:spPr>
            <a:xfrm>
              <a:off x="3677875" y="2283375"/>
              <a:ext cx="2200" cy="143550"/>
            </a:xfrm>
            <a:custGeom>
              <a:avLst/>
              <a:gdLst/>
              <a:ahLst/>
              <a:cxnLst/>
              <a:rect l="l" t="t" r="r" b="b"/>
              <a:pathLst>
                <a:path w="88" h="5742" extrusionOk="0">
                  <a:moveTo>
                    <a:pt x="87" y="1"/>
                  </a:moveTo>
                  <a:lnTo>
                    <a:pt x="87" y="5742"/>
                  </a:lnTo>
                  <a:lnTo>
                    <a:pt x="0" y="57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67"/>
            <p:cNvSpPr/>
            <p:nvPr/>
          </p:nvSpPr>
          <p:spPr>
            <a:xfrm>
              <a:off x="3648500" y="2283375"/>
              <a:ext cx="8725" cy="90275"/>
            </a:xfrm>
            <a:custGeom>
              <a:avLst/>
              <a:gdLst/>
              <a:ahLst/>
              <a:cxnLst/>
              <a:rect l="l" t="t" r="r" b="b"/>
              <a:pathLst>
                <a:path w="349" h="3611" extrusionOk="0">
                  <a:moveTo>
                    <a:pt x="262" y="3611"/>
                  </a:moveTo>
                  <a:cubicBezTo>
                    <a:pt x="218" y="2741"/>
                    <a:pt x="175" y="1827"/>
                    <a:pt x="131" y="914"/>
                  </a:cubicBezTo>
                  <a:cubicBezTo>
                    <a:pt x="88" y="610"/>
                    <a:pt x="44" y="305"/>
                    <a:pt x="1" y="1"/>
                  </a:cubicBezTo>
                  <a:lnTo>
                    <a:pt x="1" y="1"/>
                  </a:lnTo>
                  <a:cubicBezTo>
                    <a:pt x="218" y="88"/>
                    <a:pt x="349" y="305"/>
                    <a:pt x="305" y="566"/>
                  </a:cubicBezTo>
                  <a:lnTo>
                    <a:pt x="262" y="36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67"/>
            <p:cNvSpPr/>
            <p:nvPr/>
          </p:nvSpPr>
          <p:spPr>
            <a:xfrm>
              <a:off x="3646325" y="2242050"/>
              <a:ext cx="5475" cy="40275"/>
            </a:xfrm>
            <a:custGeom>
              <a:avLst/>
              <a:gdLst/>
              <a:ahLst/>
              <a:cxnLst/>
              <a:rect l="l" t="t" r="r" b="b"/>
              <a:pathLst>
                <a:path w="219" h="1611" extrusionOk="0">
                  <a:moveTo>
                    <a:pt x="88" y="1610"/>
                  </a:moveTo>
                  <a:lnTo>
                    <a:pt x="1" y="1"/>
                  </a:lnTo>
                  <a:cubicBezTo>
                    <a:pt x="218" y="523"/>
                    <a:pt x="218" y="1088"/>
                    <a:pt x="88" y="1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67"/>
            <p:cNvSpPr/>
            <p:nvPr/>
          </p:nvSpPr>
          <p:spPr>
            <a:xfrm>
              <a:off x="3618050" y="2276850"/>
              <a:ext cx="25" cy="14175"/>
            </a:xfrm>
            <a:custGeom>
              <a:avLst/>
              <a:gdLst/>
              <a:ahLst/>
              <a:cxnLst/>
              <a:rect l="l" t="t" r="r" b="b"/>
              <a:pathLst>
                <a:path w="1" h="567" extrusionOk="0">
                  <a:moveTo>
                    <a:pt x="1" y="1"/>
                  </a:moveTo>
                  <a:lnTo>
                    <a:pt x="1" y="5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67"/>
            <p:cNvSpPr/>
            <p:nvPr/>
          </p:nvSpPr>
          <p:spPr>
            <a:xfrm>
              <a:off x="3611550" y="2244225"/>
              <a:ext cx="1100" cy="2200"/>
            </a:xfrm>
            <a:custGeom>
              <a:avLst/>
              <a:gdLst/>
              <a:ahLst/>
              <a:cxnLst/>
              <a:rect l="l" t="t" r="r" b="b"/>
              <a:pathLst>
                <a:path w="44" h="88" extrusionOk="0">
                  <a:moveTo>
                    <a:pt x="44" y="1"/>
                  </a:moveTo>
                  <a:lnTo>
                    <a:pt x="44" y="8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67"/>
            <p:cNvSpPr/>
            <p:nvPr/>
          </p:nvSpPr>
          <p:spPr>
            <a:xfrm>
              <a:off x="3557175" y="3332650"/>
              <a:ext cx="31550" cy="31550"/>
            </a:xfrm>
            <a:custGeom>
              <a:avLst/>
              <a:gdLst/>
              <a:ahLst/>
              <a:cxnLst/>
              <a:rect l="l" t="t" r="r" b="b"/>
              <a:pathLst>
                <a:path w="1262" h="1262" extrusionOk="0">
                  <a:moveTo>
                    <a:pt x="0" y="1131"/>
                  </a:moveTo>
                  <a:lnTo>
                    <a:pt x="1131" y="1"/>
                  </a:lnTo>
                  <a:lnTo>
                    <a:pt x="1262" y="88"/>
                  </a:lnTo>
                  <a:cubicBezTo>
                    <a:pt x="870" y="479"/>
                    <a:pt x="522" y="870"/>
                    <a:pt x="174" y="12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67"/>
            <p:cNvSpPr/>
            <p:nvPr/>
          </p:nvSpPr>
          <p:spPr>
            <a:xfrm>
              <a:off x="3520200" y="3390275"/>
              <a:ext cx="16350" cy="17425"/>
            </a:xfrm>
            <a:custGeom>
              <a:avLst/>
              <a:gdLst/>
              <a:ahLst/>
              <a:cxnLst/>
              <a:rect l="l" t="t" r="r" b="b"/>
              <a:pathLst>
                <a:path w="654" h="697" extrusionOk="0">
                  <a:moveTo>
                    <a:pt x="1" y="566"/>
                  </a:moveTo>
                  <a:lnTo>
                    <a:pt x="436" y="1"/>
                  </a:lnTo>
                  <a:cubicBezTo>
                    <a:pt x="653" y="218"/>
                    <a:pt x="392" y="262"/>
                    <a:pt x="349" y="392"/>
                  </a:cubicBezTo>
                  <a:cubicBezTo>
                    <a:pt x="305" y="479"/>
                    <a:pt x="218" y="610"/>
                    <a:pt x="175" y="6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67"/>
            <p:cNvSpPr/>
            <p:nvPr/>
          </p:nvSpPr>
          <p:spPr>
            <a:xfrm>
              <a:off x="4250875" y="2223575"/>
              <a:ext cx="13075" cy="6550"/>
            </a:xfrm>
            <a:custGeom>
              <a:avLst/>
              <a:gdLst/>
              <a:ahLst/>
              <a:cxnLst/>
              <a:rect l="l" t="t" r="r" b="b"/>
              <a:pathLst>
                <a:path w="523" h="262" extrusionOk="0">
                  <a:moveTo>
                    <a:pt x="1" y="261"/>
                  </a:move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67"/>
            <p:cNvSpPr/>
            <p:nvPr/>
          </p:nvSpPr>
          <p:spPr>
            <a:xfrm>
              <a:off x="4765200" y="2797675"/>
              <a:ext cx="26100" cy="9825"/>
            </a:xfrm>
            <a:custGeom>
              <a:avLst/>
              <a:gdLst/>
              <a:ahLst/>
              <a:cxnLst/>
              <a:rect l="l" t="t" r="r" b="b"/>
              <a:pathLst>
                <a:path w="1044" h="393" extrusionOk="0">
                  <a:moveTo>
                    <a:pt x="0" y="349"/>
                  </a:moveTo>
                  <a:cubicBezTo>
                    <a:pt x="305" y="1"/>
                    <a:pt x="696" y="131"/>
                    <a:pt x="1044" y="44"/>
                  </a:cubicBezTo>
                  <a:cubicBezTo>
                    <a:pt x="739" y="392"/>
                    <a:pt x="348" y="305"/>
                    <a:pt x="0" y="3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67"/>
            <p:cNvSpPr/>
            <p:nvPr/>
          </p:nvSpPr>
          <p:spPr>
            <a:xfrm>
              <a:off x="4884800" y="2812900"/>
              <a:ext cx="16325" cy="3300"/>
            </a:xfrm>
            <a:custGeom>
              <a:avLst/>
              <a:gdLst/>
              <a:ahLst/>
              <a:cxnLst/>
              <a:rect l="l" t="t" r="r" b="b"/>
              <a:pathLst>
                <a:path w="653" h="132" extrusionOk="0">
                  <a:moveTo>
                    <a:pt x="0" y="1"/>
                  </a:moveTo>
                  <a:lnTo>
                    <a:pt x="653" y="1"/>
                  </a:lnTo>
                  <a:cubicBezTo>
                    <a:pt x="653" y="44"/>
                    <a:pt x="653" y="88"/>
                    <a:pt x="653" y="131"/>
                  </a:cubicBezTo>
                  <a:lnTo>
                    <a:pt x="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67"/>
            <p:cNvSpPr/>
            <p:nvPr/>
          </p:nvSpPr>
          <p:spPr>
            <a:xfrm>
              <a:off x="2941750" y="2889025"/>
              <a:ext cx="26125" cy="9800"/>
            </a:xfrm>
            <a:custGeom>
              <a:avLst/>
              <a:gdLst/>
              <a:ahLst/>
              <a:cxnLst/>
              <a:rect l="l" t="t" r="r" b="b"/>
              <a:pathLst>
                <a:path w="1045" h="392" extrusionOk="0">
                  <a:moveTo>
                    <a:pt x="1044" y="44"/>
                  </a:moveTo>
                  <a:cubicBezTo>
                    <a:pt x="783" y="392"/>
                    <a:pt x="348" y="261"/>
                    <a:pt x="0" y="305"/>
                  </a:cubicBezTo>
                  <a:cubicBezTo>
                    <a:pt x="305" y="0"/>
                    <a:pt x="696" y="87"/>
                    <a:pt x="1044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67"/>
            <p:cNvSpPr/>
            <p:nvPr/>
          </p:nvSpPr>
          <p:spPr>
            <a:xfrm>
              <a:off x="3917075" y="3762150"/>
              <a:ext cx="8725" cy="25025"/>
            </a:xfrm>
            <a:custGeom>
              <a:avLst/>
              <a:gdLst/>
              <a:ahLst/>
              <a:cxnLst/>
              <a:rect l="l" t="t" r="r" b="b"/>
              <a:pathLst>
                <a:path w="349" h="1001" extrusionOk="0">
                  <a:moveTo>
                    <a:pt x="44" y="0"/>
                  </a:moveTo>
                  <a:cubicBezTo>
                    <a:pt x="349" y="261"/>
                    <a:pt x="262" y="653"/>
                    <a:pt x="305" y="1001"/>
                  </a:cubicBezTo>
                  <a:cubicBezTo>
                    <a:pt x="1" y="740"/>
                    <a:pt x="88" y="348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67"/>
            <p:cNvSpPr/>
            <p:nvPr/>
          </p:nvSpPr>
          <p:spPr>
            <a:xfrm>
              <a:off x="3387550" y="2556300"/>
              <a:ext cx="16325" cy="19600"/>
            </a:xfrm>
            <a:custGeom>
              <a:avLst/>
              <a:gdLst/>
              <a:ahLst/>
              <a:cxnLst/>
              <a:rect l="l" t="t" r="r" b="b"/>
              <a:pathLst>
                <a:path w="653" h="784" extrusionOk="0">
                  <a:moveTo>
                    <a:pt x="653" y="783"/>
                  </a:moveTo>
                  <a:lnTo>
                    <a:pt x="0" y="0"/>
                  </a:lnTo>
                  <a:cubicBezTo>
                    <a:pt x="348" y="131"/>
                    <a:pt x="566" y="435"/>
                    <a:pt x="653" y="7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67"/>
            <p:cNvSpPr/>
            <p:nvPr/>
          </p:nvSpPr>
          <p:spPr>
            <a:xfrm>
              <a:off x="3432125" y="2908600"/>
              <a:ext cx="14175" cy="7625"/>
            </a:xfrm>
            <a:custGeom>
              <a:avLst/>
              <a:gdLst/>
              <a:ahLst/>
              <a:cxnLst/>
              <a:rect l="l" t="t" r="r" b="b"/>
              <a:pathLst>
                <a:path w="567" h="305" extrusionOk="0">
                  <a:moveTo>
                    <a:pt x="566" y="305"/>
                  </a:moveTo>
                  <a:lnTo>
                    <a:pt x="1" y="0"/>
                  </a:lnTo>
                  <a:cubicBezTo>
                    <a:pt x="218" y="44"/>
                    <a:pt x="479" y="0"/>
                    <a:pt x="566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67"/>
            <p:cNvSpPr/>
            <p:nvPr/>
          </p:nvSpPr>
          <p:spPr>
            <a:xfrm>
              <a:off x="3445175" y="2914025"/>
              <a:ext cx="14175" cy="7650"/>
            </a:xfrm>
            <a:custGeom>
              <a:avLst/>
              <a:gdLst/>
              <a:ahLst/>
              <a:cxnLst/>
              <a:rect l="l" t="t" r="r" b="b"/>
              <a:pathLst>
                <a:path w="567" h="306" extrusionOk="0">
                  <a:moveTo>
                    <a:pt x="566" y="305"/>
                  </a:moveTo>
                  <a:cubicBezTo>
                    <a:pt x="305" y="305"/>
                    <a:pt x="88" y="218"/>
                    <a:pt x="1" y="1"/>
                  </a:cubicBezTo>
                  <a:cubicBezTo>
                    <a:pt x="175" y="88"/>
                    <a:pt x="436" y="1"/>
                    <a:pt x="566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67"/>
            <p:cNvSpPr/>
            <p:nvPr/>
          </p:nvSpPr>
          <p:spPr>
            <a:xfrm>
              <a:off x="3935550" y="3271750"/>
              <a:ext cx="6550" cy="13075"/>
            </a:xfrm>
            <a:custGeom>
              <a:avLst/>
              <a:gdLst/>
              <a:ahLst/>
              <a:cxnLst/>
              <a:rect l="l" t="t" r="r" b="b"/>
              <a:pathLst>
                <a:path w="262" h="523" extrusionOk="0">
                  <a:moveTo>
                    <a:pt x="262" y="1"/>
                  </a:moveTo>
                  <a:cubicBezTo>
                    <a:pt x="262" y="175"/>
                    <a:pt x="262" y="436"/>
                    <a:pt x="1" y="52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67"/>
            <p:cNvSpPr/>
            <p:nvPr/>
          </p:nvSpPr>
          <p:spPr>
            <a:xfrm>
              <a:off x="3930125" y="3283725"/>
              <a:ext cx="6550" cy="13075"/>
            </a:xfrm>
            <a:custGeom>
              <a:avLst/>
              <a:gdLst/>
              <a:ahLst/>
              <a:cxnLst/>
              <a:rect l="l" t="t" r="r" b="b"/>
              <a:pathLst>
                <a:path w="262" h="523" extrusionOk="0">
                  <a:moveTo>
                    <a:pt x="261" y="0"/>
                  </a:moveTo>
                  <a:cubicBezTo>
                    <a:pt x="218" y="174"/>
                    <a:pt x="261" y="435"/>
                    <a:pt x="0" y="5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67"/>
            <p:cNvSpPr/>
            <p:nvPr/>
          </p:nvSpPr>
          <p:spPr>
            <a:xfrm>
              <a:off x="3787675" y="1796250"/>
              <a:ext cx="10900" cy="26125"/>
            </a:xfrm>
            <a:custGeom>
              <a:avLst/>
              <a:gdLst/>
              <a:ahLst/>
              <a:cxnLst/>
              <a:rect l="l" t="t" r="r" b="b"/>
              <a:pathLst>
                <a:path w="436" h="1045" extrusionOk="0">
                  <a:moveTo>
                    <a:pt x="1" y="958"/>
                  </a:moveTo>
                  <a:cubicBezTo>
                    <a:pt x="88" y="653"/>
                    <a:pt x="131" y="349"/>
                    <a:pt x="218" y="1"/>
                  </a:cubicBezTo>
                  <a:lnTo>
                    <a:pt x="218" y="1"/>
                  </a:lnTo>
                  <a:cubicBezTo>
                    <a:pt x="305" y="349"/>
                    <a:pt x="349" y="697"/>
                    <a:pt x="436" y="1045"/>
                  </a:cubicBezTo>
                  <a:lnTo>
                    <a:pt x="436" y="1045"/>
                  </a:lnTo>
                  <a:lnTo>
                    <a:pt x="1" y="95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67"/>
            <p:cNvSpPr/>
            <p:nvPr/>
          </p:nvSpPr>
          <p:spPr>
            <a:xfrm>
              <a:off x="3796375" y="1821275"/>
              <a:ext cx="7650" cy="14150"/>
            </a:xfrm>
            <a:custGeom>
              <a:avLst/>
              <a:gdLst/>
              <a:ahLst/>
              <a:cxnLst/>
              <a:rect l="l" t="t" r="r" b="b"/>
              <a:pathLst>
                <a:path w="306" h="566" extrusionOk="0">
                  <a:moveTo>
                    <a:pt x="88" y="44"/>
                  </a:moveTo>
                  <a:cubicBezTo>
                    <a:pt x="131" y="174"/>
                    <a:pt x="175" y="304"/>
                    <a:pt x="305" y="565"/>
                  </a:cubicBezTo>
                  <a:cubicBezTo>
                    <a:pt x="88" y="478"/>
                    <a:pt x="1" y="217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67"/>
            <p:cNvSpPr/>
            <p:nvPr/>
          </p:nvSpPr>
          <p:spPr>
            <a:xfrm>
              <a:off x="3801825" y="1854975"/>
              <a:ext cx="7625" cy="13075"/>
            </a:xfrm>
            <a:custGeom>
              <a:avLst/>
              <a:gdLst/>
              <a:ahLst/>
              <a:cxnLst/>
              <a:rect l="l" t="t" r="r" b="b"/>
              <a:pathLst>
                <a:path w="305" h="523" extrusionOk="0">
                  <a:moveTo>
                    <a:pt x="305" y="479"/>
                  </a:moveTo>
                  <a:cubicBezTo>
                    <a:pt x="131" y="392"/>
                    <a:pt x="0" y="261"/>
                    <a:pt x="218" y="0"/>
                  </a:cubicBezTo>
                  <a:cubicBezTo>
                    <a:pt x="218" y="218"/>
                    <a:pt x="218" y="348"/>
                    <a:pt x="261" y="5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67"/>
            <p:cNvSpPr/>
            <p:nvPr/>
          </p:nvSpPr>
          <p:spPr>
            <a:xfrm>
              <a:off x="3787675" y="1820175"/>
              <a:ext cx="1125" cy="4375"/>
            </a:xfrm>
            <a:custGeom>
              <a:avLst/>
              <a:gdLst/>
              <a:ahLst/>
              <a:cxnLst/>
              <a:rect l="l" t="t" r="r" b="b"/>
              <a:pathLst>
                <a:path w="45" h="175" extrusionOk="0">
                  <a:moveTo>
                    <a:pt x="1" y="1"/>
                  </a:moveTo>
                  <a:cubicBezTo>
                    <a:pt x="1" y="88"/>
                    <a:pt x="44" y="175"/>
                    <a:pt x="1" y="44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67"/>
            <p:cNvSpPr/>
            <p:nvPr/>
          </p:nvSpPr>
          <p:spPr>
            <a:xfrm>
              <a:off x="3045050" y="2905325"/>
              <a:ext cx="10900" cy="2200"/>
            </a:xfrm>
            <a:custGeom>
              <a:avLst/>
              <a:gdLst/>
              <a:ahLst/>
              <a:cxnLst/>
              <a:rect l="l" t="t" r="r" b="b"/>
              <a:pathLst>
                <a:path w="436" h="88" extrusionOk="0">
                  <a:moveTo>
                    <a:pt x="435" y="44"/>
                  </a:moveTo>
                  <a:lnTo>
                    <a:pt x="131" y="88"/>
                  </a:lnTo>
                  <a:lnTo>
                    <a:pt x="0" y="88"/>
                  </a:lnTo>
                  <a:cubicBezTo>
                    <a:pt x="44" y="44"/>
                    <a:pt x="87" y="1"/>
                    <a:pt x="87" y="1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67"/>
            <p:cNvSpPr/>
            <p:nvPr/>
          </p:nvSpPr>
          <p:spPr>
            <a:xfrm>
              <a:off x="3100500" y="2910775"/>
              <a:ext cx="6550" cy="4375"/>
            </a:xfrm>
            <a:custGeom>
              <a:avLst/>
              <a:gdLst/>
              <a:ahLst/>
              <a:cxnLst/>
              <a:rect l="l" t="t" r="r" b="b"/>
              <a:pathLst>
                <a:path w="262" h="175" extrusionOk="0">
                  <a:moveTo>
                    <a:pt x="261" y="131"/>
                  </a:moveTo>
                  <a:lnTo>
                    <a:pt x="0" y="44"/>
                  </a:lnTo>
                  <a:cubicBezTo>
                    <a:pt x="44" y="44"/>
                    <a:pt x="87" y="0"/>
                    <a:pt x="87" y="0"/>
                  </a:cubicBezTo>
                  <a:cubicBezTo>
                    <a:pt x="131" y="44"/>
                    <a:pt x="174" y="87"/>
                    <a:pt x="218" y="17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67"/>
            <p:cNvSpPr/>
            <p:nvPr/>
          </p:nvSpPr>
          <p:spPr>
            <a:xfrm>
              <a:off x="3796375" y="2084400"/>
              <a:ext cx="6550" cy="19600"/>
            </a:xfrm>
            <a:custGeom>
              <a:avLst/>
              <a:gdLst/>
              <a:ahLst/>
              <a:cxnLst/>
              <a:rect l="l" t="t" r="r" b="b"/>
              <a:pathLst>
                <a:path w="262" h="784" extrusionOk="0">
                  <a:moveTo>
                    <a:pt x="262" y="0"/>
                  </a:moveTo>
                  <a:lnTo>
                    <a:pt x="262" y="783"/>
                  </a:lnTo>
                  <a:cubicBezTo>
                    <a:pt x="175" y="522"/>
                    <a:pt x="88" y="2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67"/>
            <p:cNvSpPr/>
            <p:nvPr/>
          </p:nvSpPr>
          <p:spPr>
            <a:xfrm>
              <a:off x="3802900" y="2071350"/>
              <a:ext cx="6550" cy="14150"/>
            </a:xfrm>
            <a:custGeom>
              <a:avLst/>
              <a:gdLst/>
              <a:ahLst/>
              <a:cxnLst/>
              <a:rect l="l" t="t" r="r" b="b"/>
              <a:pathLst>
                <a:path w="262" h="566" extrusionOk="0">
                  <a:moveTo>
                    <a:pt x="262" y="566"/>
                  </a:moveTo>
                  <a:lnTo>
                    <a:pt x="1" y="566"/>
                  </a:lnTo>
                  <a:cubicBezTo>
                    <a:pt x="1" y="435"/>
                    <a:pt x="44" y="261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67"/>
            <p:cNvSpPr/>
            <p:nvPr/>
          </p:nvSpPr>
          <p:spPr>
            <a:xfrm>
              <a:off x="3805075" y="2007200"/>
              <a:ext cx="6550" cy="6550"/>
            </a:xfrm>
            <a:custGeom>
              <a:avLst/>
              <a:gdLst/>
              <a:ahLst/>
              <a:cxnLst/>
              <a:rect l="l" t="t" r="r" b="b"/>
              <a:pathLst>
                <a:path w="262" h="262" extrusionOk="0">
                  <a:moveTo>
                    <a:pt x="44" y="261"/>
                  </a:moveTo>
                  <a:cubicBezTo>
                    <a:pt x="88" y="218"/>
                    <a:pt x="131" y="174"/>
                    <a:pt x="218" y="131"/>
                  </a:cubicBezTo>
                  <a:cubicBezTo>
                    <a:pt x="218" y="131"/>
                    <a:pt x="218" y="87"/>
                    <a:pt x="262" y="44"/>
                  </a:cubicBezTo>
                  <a:cubicBezTo>
                    <a:pt x="262" y="0"/>
                    <a:pt x="218" y="131"/>
                    <a:pt x="175" y="174"/>
                  </a:cubicBezTo>
                  <a:cubicBezTo>
                    <a:pt x="131" y="174"/>
                    <a:pt x="88" y="218"/>
                    <a:pt x="1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67"/>
            <p:cNvSpPr/>
            <p:nvPr/>
          </p:nvSpPr>
          <p:spPr>
            <a:xfrm>
              <a:off x="3802900" y="2013725"/>
              <a:ext cx="6550" cy="17425"/>
            </a:xfrm>
            <a:custGeom>
              <a:avLst/>
              <a:gdLst/>
              <a:ahLst/>
              <a:cxnLst/>
              <a:rect l="l" t="t" r="r" b="b"/>
              <a:pathLst>
                <a:path w="262" h="697" extrusionOk="0">
                  <a:moveTo>
                    <a:pt x="88" y="0"/>
                  </a:moveTo>
                  <a:cubicBezTo>
                    <a:pt x="175" y="218"/>
                    <a:pt x="262" y="479"/>
                    <a:pt x="1" y="696"/>
                  </a:cubicBezTo>
                  <a:lnTo>
                    <a:pt x="44" y="696"/>
                  </a:lnTo>
                  <a:cubicBezTo>
                    <a:pt x="44" y="479"/>
                    <a:pt x="88" y="261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67"/>
            <p:cNvSpPr/>
            <p:nvPr/>
          </p:nvSpPr>
          <p:spPr>
            <a:xfrm>
              <a:off x="4626000" y="2761800"/>
              <a:ext cx="68550" cy="21775"/>
            </a:xfrm>
            <a:custGeom>
              <a:avLst/>
              <a:gdLst/>
              <a:ahLst/>
              <a:cxnLst/>
              <a:rect l="l" t="t" r="r" b="b"/>
              <a:pathLst>
                <a:path w="2742" h="871" extrusionOk="0">
                  <a:moveTo>
                    <a:pt x="740" y="783"/>
                  </a:moveTo>
                  <a:cubicBezTo>
                    <a:pt x="566" y="479"/>
                    <a:pt x="305" y="566"/>
                    <a:pt x="1" y="566"/>
                  </a:cubicBezTo>
                  <a:lnTo>
                    <a:pt x="1" y="1"/>
                  </a:lnTo>
                  <a:lnTo>
                    <a:pt x="2741" y="262"/>
                  </a:lnTo>
                  <a:lnTo>
                    <a:pt x="2045" y="870"/>
                  </a:lnTo>
                  <a:lnTo>
                    <a:pt x="2045" y="870"/>
                  </a:lnTo>
                  <a:cubicBezTo>
                    <a:pt x="1654" y="566"/>
                    <a:pt x="1175" y="783"/>
                    <a:pt x="740" y="7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67"/>
            <p:cNvSpPr/>
            <p:nvPr/>
          </p:nvSpPr>
          <p:spPr>
            <a:xfrm>
              <a:off x="4704300" y="2790075"/>
              <a:ext cx="8725" cy="2200"/>
            </a:xfrm>
            <a:custGeom>
              <a:avLst/>
              <a:gdLst/>
              <a:ahLst/>
              <a:cxnLst/>
              <a:rect l="l" t="t" r="r" b="b"/>
              <a:pathLst>
                <a:path w="349" h="88" extrusionOk="0">
                  <a:moveTo>
                    <a:pt x="0" y="0"/>
                  </a:moveTo>
                  <a:lnTo>
                    <a:pt x="348" y="0"/>
                  </a:lnTo>
                  <a:cubicBezTo>
                    <a:pt x="305" y="0"/>
                    <a:pt x="218" y="44"/>
                    <a:pt x="174" y="87"/>
                  </a:cubicBezTo>
                  <a:cubicBezTo>
                    <a:pt x="131" y="87"/>
                    <a:pt x="87" y="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67"/>
            <p:cNvSpPr/>
            <p:nvPr/>
          </p:nvSpPr>
          <p:spPr>
            <a:xfrm>
              <a:off x="4626000" y="2781375"/>
              <a:ext cx="19600" cy="6550"/>
            </a:xfrm>
            <a:custGeom>
              <a:avLst/>
              <a:gdLst/>
              <a:ahLst/>
              <a:cxnLst/>
              <a:rect l="l" t="t" r="r" b="b"/>
              <a:pathLst>
                <a:path w="784" h="262" extrusionOk="0">
                  <a:moveTo>
                    <a:pt x="1" y="0"/>
                  </a:moveTo>
                  <a:lnTo>
                    <a:pt x="784" y="0"/>
                  </a:lnTo>
                  <a:lnTo>
                    <a:pt x="1" y="261"/>
                  </a:lnTo>
                  <a:cubicBezTo>
                    <a:pt x="1" y="174"/>
                    <a:pt x="1" y="8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67"/>
            <p:cNvSpPr/>
            <p:nvPr/>
          </p:nvSpPr>
          <p:spPr>
            <a:xfrm>
              <a:off x="4677125" y="2783550"/>
              <a:ext cx="6550" cy="1100"/>
            </a:xfrm>
            <a:custGeom>
              <a:avLst/>
              <a:gdLst/>
              <a:ahLst/>
              <a:cxnLst/>
              <a:rect l="l" t="t" r="r" b="b"/>
              <a:pathLst>
                <a:path w="262" h="44" extrusionOk="0">
                  <a:moveTo>
                    <a:pt x="0" y="44"/>
                  </a:moveTo>
                  <a:lnTo>
                    <a:pt x="261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67"/>
            <p:cNvSpPr/>
            <p:nvPr/>
          </p:nvSpPr>
          <p:spPr>
            <a:xfrm>
              <a:off x="3934475" y="3670800"/>
              <a:ext cx="2200" cy="5475"/>
            </a:xfrm>
            <a:custGeom>
              <a:avLst/>
              <a:gdLst/>
              <a:ahLst/>
              <a:cxnLst/>
              <a:rect l="l" t="t" r="r" b="b"/>
              <a:pathLst>
                <a:path w="88" h="219" extrusionOk="0">
                  <a:moveTo>
                    <a:pt x="44" y="1"/>
                  </a:moveTo>
                  <a:lnTo>
                    <a:pt x="0" y="218"/>
                  </a:lnTo>
                  <a:lnTo>
                    <a:pt x="87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67"/>
            <p:cNvSpPr/>
            <p:nvPr/>
          </p:nvSpPr>
          <p:spPr>
            <a:xfrm>
              <a:off x="3470175" y="2879225"/>
              <a:ext cx="3300" cy="2200"/>
            </a:xfrm>
            <a:custGeom>
              <a:avLst/>
              <a:gdLst/>
              <a:ahLst/>
              <a:cxnLst/>
              <a:rect l="l" t="t" r="r" b="b"/>
              <a:pathLst>
                <a:path w="132" h="88" extrusionOk="0">
                  <a:moveTo>
                    <a:pt x="88" y="88"/>
                  </a:moveTo>
                  <a:lnTo>
                    <a:pt x="131" y="1"/>
                  </a:lnTo>
                  <a:lnTo>
                    <a:pt x="1" y="44"/>
                  </a:lnTo>
                  <a:lnTo>
                    <a:pt x="44" y="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67"/>
            <p:cNvSpPr/>
            <p:nvPr/>
          </p:nvSpPr>
          <p:spPr>
            <a:xfrm>
              <a:off x="3471275" y="2875975"/>
              <a:ext cx="16325" cy="9800"/>
            </a:xfrm>
            <a:custGeom>
              <a:avLst/>
              <a:gdLst/>
              <a:ahLst/>
              <a:cxnLst/>
              <a:rect l="l" t="t" r="r" b="b"/>
              <a:pathLst>
                <a:path w="653" h="392" extrusionOk="0">
                  <a:moveTo>
                    <a:pt x="0" y="218"/>
                  </a:moveTo>
                  <a:cubicBezTo>
                    <a:pt x="218" y="218"/>
                    <a:pt x="479" y="0"/>
                    <a:pt x="609" y="392"/>
                  </a:cubicBezTo>
                  <a:lnTo>
                    <a:pt x="653" y="348"/>
                  </a:lnTo>
                  <a:lnTo>
                    <a:pt x="44" y="21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67"/>
            <p:cNvSpPr/>
            <p:nvPr/>
          </p:nvSpPr>
          <p:spPr>
            <a:xfrm>
              <a:off x="3485400" y="2883575"/>
              <a:ext cx="15250" cy="8725"/>
            </a:xfrm>
            <a:custGeom>
              <a:avLst/>
              <a:gdLst/>
              <a:ahLst/>
              <a:cxnLst/>
              <a:rect l="l" t="t" r="r" b="b"/>
              <a:pathLst>
                <a:path w="610" h="349" extrusionOk="0">
                  <a:moveTo>
                    <a:pt x="610" y="262"/>
                  </a:moveTo>
                  <a:cubicBezTo>
                    <a:pt x="392" y="349"/>
                    <a:pt x="131" y="218"/>
                    <a:pt x="44" y="44"/>
                  </a:cubicBezTo>
                  <a:lnTo>
                    <a:pt x="1" y="88"/>
                  </a:lnTo>
                  <a:cubicBezTo>
                    <a:pt x="218" y="44"/>
                    <a:pt x="436" y="1"/>
                    <a:pt x="566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67"/>
            <p:cNvSpPr/>
            <p:nvPr/>
          </p:nvSpPr>
          <p:spPr>
            <a:xfrm>
              <a:off x="3500625" y="2889025"/>
              <a:ext cx="13075" cy="8725"/>
            </a:xfrm>
            <a:custGeom>
              <a:avLst/>
              <a:gdLst/>
              <a:ahLst/>
              <a:cxnLst/>
              <a:rect l="l" t="t" r="r" b="b"/>
              <a:pathLst>
                <a:path w="523" h="349" extrusionOk="0">
                  <a:moveTo>
                    <a:pt x="523" y="261"/>
                  </a:moveTo>
                  <a:cubicBezTo>
                    <a:pt x="262" y="348"/>
                    <a:pt x="88" y="348"/>
                    <a:pt x="1" y="44"/>
                  </a:cubicBezTo>
                  <a:lnTo>
                    <a:pt x="1" y="44"/>
                  </a:lnTo>
                  <a:cubicBezTo>
                    <a:pt x="175" y="44"/>
                    <a:pt x="392" y="0"/>
                    <a:pt x="479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67"/>
            <p:cNvSpPr/>
            <p:nvPr/>
          </p:nvSpPr>
          <p:spPr>
            <a:xfrm>
              <a:off x="3826825" y="2454100"/>
              <a:ext cx="7650" cy="13050"/>
            </a:xfrm>
            <a:custGeom>
              <a:avLst/>
              <a:gdLst/>
              <a:ahLst/>
              <a:cxnLst/>
              <a:rect l="l" t="t" r="r" b="b"/>
              <a:pathLst>
                <a:path w="306" h="522" extrusionOk="0">
                  <a:moveTo>
                    <a:pt x="44" y="522"/>
                  </a:moveTo>
                  <a:cubicBezTo>
                    <a:pt x="88" y="348"/>
                    <a:pt x="175" y="218"/>
                    <a:pt x="262" y="44"/>
                  </a:cubicBezTo>
                  <a:lnTo>
                    <a:pt x="218" y="0"/>
                  </a:lnTo>
                  <a:cubicBezTo>
                    <a:pt x="218" y="218"/>
                    <a:pt x="305" y="435"/>
                    <a:pt x="1" y="4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67"/>
            <p:cNvSpPr/>
            <p:nvPr/>
          </p:nvSpPr>
          <p:spPr>
            <a:xfrm>
              <a:off x="3832275" y="2449750"/>
              <a:ext cx="4375" cy="5450"/>
            </a:xfrm>
            <a:custGeom>
              <a:avLst/>
              <a:gdLst/>
              <a:ahLst/>
              <a:cxnLst/>
              <a:rect l="l" t="t" r="r" b="b"/>
              <a:pathLst>
                <a:path w="175" h="218" extrusionOk="0">
                  <a:moveTo>
                    <a:pt x="44" y="218"/>
                  </a:moveTo>
                  <a:cubicBezTo>
                    <a:pt x="87" y="131"/>
                    <a:pt x="131" y="87"/>
                    <a:pt x="174" y="0"/>
                  </a:cubicBezTo>
                  <a:lnTo>
                    <a:pt x="174" y="87"/>
                  </a:lnTo>
                  <a:cubicBezTo>
                    <a:pt x="131" y="131"/>
                    <a:pt x="44" y="131"/>
                    <a:pt x="0" y="17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67"/>
            <p:cNvSpPr/>
            <p:nvPr/>
          </p:nvSpPr>
          <p:spPr>
            <a:xfrm>
              <a:off x="3824650" y="2218150"/>
              <a:ext cx="10900" cy="31550"/>
            </a:xfrm>
            <a:custGeom>
              <a:avLst/>
              <a:gdLst/>
              <a:ahLst/>
              <a:cxnLst/>
              <a:rect l="l" t="t" r="r" b="b"/>
              <a:pathLst>
                <a:path w="436" h="1262" extrusionOk="0">
                  <a:moveTo>
                    <a:pt x="349" y="1261"/>
                  </a:moveTo>
                  <a:cubicBezTo>
                    <a:pt x="1" y="913"/>
                    <a:pt x="131" y="435"/>
                    <a:pt x="88" y="0"/>
                  </a:cubicBezTo>
                  <a:cubicBezTo>
                    <a:pt x="436" y="348"/>
                    <a:pt x="305" y="783"/>
                    <a:pt x="349" y="1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67"/>
            <p:cNvSpPr/>
            <p:nvPr/>
          </p:nvSpPr>
          <p:spPr>
            <a:xfrm>
              <a:off x="2869975" y="2908600"/>
              <a:ext cx="25050" cy="7625"/>
            </a:xfrm>
            <a:custGeom>
              <a:avLst/>
              <a:gdLst/>
              <a:ahLst/>
              <a:cxnLst/>
              <a:rect l="l" t="t" r="r" b="b"/>
              <a:pathLst>
                <a:path w="1002" h="305" extrusionOk="0">
                  <a:moveTo>
                    <a:pt x="1" y="261"/>
                  </a:moveTo>
                  <a:cubicBezTo>
                    <a:pt x="262" y="0"/>
                    <a:pt x="653" y="44"/>
                    <a:pt x="1001" y="0"/>
                  </a:cubicBezTo>
                  <a:cubicBezTo>
                    <a:pt x="740" y="305"/>
                    <a:pt x="305" y="174"/>
                    <a:pt x="1" y="2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67"/>
            <p:cNvSpPr/>
            <p:nvPr/>
          </p:nvSpPr>
          <p:spPr>
            <a:xfrm>
              <a:off x="2868900" y="2928175"/>
              <a:ext cx="11975" cy="2200"/>
            </a:xfrm>
            <a:custGeom>
              <a:avLst/>
              <a:gdLst/>
              <a:ahLst/>
              <a:cxnLst/>
              <a:rect l="l" t="t" r="r" b="b"/>
              <a:pathLst>
                <a:path w="479" h="88" extrusionOk="0">
                  <a:moveTo>
                    <a:pt x="479" y="87"/>
                  </a:moveTo>
                  <a:lnTo>
                    <a:pt x="131" y="87"/>
                  </a:lnTo>
                  <a:cubicBezTo>
                    <a:pt x="0" y="87"/>
                    <a:pt x="44" y="44"/>
                    <a:pt x="0" y="0"/>
                  </a:cubicBezTo>
                  <a:lnTo>
                    <a:pt x="131" y="44"/>
                  </a:lnTo>
                  <a:lnTo>
                    <a:pt x="479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67"/>
            <p:cNvSpPr/>
            <p:nvPr/>
          </p:nvSpPr>
          <p:spPr>
            <a:xfrm>
              <a:off x="3474525" y="2532375"/>
              <a:ext cx="9825" cy="13075"/>
            </a:xfrm>
            <a:custGeom>
              <a:avLst/>
              <a:gdLst/>
              <a:ahLst/>
              <a:cxnLst/>
              <a:rect l="l" t="t" r="r" b="b"/>
              <a:pathLst>
                <a:path w="393" h="523" extrusionOk="0">
                  <a:moveTo>
                    <a:pt x="44" y="1"/>
                  </a:moveTo>
                  <a:cubicBezTo>
                    <a:pt x="262" y="88"/>
                    <a:pt x="392" y="305"/>
                    <a:pt x="305" y="522"/>
                  </a:cubicBezTo>
                  <a:cubicBezTo>
                    <a:pt x="44" y="435"/>
                    <a:pt x="1" y="218"/>
                    <a:pt x="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67"/>
            <p:cNvSpPr/>
            <p:nvPr/>
          </p:nvSpPr>
          <p:spPr>
            <a:xfrm>
              <a:off x="3935550" y="3835000"/>
              <a:ext cx="7650" cy="25025"/>
            </a:xfrm>
            <a:custGeom>
              <a:avLst/>
              <a:gdLst/>
              <a:ahLst/>
              <a:cxnLst/>
              <a:rect l="l" t="t" r="r" b="b"/>
              <a:pathLst>
                <a:path w="306" h="1001" extrusionOk="0">
                  <a:moveTo>
                    <a:pt x="262" y="1001"/>
                  </a:moveTo>
                  <a:lnTo>
                    <a:pt x="1" y="0"/>
                  </a:lnTo>
                  <a:cubicBezTo>
                    <a:pt x="305" y="261"/>
                    <a:pt x="175" y="653"/>
                    <a:pt x="262" y="10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67"/>
            <p:cNvSpPr/>
            <p:nvPr/>
          </p:nvSpPr>
          <p:spPr>
            <a:xfrm>
              <a:off x="3560425" y="3233700"/>
              <a:ext cx="13075" cy="8725"/>
            </a:xfrm>
            <a:custGeom>
              <a:avLst/>
              <a:gdLst/>
              <a:ahLst/>
              <a:cxnLst/>
              <a:rect l="l" t="t" r="r" b="b"/>
              <a:pathLst>
                <a:path w="523" h="349" extrusionOk="0">
                  <a:moveTo>
                    <a:pt x="1" y="349"/>
                  </a:moveTo>
                  <a:cubicBezTo>
                    <a:pt x="44" y="88"/>
                    <a:pt x="305" y="1"/>
                    <a:pt x="523" y="44"/>
                  </a:cubicBezTo>
                  <a:cubicBezTo>
                    <a:pt x="436" y="349"/>
                    <a:pt x="218" y="349"/>
                    <a:pt x="1" y="3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67"/>
            <p:cNvSpPr/>
            <p:nvPr/>
          </p:nvSpPr>
          <p:spPr>
            <a:xfrm>
              <a:off x="4196525" y="3344600"/>
              <a:ext cx="13075" cy="37000"/>
            </a:xfrm>
            <a:custGeom>
              <a:avLst/>
              <a:gdLst/>
              <a:ahLst/>
              <a:cxnLst/>
              <a:rect l="l" t="t" r="r" b="b"/>
              <a:pathLst>
                <a:path w="523" h="1480" extrusionOk="0">
                  <a:moveTo>
                    <a:pt x="479" y="1480"/>
                  </a:moveTo>
                  <a:cubicBezTo>
                    <a:pt x="348" y="1132"/>
                    <a:pt x="174" y="740"/>
                    <a:pt x="0" y="349"/>
                  </a:cubicBezTo>
                  <a:cubicBezTo>
                    <a:pt x="261" y="349"/>
                    <a:pt x="174" y="88"/>
                    <a:pt x="218" y="1"/>
                  </a:cubicBezTo>
                  <a:cubicBezTo>
                    <a:pt x="392" y="88"/>
                    <a:pt x="522" y="262"/>
                    <a:pt x="479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67"/>
            <p:cNvSpPr/>
            <p:nvPr/>
          </p:nvSpPr>
          <p:spPr>
            <a:xfrm>
              <a:off x="4875000" y="2762900"/>
              <a:ext cx="37000" cy="14150"/>
            </a:xfrm>
            <a:custGeom>
              <a:avLst/>
              <a:gdLst/>
              <a:ahLst/>
              <a:cxnLst/>
              <a:rect l="l" t="t" r="r" b="b"/>
              <a:pathLst>
                <a:path w="1480" h="566" extrusionOk="0">
                  <a:moveTo>
                    <a:pt x="1" y="0"/>
                  </a:moveTo>
                  <a:lnTo>
                    <a:pt x="1480" y="261"/>
                  </a:lnTo>
                  <a:cubicBezTo>
                    <a:pt x="1175" y="435"/>
                    <a:pt x="827" y="566"/>
                    <a:pt x="479" y="522"/>
                  </a:cubicBezTo>
                  <a:cubicBezTo>
                    <a:pt x="305" y="348"/>
                    <a:pt x="131" y="17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67"/>
            <p:cNvSpPr/>
            <p:nvPr/>
          </p:nvSpPr>
          <p:spPr>
            <a:xfrm>
              <a:off x="4861950" y="2773775"/>
              <a:ext cx="26125" cy="8700"/>
            </a:xfrm>
            <a:custGeom>
              <a:avLst/>
              <a:gdLst/>
              <a:ahLst/>
              <a:cxnLst/>
              <a:rect l="l" t="t" r="r" b="b"/>
              <a:pathLst>
                <a:path w="1045" h="348" extrusionOk="0">
                  <a:moveTo>
                    <a:pt x="1045" y="44"/>
                  </a:moveTo>
                  <a:cubicBezTo>
                    <a:pt x="740" y="348"/>
                    <a:pt x="349" y="261"/>
                    <a:pt x="1" y="304"/>
                  </a:cubicBezTo>
                  <a:cubicBezTo>
                    <a:pt x="305" y="0"/>
                    <a:pt x="697" y="131"/>
                    <a:pt x="1045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67"/>
            <p:cNvSpPr/>
            <p:nvPr/>
          </p:nvSpPr>
          <p:spPr>
            <a:xfrm>
              <a:off x="4838050" y="2780275"/>
              <a:ext cx="25025" cy="8725"/>
            </a:xfrm>
            <a:custGeom>
              <a:avLst/>
              <a:gdLst/>
              <a:ahLst/>
              <a:cxnLst/>
              <a:rect l="l" t="t" r="r" b="b"/>
              <a:pathLst>
                <a:path w="1001" h="349" extrusionOk="0">
                  <a:moveTo>
                    <a:pt x="1000" y="44"/>
                  </a:moveTo>
                  <a:cubicBezTo>
                    <a:pt x="739" y="349"/>
                    <a:pt x="348" y="262"/>
                    <a:pt x="0" y="305"/>
                  </a:cubicBezTo>
                  <a:cubicBezTo>
                    <a:pt x="305" y="1"/>
                    <a:pt x="653" y="88"/>
                    <a:pt x="100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67"/>
            <p:cNvSpPr/>
            <p:nvPr/>
          </p:nvSpPr>
          <p:spPr>
            <a:xfrm>
              <a:off x="4271550" y="2816175"/>
              <a:ext cx="1100" cy="2200"/>
            </a:xfrm>
            <a:custGeom>
              <a:avLst/>
              <a:gdLst/>
              <a:ahLst/>
              <a:cxnLst/>
              <a:rect l="l" t="t" r="r" b="b"/>
              <a:pathLst>
                <a:path w="44" h="88" extrusionOk="0">
                  <a:moveTo>
                    <a:pt x="0" y="44"/>
                  </a:moveTo>
                  <a:lnTo>
                    <a:pt x="44" y="87"/>
                  </a:lnTo>
                  <a:cubicBezTo>
                    <a:pt x="44" y="87"/>
                    <a:pt x="44" y="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67"/>
            <p:cNvSpPr/>
            <p:nvPr/>
          </p:nvSpPr>
          <p:spPr>
            <a:xfrm>
              <a:off x="4253050" y="2810725"/>
              <a:ext cx="18525" cy="6550"/>
            </a:xfrm>
            <a:custGeom>
              <a:avLst/>
              <a:gdLst/>
              <a:ahLst/>
              <a:cxnLst/>
              <a:rect l="l" t="t" r="r" b="b"/>
              <a:pathLst>
                <a:path w="741" h="262" extrusionOk="0">
                  <a:moveTo>
                    <a:pt x="740" y="218"/>
                  </a:moveTo>
                  <a:lnTo>
                    <a:pt x="1" y="175"/>
                  </a:lnTo>
                  <a:lnTo>
                    <a:pt x="1" y="175"/>
                  </a:lnTo>
                  <a:cubicBezTo>
                    <a:pt x="218" y="175"/>
                    <a:pt x="479" y="1"/>
                    <a:pt x="697" y="2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67"/>
            <p:cNvSpPr/>
            <p:nvPr/>
          </p:nvSpPr>
          <p:spPr>
            <a:xfrm>
              <a:off x="3905125" y="4240575"/>
              <a:ext cx="7625" cy="14150"/>
            </a:xfrm>
            <a:custGeom>
              <a:avLst/>
              <a:gdLst/>
              <a:ahLst/>
              <a:cxnLst/>
              <a:rect l="l" t="t" r="r" b="b"/>
              <a:pathLst>
                <a:path w="305" h="566" extrusionOk="0">
                  <a:moveTo>
                    <a:pt x="0" y="0"/>
                  </a:moveTo>
                  <a:lnTo>
                    <a:pt x="305" y="56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67"/>
            <p:cNvSpPr/>
            <p:nvPr/>
          </p:nvSpPr>
          <p:spPr>
            <a:xfrm>
              <a:off x="4298725" y="2781375"/>
              <a:ext cx="14150" cy="6550"/>
            </a:xfrm>
            <a:custGeom>
              <a:avLst/>
              <a:gdLst/>
              <a:ahLst/>
              <a:cxnLst/>
              <a:rect l="l" t="t" r="r" b="b"/>
              <a:pathLst>
                <a:path w="566" h="262" extrusionOk="0">
                  <a:moveTo>
                    <a:pt x="1" y="0"/>
                  </a:moveTo>
                  <a:lnTo>
                    <a:pt x="566" y="26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67"/>
            <p:cNvSpPr/>
            <p:nvPr/>
          </p:nvSpPr>
          <p:spPr>
            <a:xfrm>
              <a:off x="4286775" y="2774850"/>
              <a:ext cx="14150" cy="6550"/>
            </a:xfrm>
            <a:custGeom>
              <a:avLst/>
              <a:gdLst/>
              <a:ahLst/>
              <a:cxnLst/>
              <a:rect l="l" t="t" r="r" b="b"/>
              <a:pathLst>
                <a:path w="566" h="262" extrusionOk="0">
                  <a:moveTo>
                    <a:pt x="0" y="1"/>
                  </a:moveTo>
                  <a:cubicBezTo>
                    <a:pt x="218" y="1"/>
                    <a:pt x="435" y="44"/>
                    <a:pt x="566" y="261"/>
                  </a:cubicBezTo>
                  <a:cubicBezTo>
                    <a:pt x="348" y="218"/>
                    <a:pt x="87" y="26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67"/>
            <p:cNvSpPr/>
            <p:nvPr/>
          </p:nvSpPr>
          <p:spPr>
            <a:xfrm>
              <a:off x="4602100" y="2755275"/>
              <a:ext cx="25025" cy="9825"/>
            </a:xfrm>
            <a:custGeom>
              <a:avLst/>
              <a:gdLst/>
              <a:ahLst/>
              <a:cxnLst/>
              <a:rect l="l" t="t" r="r" b="b"/>
              <a:pathLst>
                <a:path w="1001" h="393" extrusionOk="0">
                  <a:moveTo>
                    <a:pt x="0" y="44"/>
                  </a:moveTo>
                  <a:cubicBezTo>
                    <a:pt x="348" y="44"/>
                    <a:pt x="740" y="1"/>
                    <a:pt x="1000" y="349"/>
                  </a:cubicBezTo>
                  <a:cubicBezTo>
                    <a:pt x="653" y="349"/>
                    <a:pt x="261" y="392"/>
                    <a:pt x="0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67"/>
            <p:cNvSpPr/>
            <p:nvPr/>
          </p:nvSpPr>
          <p:spPr>
            <a:xfrm>
              <a:off x="4439000" y="3069525"/>
              <a:ext cx="18500" cy="27200"/>
            </a:xfrm>
            <a:custGeom>
              <a:avLst/>
              <a:gdLst/>
              <a:ahLst/>
              <a:cxnLst/>
              <a:rect l="l" t="t" r="r" b="b"/>
              <a:pathLst>
                <a:path w="740" h="1088" extrusionOk="0">
                  <a:moveTo>
                    <a:pt x="740" y="1087"/>
                  </a:moveTo>
                  <a:lnTo>
                    <a:pt x="218" y="827"/>
                  </a:lnTo>
                  <a:cubicBezTo>
                    <a:pt x="174" y="566"/>
                    <a:pt x="87" y="305"/>
                    <a:pt x="0" y="0"/>
                  </a:cubicBezTo>
                  <a:cubicBezTo>
                    <a:pt x="392" y="261"/>
                    <a:pt x="653" y="653"/>
                    <a:pt x="740" y="10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67"/>
            <p:cNvSpPr/>
            <p:nvPr/>
          </p:nvSpPr>
          <p:spPr>
            <a:xfrm>
              <a:off x="4324825" y="2535650"/>
              <a:ext cx="19600" cy="2200"/>
            </a:xfrm>
            <a:custGeom>
              <a:avLst/>
              <a:gdLst/>
              <a:ahLst/>
              <a:cxnLst/>
              <a:rect l="l" t="t" r="r" b="b"/>
              <a:pathLst>
                <a:path w="784" h="88" extrusionOk="0">
                  <a:moveTo>
                    <a:pt x="0" y="0"/>
                  </a:moveTo>
                  <a:lnTo>
                    <a:pt x="783" y="0"/>
                  </a:lnTo>
                  <a:lnTo>
                    <a:pt x="783" y="8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67"/>
            <p:cNvSpPr/>
            <p:nvPr/>
          </p:nvSpPr>
          <p:spPr>
            <a:xfrm>
              <a:off x="4363975" y="2526950"/>
              <a:ext cx="8725" cy="6550"/>
            </a:xfrm>
            <a:custGeom>
              <a:avLst/>
              <a:gdLst/>
              <a:ahLst/>
              <a:cxnLst/>
              <a:rect l="l" t="t" r="r" b="b"/>
              <a:pathLst>
                <a:path w="349" h="262" extrusionOk="0">
                  <a:moveTo>
                    <a:pt x="348" y="0"/>
                  </a:moveTo>
                  <a:lnTo>
                    <a:pt x="348" y="261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67"/>
            <p:cNvSpPr/>
            <p:nvPr/>
          </p:nvSpPr>
          <p:spPr>
            <a:xfrm>
              <a:off x="3523475" y="2605225"/>
              <a:ext cx="7625" cy="13075"/>
            </a:xfrm>
            <a:custGeom>
              <a:avLst/>
              <a:gdLst/>
              <a:ahLst/>
              <a:cxnLst/>
              <a:rect l="l" t="t" r="r" b="b"/>
              <a:pathLst>
                <a:path w="305" h="523" extrusionOk="0">
                  <a:moveTo>
                    <a:pt x="305" y="1"/>
                  </a:moveTo>
                  <a:cubicBezTo>
                    <a:pt x="218" y="175"/>
                    <a:pt x="131" y="349"/>
                    <a:pt x="0" y="523"/>
                  </a:cubicBezTo>
                  <a:cubicBezTo>
                    <a:pt x="131" y="349"/>
                    <a:pt x="218" y="175"/>
                    <a:pt x="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67"/>
            <p:cNvSpPr/>
            <p:nvPr/>
          </p:nvSpPr>
          <p:spPr>
            <a:xfrm>
              <a:off x="4184550" y="3325050"/>
              <a:ext cx="7650" cy="26100"/>
            </a:xfrm>
            <a:custGeom>
              <a:avLst/>
              <a:gdLst/>
              <a:ahLst/>
              <a:cxnLst/>
              <a:rect l="l" t="t" r="r" b="b"/>
              <a:pathLst>
                <a:path w="306" h="1044" extrusionOk="0">
                  <a:moveTo>
                    <a:pt x="1" y="1044"/>
                  </a:moveTo>
                  <a:lnTo>
                    <a:pt x="1" y="0"/>
                  </a:lnTo>
                  <a:cubicBezTo>
                    <a:pt x="88" y="348"/>
                    <a:pt x="218" y="696"/>
                    <a:pt x="305" y="10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67"/>
            <p:cNvSpPr/>
            <p:nvPr/>
          </p:nvSpPr>
          <p:spPr>
            <a:xfrm>
              <a:off x="3378850" y="3155425"/>
              <a:ext cx="25025" cy="8725"/>
            </a:xfrm>
            <a:custGeom>
              <a:avLst/>
              <a:gdLst/>
              <a:ahLst/>
              <a:cxnLst/>
              <a:rect l="l" t="t" r="r" b="b"/>
              <a:pathLst>
                <a:path w="1001" h="349" extrusionOk="0">
                  <a:moveTo>
                    <a:pt x="1" y="305"/>
                  </a:moveTo>
                  <a:cubicBezTo>
                    <a:pt x="261" y="0"/>
                    <a:pt x="653" y="131"/>
                    <a:pt x="1001" y="44"/>
                  </a:cubicBezTo>
                  <a:cubicBezTo>
                    <a:pt x="696" y="348"/>
                    <a:pt x="305" y="218"/>
                    <a:pt x="1" y="3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67"/>
            <p:cNvSpPr/>
            <p:nvPr/>
          </p:nvSpPr>
          <p:spPr>
            <a:xfrm>
              <a:off x="3365800" y="3163025"/>
              <a:ext cx="14175" cy="6550"/>
            </a:xfrm>
            <a:custGeom>
              <a:avLst/>
              <a:gdLst/>
              <a:ahLst/>
              <a:cxnLst/>
              <a:rect l="l" t="t" r="r" b="b"/>
              <a:pathLst>
                <a:path w="567" h="262" extrusionOk="0">
                  <a:moveTo>
                    <a:pt x="1" y="262"/>
                  </a:move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67"/>
            <p:cNvSpPr/>
            <p:nvPr/>
          </p:nvSpPr>
          <p:spPr>
            <a:xfrm>
              <a:off x="3897500" y="4191650"/>
              <a:ext cx="9825" cy="26100"/>
            </a:xfrm>
            <a:custGeom>
              <a:avLst/>
              <a:gdLst/>
              <a:ahLst/>
              <a:cxnLst/>
              <a:rect l="l" t="t" r="r" b="b"/>
              <a:pathLst>
                <a:path w="393" h="1044" extrusionOk="0">
                  <a:moveTo>
                    <a:pt x="88" y="1044"/>
                  </a:moveTo>
                  <a:cubicBezTo>
                    <a:pt x="131" y="696"/>
                    <a:pt x="1" y="305"/>
                    <a:pt x="349" y="0"/>
                  </a:cubicBezTo>
                  <a:cubicBezTo>
                    <a:pt x="305" y="348"/>
                    <a:pt x="392" y="739"/>
                    <a:pt x="88" y="10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67"/>
            <p:cNvSpPr/>
            <p:nvPr/>
          </p:nvSpPr>
          <p:spPr>
            <a:xfrm>
              <a:off x="3821400" y="2786800"/>
              <a:ext cx="133750" cy="124000"/>
            </a:xfrm>
            <a:custGeom>
              <a:avLst/>
              <a:gdLst/>
              <a:ahLst/>
              <a:cxnLst/>
              <a:rect l="l" t="t" r="r" b="b"/>
              <a:pathLst>
                <a:path w="5350" h="4960" extrusionOk="0">
                  <a:moveTo>
                    <a:pt x="0" y="2871"/>
                  </a:moveTo>
                  <a:cubicBezTo>
                    <a:pt x="44" y="2393"/>
                    <a:pt x="174" y="1915"/>
                    <a:pt x="305" y="1480"/>
                  </a:cubicBezTo>
                  <a:cubicBezTo>
                    <a:pt x="522" y="697"/>
                    <a:pt x="1218" y="175"/>
                    <a:pt x="2001" y="88"/>
                  </a:cubicBezTo>
                  <a:cubicBezTo>
                    <a:pt x="2566" y="1"/>
                    <a:pt x="3175" y="44"/>
                    <a:pt x="3784" y="175"/>
                  </a:cubicBezTo>
                  <a:cubicBezTo>
                    <a:pt x="4741" y="305"/>
                    <a:pt x="5350" y="1262"/>
                    <a:pt x="5045" y="2176"/>
                  </a:cubicBezTo>
                  <a:cubicBezTo>
                    <a:pt x="4871" y="2698"/>
                    <a:pt x="4741" y="3263"/>
                    <a:pt x="4697" y="3785"/>
                  </a:cubicBezTo>
                  <a:cubicBezTo>
                    <a:pt x="4654" y="4133"/>
                    <a:pt x="4480" y="4394"/>
                    <a:pt x="4176" y="4524"/>
                  </a:cubicBezTo>
                  <a:cubicBezTo>
                    <a:pt x="3306" y="4872"/>
                    <a:pt x="2349" y="4959"/>
                    <a:pt x="1435" y="4785"/>
                  </a:cubicBezTo>
                  <a:cubicBezTo>
                    <a:pt x="1261" y="4742"/>
                    <a:pt x="1131" y="4655"/>
                    <a:pt x="1044" y="4524"/>
                  </a:cubicBezTo>
                  <a:cubicBezTo>
                    <a:pt x="957" y="4350"/>
                    <a:pt x="827" y="4133"/>
                    <a:pt x="783" y="3959"/>
                  </a:cubicBezTo>
                  <a:cubicBezTo>
                    <a:pt x="653" y="3524"/>
                    <a:pt x="392" y="3089"/>
                    <a:pt x="0" y="2871"/>
                  </a:cubicBezTo>
                  <a:close/>
                  <a:moveTo>
                    <a:pt x="2349" y="697"/>
                  </a:moveTo>
                  <a:cubicBezTo>
                    <a:pt x="2827" y="610"/>
                    <a:pt x="3262" y="914"/>
                    <a:pt x="3349" y="1349"/>
                  </a:cubicBezTo>
                  <a:cubicBezTo>
                    <a:pt x="3349" y="1436"/>
                    <a:pt x="3480" y="1480"/>
                    <a:pt x="3523" y="1523"/>
                  </a:cubicBezTo>
                  <a:cubicBezTo>
                    <a:pt x="3610" y="1523"/>
                    <a:pt x="3654" y="1523"/>
                    <a:pt x="3654" y="1523"/>
                  </a:cubicBezTo>
                  <a:cubicBezTo>
                    <a:pt x="3654" y="1523"/>
                    <a:pt x="3784" y="1393"/>
                    <a:pt x="3784" y="1349"/>
                  </a:cubicBezTo>
                  <a:cubicBezTo>
                    <a:pt x="3784" y="1219"/>
                    <a:pt x="3741" y="1088"/>
                    <a:pt x="3654" y="1001"/>
                  </a:cubicBezTo>
                  <a:cubicBezTo>
                    <a:pt x="3393" y="436"/>
                    <a:pt x="2914" y="523"/>
                    <a:pt x="2349" y="653"/>
                  </a:cubicBezTo>
                  <a:close/>
                  <a:moveTo>
                    <a:pt x="4436" y="2045"/>
                  </a:moveTo>
                  <a:lnTo>
                    <a:pt x="4523" y="2089"/>
                  </a:lnTo>
                  <a:lnTo>
                    <a:pt x="4523" y="1306"/>
                  </a:lnTo>
                  <a:lnTo>
                    <a:pt x="4436" y="1306"/>
                  </a:lnTo>
                  <a:close/>
                  <a:moveTo>
                    <a:pt x="2001" y="2480"/>
                  </a:moveTo>
                  <a:lnTo>
                    <a:pt x="1783" y="2567"/>
                  </a:lnTo>
                  <a:cubicBezTo>
                    <a:pt x="1827" y="2654"/>
                    <a:pt x="1870" y="2698"/>
                    <a:pt x="1914" y="2741"/>
                  </a:cubicBezTo>
                  <a:lnTo>
                    <a:pt x="2088" y="2741"/>
                  </a:lnTo>
                  <a:cubicBezTo>
                    <a:pt x="2131" y="2741"/>
                    <a:pt x="2044" y="2567"/>
                    <a:pt x="2001" y="2480"/>
                  </a:cubicBezTo>
                  <a:close/>
                  <a:moveTo>
                    <a:pt x="3567" y="2915"/>
                  </a:moveTo>
                  <a:lnTo>
                    <a:pt x="3741" y="2654"/>
                  </a:lnTo>
                  <a:lnTo>
                    <a:pt x="3480" y="2480"/>
                  </a:lnTo>
                  <a:cubicBezTo>
                    <a:pt x="3436" y="2567"/>
                    <a:pt x="3436" y="2654"/>
                    <a:pt x="3393" y="2785"/>
                  </a:cubicBezTo>
                  <a:cubicBezTo>
                    <a:pt x="3393" y="2785"/>
                    <a:pt x="3480" y="2828"/>
                    <a:pt x="3567" y="28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67"/>
            <p:cNvSpPr/>
            <p:nvPr/>
          </p:nvSpPr>
          <p:spPr>
            <a:xfrm>
              <a:off x="3955125" y="2860750"/>
              <a:ext cx="90275" cy="132675"/>
            </a:xfrm>
            <a:custGeom>
              <a:avLst/>
              <a:gdLst/>
              <a:ahLst/>
              <a:cxnLst/>
              <a:rect l="l" t="t" r="r" b="b"/>
              <a:pathLst>
                <a:path w="3611" h="5307" extrusionOk="0">
                  <a:moveTo>
                    <a:pt x="3611" y="261"/>
                  </a:moveTo>
                  <a:cubicBezTo>
                    <a:pt x="2480" y="1914"/>
                    <a:pt x="1436" y="3654"/>
                    <a:pt x="131" y="5307"/>
                  </a:cubicBezTo>
                  <a:cubicBezTo>
                    <a:pt x="88" y="5089"/>
                    <a:pt x="1" y="4959"/>
                    <a:pt x="44" y="4915"/>
                  </a:cubicBezTo>
                  <a:cubicBezTo>
                    <a:pt x="1088" y="3436"/>
                    <a:pt x="2088" y="1914"/>
                    <a:pt x="3132" y="435"/>
                  </a:cubicBezTo>
                  <a:cubicBezTo>
                    <a:pt x="3219" y="305"/>
                    <a:pt x="3306" y="131"/>
                    <a:pt x="3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67"/>
            <p:cNvSpPr/>
            <p:nvPr/>
          </p:nvSpPr>
          <p:spPr>
            <a:xfrm>
              <a:off x="3752900" y="2929250"/>
              <a:ext cx="53300" cy="67450"/>
            </a:xfrm>
            <a:custGeom>
              <a:avLst/>
              <a:gdLst/>
              <a:ahLst/>
              <a:cxnLst/>
              <a:rect l="l" t="t" r="r" b="b"/>
              <a:pathLst>
                <a:path w="2132" h="2698" extrusionOk="0">
                  <a:moveTo>
                    <a:pt x="2131" y="1"/>
                  </a:moveTo>
                  <a:cubicBezTo>
                    <a:pt x="1566" y="783"/>
                    <a:pt x="1044" y="1610"/>
                    <a:pt x="479" y="2393"/>
                  </a:cubicBezTo>
                  <a:cubicBezTo>
                    <a:pt x="348" y="2480"/>
                    <a:pt x="174" y="2610"/>
                    <a:pt x="0" y="2697"/>
                  </a:cubicBezTo>
                  <a:cubicBezTo>
                    <a:pt x="479" y="1610"/>
                    <a:pt x="1218" y="696"/>
                    <a:pt x="21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67"/>
            <p:cNvSpPr/>
            <p:nvPr/>
          </p:nvSpPr>
          <p:spPr>
            <a:xfrm>
              <a:off x="3846400" y="2961875"/>
              <a:ext cx="37000" cy="50050"/>
            </a:xfrm>
            <a:custGeom>
              <a:avLst/>
              <a:gdLst/>
              <a:ahLst/>
              <a:cxnLst/>
              <a:rect l="l" t="t" r="r" b="b"/>
              <a:pathLst>
                <a:path w="1480" h="2002" extrusionOk="0">
                  <a:moveTo>
                    <a:pt x="1479" y="44"/>
                  </a:moveTo>
                  <a:cubicBezTo>
                    <a:pt x="1088" y="1131"/>
                    <a:pt x="827" y="1566"/>
                    <a:pt x="392" y="1914"/>
                  </a:cubicBezTo>
                  <a:cubicBezTo>
                    <a:pt x="305" y="2001"/>
                    <a:pt x="174" y="1914"/>
                    <a:pt x="1" y="1958"/>
                  </a:cubicBezTo>
                  <a:cubicBezTo>
                    <a:pt x="479" y="1262"/>
                    <a:pt x="957" y="653"/>
                    <a:pt x="1392" y="44"/>
                  </a:cubicBezTo>
                  <a:cubicBezTo>
                    <a:pt x="1436" y="0"/>
                    <a:pt x="1479" y="44"/>
                    <a:pt x="1479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67"/>
            <p:cNvSpPr/>
            <p:nvPr/>
          </p:nvSpPr>
          <p:spPr>
            <a:xfrm>
              <a:off x="3683300" y="2785725"/>
              <a:ext cx="28300" cy="45700"/>
            </a:xfrm>
            <a:custGeom>
              <a:avLst/>
              <a:gdLst/>
              <a:ahLst/>
              <a:cxnLst/>
              <a:rect l="l" t="t" r="r" b="b"/>
              <a:pathLst>
                <a:path w="1132" h="1828" extrusionOk="0">
                  <a:moveTo>
                    <a:pt x="1" y="1827"/>
                  </a:moveTo>
                  <a:cubicBezTo>
                    <a:pt x="175" y="1653"/>
                    <a:pt x="305" y="1479"/>
                    <a:pt x="436" y="1305"/>
                  </a:cubicBezTo>
                  <a:cubicBezTo>
                    <a:pt x="696" y="870"/>
                    <a:pt x="870" y="435"/>
                    <a:pt x="1088" y="44"/>
                  </a:cubicBezTo>
                  <a:lnTo>
                    <a:pt x="1088" y="0"/>
                  </a:lnTo>
                  <a:cubicBezTo>
                    <a:pt x="1131" y="696"/>
                    <a:pt x="740" y="1218"/>
                    <a:pt x="349" y="1740"/>
                  </a:cubicBezTo>
                  <a:cubicBezTo>
                    <a:pt x="305" y="1827"/>
                    <a:pt x="131" y="1784"/>
                    <a:pt x="1" y="17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67"/>
            <p:cNvSpPr/>
            <p:nvPr/>
          </p:nvSpPr>
          <p:spPr>
            <a:xfrm>
              <a:off x="3737675" y="2947725"/>
              <a:ext cx="18500" cy="22875"/>
            </a:xfrm>
            <a:custGeom>
              <a:avLst/>
              <a:gdLst/>
              <a:ahLst/>
              <a:cxnLst/>
              <a:rect l="l" t="t" r="r" b="b"/>
              <a:pathLst>
                <a:path w="740" h="915" extrusionOk="0">
                  <a:moveTo>
                    <a:pt x="305" y="914"/>
                  </a:moveTo>
                  <a:cubicBezTo>
                    <a:pt x="0" y="436"/>
                    <a:pt x="0" y="436"/>
                    <a:pt x="566" y="1"/>
                  </a:cubicBezTo>
                  <a:cubicBezTo>
                    <a:pt x="740" y="349"/>
                    <a:pt x="566" y="566"/>
                    <a:pt x="305" y="9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67"/>
            <p:cNvSpPr/>
            <p:nvPr/>
          </p:nvSpPr>
          <p:spPr>
            <a:xfrm>
              <a:off x="3671350" y="2848800"/>
              <a:ext cx="14150" cy="16325"/>
            </a:xfrm>
            <a:custGeom>
              <a:avLst/>
              <a:gdLst/>
              <a:ahLst/>
              <a:cxnLst/>
              <a:rect l="l" t="t" r="r" b="b"/>
              <a:pathLst>
                <a:path w="566" h="653" extrusionOk="0">
                  <a:moveTo>
                    <a:pt x="522" y="87"/>
                  </a:moveTo>
                  <a:lnTo>
                    <a:pt x="0" y="652"/>
                  </a:lnTo>
                  <a:cubicBezTo>
                    <a:pt x="87" y="218"/>
                    <a:pt x="174" y="0"/>
                    <a:pt x="566" y="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67"/>
            <p:cNvSpPr/>
            <p:nvPr/>
          </p:nvSpPr>
          <p:spPr>
            <a:xfrm>
              <a:off x="3988850" y="2885750"/>
              <a:ext cx="4375" cy="3300"/>
            </a:xfrm>
            <a:custGeom>
              <a:avLst/>
              <a:gdLst/>
              <a:ahLst/>
              <a:cxnLst/>
              <a:rect l="l" t="t" r="r" b="b"/>
              <a:pathLst>
                <a:path w="175" h="132" extrusionOk="0">
                  <a:moveTo>
                    <a:pt x="174" y="1"/>
                  </a:moveTo>
                  <a:cubicBezTo>
                    <a:pt x="87" y="88"/>
                    <a:pt x="87" y="88"/>
                    <a:pt x="44" y="131"/>
                  </a:cubicBezTo>
                  <a:lnTo>
                    <a:pt x="0" y="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67"/>
            <p:cNvSpPr/>
            <p:nvPr/>
          </p:nvSpPr>
          <p:spPr>
            <a:xfrm>
              <a:off x="4036675" y="2810725"/>
              <a:ext cx="2200" cy="4375"/>
            </a:xfrm>
            <a:custGeom>
              <a:avLst/>
              <a:gdLst/>
              <a:ahLst/>
              <a:cxnLst/>
              <a:rect l="l" t="t" r="r" b="b"/>
              <a:pathLst>
                <a:path w="88" h="175" extrusionOk="0">
                  <a:moveTo>
                    <a:pt x="1" y="88"/>
                  </a:moveTo>
                  <a:lnTo>
                    <a:pt x="88" y="175"/>
                  </a:lnTo>
                  <a:cubicBezTo>
                    <a:pt x="88" y="88"/>
                    <a:pt x="88" y="44"/>
                    <a:pt x="88" y="1"/>
                  </a:cubicBezTo>
                  <a:lnTo>
                    <a:pt x="1" y="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67"/>
            <p:cNvSpPr/>
            <p:nvPr/>
          </p:nvSpPr>
          <p:spPr>
            <a:xfrm>
              <a:off x="4023625" y="2832475"/>
              <a:ext cx="10900" cy="5475"/>
            </a:xfrm>
            <a:custGeom>
              <a:avLst/>
              <a:gdLst/>
              <a:ahLst/>
              <a:cxnLst/>
              <a:rect l="l" t="t" r="r" b="b"/>
              <a:pathLst>
                <a:path w="436" h="219" extrusionOk="0">
                  <a:moveTo>
                    <a:pt x="1" y="218"/>
                  </a:moveTo>
                  <a:cubicBezTo>
                    <a:pt x="175" y="175"/>
                    <a:pt x="305" y="131"/>
                    <a:pt x="436" y="44"/>
                  </a:cubicBezTo>
                  <a:cubicBezTo>
                    <a:pt x="436" y="44"/>
                    <a:pt x="436" y="1"/>
                    <a:pt x="436" y="1"/>
                  </a:cubicBezTo>
                  <a:lnTo>
                    <a:pt x="44" y="21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67"/>
            <p:cNvSpPr/>
            <p:nvPr/>
          </p:nvSpPr>
          <p:spPr>
            <a:xfrm>
              <a:off x="3683300" y="2831400"/>
              <a:ext cx="4375" cy="20675"/>
            </a:xfrm>
            <a:custGeom>
              <a:avLst/>
              <a:gdLst/>
              <a:ahLst/>
              <a:cxnLst/>
              <a:rect l="l" t="t" r="r" b="b"/>
              <a:pathLst>
                <a:path w="175" h="827" extrusionOk="0">
                  <a:moveTo>
                    <a:pt x="88" y="827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75" y="261"/>
                    <a:pt x="175" y="522"/>
                    <a:pt x="44" y="7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67"/>
            <p:cNvSpPr/>
            <p:nvPr/>
          </p:nvSpPr>
          <p:spPr>
            <a:xfrm>
              <a:off x="3710475" y="2775950"/>
              <a:ext cx="7650" cy="10875"/>
            </a:xfrm>
            <a:custGeom>
              <a:avLst/>
              <a:gdLst/>
              <a:ahLst/>
              <a:cxnLst/>
              <a:rect l="l" t="t" r="r" b="b"/>
              <a:pathLst>
                <a:path w="306" h="435" extrusionOk="0">
                  <a:moveTo>
                    <a:pt x="1" y="435"/>
                  </a:moveTo>
                  <a:cubicBezTo>
                    <a:pt x="131" y="304"/>
                    <a:pt x="218" y="174"/>
                    <a:pt x="305" y="44"/>
                  </a:cubicBezTo>
                  <a:lnTo>
                    <a:pt x="305" y="0"/>
                  </a:lnTo>
                  <a:cubicBezTo>
                    <a:pt x="262" y="174"/>
                    <a:pt x="305" y="435"/>
                    <a:pt x="1" y="4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67"/>
            <p:cNvSpPr/>
            <p:nvPr/>
          </p:nvSpPr>
          <p:spPr>
            <a:xfrm>
              <a:off x="3718100" y="2771600"/>
              <a:ext cx="2200" cy="5450"/>
            </a:xfrm>
            <a:custGeom>
              <a:avLst/>
              <a:gdLst/>
              <a:ahLst/>
              <a:cxnLst/>
              <a:rect l="l" t="t" r="r" b="b"/>
              <a:pathLst>
                <a:path w="88" h="218" extrusionOk="0">
                  <a:moveTo>
                    <a:pt x="0" y="218"/>
                  </a:moveTo>
                  <a:lnTo>
                    <a:pt x="87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67"/>
            <p:cNvSpPr/>
            <p:nvPr/>
          </p:nvSpPr>
          <p:spPr>
            <a:xfrm>
              <a:off x="4034500" y="2812900"/>
              <a:ext cx="2200" cy="20700"/>
            </a:xfrm>
            <a:custGeom>
              <a:avLst/>
              <a:gdLst/>
              <a:ahLst/>
              <a:cxnLst/>
              <a:rect l="l" t="t" r="r" b="b"/>
              <a:pathLst>
                <a:path w="88" h="828" extrusionOk="0">
                  <a:moveTo>
                    <a:pt x="88" y="1"/>
                  </a:moveTo>
                  <a:cubicBezTo>
                    <a:pt x="44" y="262"/>
                    <a:pt x="44" y="523"/>
                    <a:pt x="1" y="784"/>
                  </a:cubicBezTo>
                  <a:lnTo>
                    <a:pt x="1" y="827"/>
                  </a:lnTo>
                  <a:cubicBezTo>
                    <a:pt x="44" y="566"/>
                    <a:pt x="44" y="305"/>
                    <a:pt x="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67"/>
            <p:cNvSpPr/>
            <p:nvPr/>
          </p:nvSpPr>
          <p:spPr>
            <a:xfrm>
              <a:off x="3944250" y="2943375"/>
              <a:ext cx="2200" cy="2200"/>
            </a:xfrm>
            <a:custGeom>
              <a:avLst/>
              <a:gdLst/>
              <a:ahLst/>
              <a:cxnLst/>
              <a:rect l="l" t="t" r="r" b="b"/>
              <a:pathLst>
                <a:path w="88" h="88" extrusionOk="0">
                  <a:moveTo>
                    <a:pt x="88" y="1"/>
                  </a:moveTo>
                  <a:lnTo>
                    <a:pt x="44" y="8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67"/>
            <p:cNvSpPr/>
            <p:nvPr/>
          </p:nvSpPr>
          <p:spPr>
            <a:xfrm>
              <a:off x="3926875" y="2968400"/>
              <a:ext cx="1100" cy="110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0" y="44"/>
                  </a:moveTo>
                  <a:lnTo>
                    <a:pt x="0" y="0"/>
                  </a:lnTo>
                  <a:lnTo>
                    <a:pt x="43" y="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67"/>
            <p:cNvSpPr/>
            <p:nvPr/>
          </p:nvSpPr>
          <p:spPr>
            <a:xfrm>
              <a:off x="4023625" y="2837925"/>
              <a:ext cx="2200" cy="4375"/>
            </a:xfrm>
            <a:custGeom>
              <a:avLst/>
              <a:gdLst/>
              <a:ahLst/>
              <a:cxnLst/>
              <a:rect l="l" t="t" r="r" b="b"/>
              <a:pathLst>
                <a:path w="88" h="175" extrusionOk="0">
                  <a:moveTo>
                    <a:pt x="44" y="0"/>
                  </a:moveTo>
                  <a:lnTo>
                    <a:pt x="44" y="174"/>
                  </a:lnTo>
                  <a:cubicBezTo>
                    <a:pt x="44" y="131"/>
                    <a:pt x="88" y="87"/>
                    <a:pt x="88" y="87"/>
                  </a:cubicBezTo>
                  <a:cubicBezTo>
                    <a:pt x="44" y="87"/>
                    <a:pt x="1" y="44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903059" y="60422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kumimoji="0" lang="fr-FR" sz="3500" b="1" i="0" u="none" strike="noStrike" kern="0" cap="none" spc="0" normalizeH="0" baseline="0" noProof="0" dirty="0">
                <a:ln>
                  <a:noFill/>
                </a:ln>
                <a:solidFill>
                  <a:srgbClr val="722B1B"/>
                </a:solidFill>
                <a:effectLst/>
                <a:uLnTx/>
                <a:uFillTx/>
                <a:latin typeface="Fondamento"/>
                <a:sym typeface="Fondamento"/>
              </a:rPr>
              <a:t>Quand ?</a:t>
            </a:r>
          </a:p>
        </p:txBody>
      </p:sp>
      <p:pic>
        <p:nvPicPr>
          <p:cNvPr id="1028" name="Picture 4" descr="Histoire Séquence 1 : La frise et les périodes historiques - La Classe de  Myli Breizh">
            <a:extLst>
              <a:ext uri="{FF2B5EF4-FFF2-40B4-BE49-F238E27FC236}">
                <a16:creationId xmlns:a16="http://schemas.microsoft.com/office/drawing/2014/main" id="{CF7D1588-4290-423C-FA32-957B30BF2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48" y="2134436"/>
            <a:ext cx="83820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193237" y="915758"/>
            <a:ext cx="8950763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/>
              <a:t> </a:t>
            </a:r>
            <a:r>
              <a:rPr lang="fr-FR" sz="1800" b="1" u="sng" dirty="0"/>
              <a:t>1492 :</a:t>
            </a:r>
            <a:r>
              <a:rPr lang="fr-FR" sz="1800" dirty="0"/>
              <a:t> </a:t>
            </a:r>
            <a:r>
              <a:rPr lang="fr-FR" sz="1800" b="1" dirty="0"/>
              <a:t>découverte de l ’Amérique par Christophe Colomb</a:t>
            </a:r>
            <a:r>
              <a:rPr lang="fr-FR" sz="1800" dirty="0"/>
              <a:t>. On dit que c’est le premier européen à avoir foulé le sol de l’Amérique, alors qu’il croyait aller en Inde.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/>
              <a:t>En réalité, </a:t>
            </a:r>
            <a:r>
              <a:rPr lang="fr-FR" sz="1800" b="1" dirty="0"/>
              <a:t>les vikings</a:t>
            </a:r>
            <a:r>
              <a:rPr lang="fr-FR" sz="1800" dirty="0"/>
              <a:t>, peuple du nord de l'Europe, étaient déjà arrivés à naviguer jusqu’en Amérique, mais n’ont laissé aucune trace.</a:t>
            </a:r>
            <a:endParaRPr sz="1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903059" y="60422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lang="fr-FR" sz="3500" b="1" dirty="0">
                <a:solidFill>
                  <a:srgbClr val="722B1B"/>
                </a:solidFill>
                <a:latin typeface="Fondamento"/>
                <a:sym typeface="Fondamento"/>
              </a:rPr>
              <a:t>Les grandes découvertes</a:t>
            </a:r>
            <a:endParaRPr kumimoji="0" lang="fr-FR" sz="3500" b="1" i="0" u="none" strike="noStrike" kern="0" cap="none" spc="0" normalizeH="0" baseline="0" noProof="0" dirty="0">
              <a:ln>
                <a:noFill/>
              </a:ln>
              <a:solidFill>
                <a:srgbClr val="722B1B"/>
              </a:solidFill>
              <a:effectLst/>
              <a:uLnTx/>
              <a:uFillTx/>
              <a:latin typeface="Fondamento"/>
              <a:sym typeface="Fondamento"/>
            </a:endParaRPr>
          </a:p>
        </p:txBody>
      </p:sp>
      <p:pic>
        <p:nvPicPr>
          <p:cNvPr id="2050" name="Picture 2" descr="Pourquoi dit-on que Christophe Colomb a &quot;découvert&quot; l'Amérique ? - Geo.fr">
            <a:extLst>
              <a:ext uri="{FF2B5EF4-FFF2-40B4-BE49-F238E27FC236}">
                <a16:creationId xmlns:a16="http://schemas.microsoft.com/office/drawing/2014/main" id="{8337988D-3543-B7F9-4C37-E4A6AE8C2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3" y="2364193"/>
            <a:ext cx="5178830" cy="271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2 octobre 1492 - Christophe Colomb atteint le Nouveau Monde - Herodote.net">
            <a:extLst>
              <a:ext uri="{FF2B5EF4-FFF2-40B4-BE49-F238E27FC236}">
                <a16:creationId xmlns:a16="http://schemas.microsoft.com/office/drawing/2014/main" id="{1349B73E-5F64-F97F-1692-ACA8E1CB9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481" y="2019992"/>
            <a:ext cx="3067583" cy="300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60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193237" y="590678"/>
            <a:ext cx="8950763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/>
              <a:t>Depuis la découverte de Christophe Colomb, d’autres bateaux sont envoyés par l’Espagne et le Portugal pour découvrir de nouvelles terres. </a:t>
            </a:r>
            <a:r>
              <a:rPr lang="fr-FR" sz="1800" b="1" dirty="0"/>
              <a:t>L’Amérique du Sud </a:t>
            </a:r>
            <a:r>
              <a:rPr lang="fr-FR" sz="1800" dirty="0"/>
              <a:t>est découvert.</a:t>
            </a:r>
            <a:endParaRPr sz="1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903059" y="60422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lang="fr-FR" sz="3500" b="1" dirty="0">
                <a:solidFill>
                  <a:srgbClr val="722B1B"/>
                </a:solidFill>
                <a:latin typeface="Fondamento"/>
                <a:sym typeface="Fondamento"/>
              </a:rPr>
              <a:t>Les grandes découvertes</a:t>
            </a:r>
            <a:endParaRPr kumimoji="0" lang="fr-FR" sz="3500" b="1" i="0" u="none" strike="noStrike" kern="0" cap="none" spc="0" normalizeH="0" baseline="0" noProof="0" dirty="0">
              <a:ln>
                <a:noFill/>
              </a:ln>
              <a:solidFill>
                <a:srgbClr val="722B1B"/>
              </a:solidFill>
              <a:effectLst/>
              <a:uLnTx/>
              <a:uFillTx/>
              <a:latin typeface="Fondamento"/>
              <a:sym typeface="Fondamento"/>
            </a:endParaRPr>
          </a:p>
        </p:txBody>
      </p:sp>
      <p:pic>
        <p:nvPicPr>
          <p:cNvPr id="4098" name="Picture 2" descr="Empire colonial espagnol">
            <a:extLst>
              <a:ext uri="{FF2B5EF4-FFF2-40B4-BE49-F238E27FC236}">
                <a16:creationId xmlns:a16="http://schemas.microsoft.com/office/drawing/2014/main" id="{A464DE88-AA48-E878-069F-09C961D0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7" y="1739803"/>
            <a:ext cx="76200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640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96618" y="869154"/>
            <a:ext cx="8950763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/>
              <a:t>Les autres pays européens sont jaloux </a:t>
            </a:r>
            <a:r>
              <a:rPr lang="fr-FR" sz="1400" dirty="0"/>
              <a:t>de ce succès, comme l’Angleterre et la France, qui vont donc également envoyer des bateaux pour découvrir de nouvelles terres.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/>
              <a:t>Pour la France, le navigateur </a:t>
            </a:r>
            <a:r>
              <a:rPr lang="fr-FR" sz="1400" b="1" dirty="0"/>
              <a:t>Jacques Cartier</a:t>
            </a:r>
            <a:r>
              <a:rPr lang="fr-FR" sz="1400" dirty="0"/>
              <a:t>, soutenu par le roi François 1</a:t>
            </a:r>
            <a:r>
              <a:rPr lang="fr-FR" sz="1400" baseline="30000" dirty="0"/>
              <a:t>er</a:t>
            </a:r>
            <a:r>
              <a:rPr lang="fr-FR" sz="1400" dirty="0"/>
              <a:t>, prend son bateau pour tenter de trouver un chemin qui mènerait en Asie, en passant par le nord. </a:t>
            </a:r>
            <a:r>
              <a:rPr lang="fr-FR" sz="1400" b="1" dirty="0"/>
              <a:t>En 1534, il découvre l’Amérique du Nord </a:t>
            </a:r>
            <a:r>
              <a:rPr lang="fr-FR" sz="1400" dirty="0"/>
              <a:t>et les habitants de ces terres. Il donne le nom de </a:t>
            </a:r>
            <a:r>
              <a:rPr lang="fr-FR" sz="1400" b="1" dirty="0"/>
              <a:t>Canada</a:t>
            </a:r>
            <a:r>
              <a:rPr lang="fr-FR" sz="1400" dirty="0"/>
              <a:t> à cette région découverte, puis </a:t>
            </a:r>
            <a:r>
              <a:rPr lang="fr-FR" sz="1400" b="1" dirty="0"/>
              <a:t>Nouvelle France</a:t>
            </a:r>
            <a:r>
              <a:rPr lang="fr-FR" sz="1400" dirty="0"/>
              <a:t>.  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/>
              <a:t>La Guyane est également découverte.</a:t>
            </a:r>
            <a:endParaRPr sz="1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903059" y="60422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lang="fr-FR" sz="3500" b="1" dirty="0">
                <a:solidFill>
                  <a:srgbClr val="722B1B"/>
                </a:solidFill>
                <a:latin typeface="Fondamento"/>
                <a:sym typeface="Fondamento"/>
              </a:rPr>
              <a:t>Les grandes découvertes</a:t>
            </a:r>
            <a:endParaRPr kumimoji="0" lang="fr-FR" sz="3500" b="1" i="0" u="none" strike="noStrike" kern="0" cap="none" spc="0" normalizeH="0" baseline="0" noProof="0" dirty="0">
              <a:ln>
                <a:noFill/>
              </a:ln>
              <a:solidFill>
                <a:srgbClr val="722B1B"/>
              </a:solidFill>
              <a:effectLst/>
              <a:uLnTx/>
              <a:uFillTx/>
              <a:latin typeface="Fondamento"/>
              <a:sym typeface="Fondamento"/>
            </a:endParaRPr>
          </a:p>
        </p:txBody>
      </p:sp>
      <p:pic>
        <p:nvPicPr>
          <p:cNvPr id="5122" name="Picture 2" descr="Empire colonial français">
            <a:extLst>
              <a:ext uri="{FF2B5EF4-FFF2-40B4-BE49-F238E27FC236}">
                <a16:creationId xmlns:a16="http://schemas.microsoft.com/office/drawing/2014/main" id="{34DCD96B-4C1A-C60E-83BE-22DBB379C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059" y="2407644"/>
            <a:ext cx="5676763" cy="26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40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4" name="Google Shape;6504;p70"/>
          <p:cNvGrpSpPr/>
          <p:nvPr/>
        </p:nvGrpSpPr>
        <p:grpSpPr>
          <a:xfrm>
            <a:off x="3634228" y="994675"/>
            <a:ext cx="1934950" cy="1723086"/>
            <a:chOff x="3634228" y="994675"/>
            <a:chExt cx="1934950" cy="1723086"/>
          </a:xfrm>
        </p:grpSpPr>
        <p:sp>
          <p:nvSpPr>
            <p:cNvPr id="6505" name="Google Shape;6505;p70"/>
            <p:cNvSpPr/>
            <p:nvPr/>
          </p:nvSpPr>
          <p:spPr>
            <a:xfrm>
              <a:off x="3653339" y="1072449"/>
              <a:ext cx="1790137" cy="1645312"/>
            </a:xfrm>
            <a:custGeom>
              <a:avLst/>
              <a:gdLst/>
              <a:ahLst/>
              <a:cxnLst/>
              <a:rect l="l" t="t" r="r" b="b"/>
              <a:pathLst>
                <a:path w="12200" h="11213" extrusionOk="0">
                  <a:moveTo>
                    <a:pt x="5820" y="1"/>
                  </a:moveTo>
                  <a:cubicBezTo>
                    <a:pt x="5744" y="26"/>
                    <a:pt x="5668" y="77"/>
                    <a:pt x="5617" y="153"/>
                  </a:cubicBezTo>
                  <a:cubicBezTo>
                    <a:pt x="5465" y="382"/>
                    <a:pt x="5312" y="306"/>
                    <a:pt x="5083" y="331"/>
                  </a:cubicBezTo>
                  <a:cubicBezTo>
                    <a:pt x="4575" y="356"/>
                    <a:pt x="3813" y="356"/>
                    <a:pt x="3635" y="763"/>
                  </a:cubicBezTo>
                  <a:cubicBezTo>
                    <a:pt x="3433" y="1151"/>
                    <a:pt x="3241" y="1331"/>
                    <a:pt x="2983" y="1331"/>
                  </a:cubicBezTo>
                  <a:cubicBezTo>
                    <a:pt x="2818" y="1331"/>
                    <a:pt x="2627" y="1258"/>
                    <a:pt x="2389" y="1119"/>
                  </a:cubicBezTo>
                  <a:lnTo>
                    <a:pt x="2389" y="1119"/>
                  </a:lnTo>
                  <a:cubicBezTo>
                    <a:pt x="2440" y="1653"/>
                    <a:pt x="2440" y="2110"/>
                    <a:pt x="1881" y="2288"/>
                  </a:cubicBezTo>
                  <a:cubicBezTo>
                    <a:pt x="1754" y="2339"/>
                    <a:pt x="1678" y="2466"/>
                    <a:pt x="1652" y="2593"/>
                  </a:cubicBezTo>
                  <a:cubicBezTo>
                    <a:pt x="1550" y="3559"/>
                    <a:pt x="915" y="4194"/>
                    <a:pt x="458" y="4957"/>
                  </a:cubicBezTo>
                  <a:lnTo>
                    <a:pt x="381" y="5033"/>
                  </a:lnTo>
                  <a:lnTo>
                    <a:pt x="508" y="4982"/>
                  </a:lnTo>
                  <a:cubicBezTo>
                    <a:pt x="552" y="4976"/>
                    <a:pt x="593" y="4973"/>
                    <a:pt x="631" y="4973"/>
                  </a:cubicBezTo>
                  <a:cubicBezTo>
                    <a:pt x="1072" y="4973"/>
                    <a:pt x="1097" y="5366"/>
                    <a:pt x="1144" y="5694"/>
                  </a:cubicBezTo>
                  <a:cubicBezTo>
                    <a:pt x="1195" y="6151"/>
                    <a:pt x="813" y="6202"/>
                    <a:pt x="508" y="6253"/>
                  </a:cubicBezTo>
                  <a:cubicBezTo>
                    <a:pt x="494" y="6255"/>
                    <a:pt x="479" y="6256"/>
                    <a:pt x="463" y="6256"/>
                  </a:cubicBezTo>
                  <a:cubicBezTo>
                    <a:pt x="371" y="6256"/>
                    <a:pt x="265" y="6228"/>
                    <a:pt x="178" y="6228"/>
                  </a:cubicBezTo>
                  <a:cubicBezTo>
                    <a:pt x="76" y="6228"/>
                    <a:pt x="0" y="6266"/>
                    <a:pt x="0" y="6431"/>
                  </a:cubicBezTo>
                  <a:cubicBezTo>
                    <a:pt x="0" y="6710"/>
                    <a:pt x="305" y="6634"/>
                    <a:pt x="508" y="6685"/>
                  </a:cubicBezTo>
                  <a:cubicBezTo>
                    <a:pt x="941" y="6761"/>
                    <a:pt x="1398" y="6837"/>
                    <a:pt x="813" y="7371"/>
                  </a:cubicBezTo>
                  <a:cubicBezTo>
                    <a:pt x="636" y="7549"/>
                    <a:pt x="585" y="7727"/>
                    <a:pt x="966" y="7778"/>
                  </a:cubicBezTo>
                  <a:cubicBezTo>
                    <a:pt x="1627" y="7880"/>
                    <a:pt x="2008" y="8185"/>
                    <a:pt x="1805" y="8947"/>
                  </a:cubicBezTo>
                  <a:cubicBezTo>
                    <a:pt x="1754" y="9074"/>
                    <a:pt x="1855" y="9227"/>
                    <a:pt x="2008" y="9252"/>
                  </a:cubicBezTo>
                  <a:cubicBezTo>
                    <a:pt x="2024" y="9251"/>
                    <a:pt x="2039" y="9251"/>
                    <a:pt x="2055" y="9251"/>
                  </a:cubicBezTo>
                  <a:cubicBezTo>
                    <a:pt x="2543" y="9251"/>
                    <a:pt x="2571" y="9644"/>
                    <a:pt x="2694" y="9989"/>
                  </a:cubicBezTo>
                  <a:cubicBezTo>
                    <a:pt x="2852" y="10463"/>
                    <a:pt x="3010" y="10658"/>
                    <a:pt x="3310" y="10658"/>
                  </a:cubicBezTo>
                  <a:cubicBezTo>
                    <a:pt x="3445" y="10658"/>
                    <a:pt x="3608" y="10619"/>
                    <a:pt x="3813" y="10548"/>
                  </a:cubicBezTo>
                  <a:cubicBezTo>
                    <a:pt x="3935" y="10497"/>
                    <a:pt x="4067" y="10470"/>
                    <a:pt x="4196" y="10470"/>
                  </a:cubicBezTo>
                  <a:cubicBezTo>
                    <a:pt x="4388" y="10470"/>
                    <a:pt x="4576" y="10528"/>
                    <a:pt x="4727" y="10650"/>
                  </a:cubicBezTo>
                  <a:cubicBezTo>
                    <a:pt x="4913" y="10781"/>
                    <a:pt x="5112" y="10818"/>
                    <a:pt x="5317" y="10818"/>
                  </a:cubicBezTo>
                  <a:cubicBezTo>
                    <a:pt x="5592" y="10818"/>
                    <a:pt x="5877" y="10751"/>
                    <a:pt x="6156" y="10751"/>
                  </a:cubicBezTo>
                  <a:cubicBezTo>
                    <a:pt x="6355" y="10751"/>
                    <a:pt x="6551" y="10786"/>
                    <a:pt x="6735" y="10904"/>
                  </a:cubicBezTo>
                  <a:cubicBezTo>
                    <a:pt x="6735" y="10904"/>
                    <a:pt x="6786" y="10879"/>
                    <a:pt x="6812" y="10879"/>
                  </a:cubicBezTo>
                  <a:cubicBezTo>
                    <a:pt x="6949" y="10741"/>
                    <a:pt x="7070" y="10674"/>
                    <a:pt x="7176" y="10674"/>
                  </a:cubicBezTo>
                  <a:cubicBezTo>
                    <a:pt x="7324" y="10674"/>
                    <a:pt x="7445" y="10805"/>
                    <a:pt x="7549" y="11056"/>
                  </a:cubicBezTo>
                  <a:cubicBezTo>
                    <a:pt x="7599" y="11133"/>
                    <a:pt x="7676" y="11184"/>
                    <a:pt x="7752" y="11209"/>
                  </a:cubicBezTo>
                  <a:cubicBezTo>
                    <a:pt x="7763" y="11211"/>
                    <a:pt x="7774" y="11212"/>
                    <a:pt x="7784" y="11212"/>
                  </a:cubicBezTo>
                  <a:cubicBezTo>
                    <a:pt x="7887" y="11212"/>
                    <a:pt x="7928" y="11101"/>
                    <a:pt x="7904" y="11031"/>
                  </a:cubicBezTo>
                  <a:cubicBezTo>
                    <a:pt x="7815" y="10574"/>
                    <a:pt x="7892" y="10427"/>
                    <a:pt x="8047" y="10427"/>
                  </a:cubicBezTo>
                  <a:cubicBezTo>
                    <a:pt x="8203" y="10427"/>
                    <a:pt x="8438" y="10574"/>
                    <a:pt x="8667" y="10701"/>
                  </a:cubicBezTo>
                  <a:cubicBezTo>
                    <a:pt x="8686" y="10234"/>
                    <a:pt x="8759" y="9850"/>
                    <a:pt x="9099" y="9850"/>
                  </a:cubicBezTo>
                  <a:cubicBezTo>
                    <a:pt x="9222" y="9850"/>
                    <a:pt x="9379" y="9900"/>
                    <a:pt x="9582" y="10014"/>
                  </a:cubicBezTo>
                  <a:cubicBezTo>
                    <a:pt x="9600" y="10026"/>
                    <a:pt x="9623" y="10031"/>
                    <a:pt x="9648" y="10031"/>
                  </a:cubicBezTo>
                  <a:cubicBezTo>
                    <a:pt x="9730" y="10031"/>
                    <a:pt x="9830" y="9977"/>
                    <a:pt x="9811" y="9938"/>
                  </a:cubicBezTo>
                  <a:cubicBezTo>
                    <a:pt x="9429" y="9227"/>
                    <a:pt x="10116" y="9430"/>
                    <a:pt x="10370" y="9227"/>
                  </a:cubicBezTo>
                  <a:cubicBezTo>
                    <a:pt x="10599" y="9049"/>
                    <a:pt x="10878" y="8896"/>
                    <a:pt x="10904" y="8591"/>
                  </a:cubicBezTo>
                  <a:cubicBezTo>
                    <a:pt x="10954" y="8159"/>
                    <a:pt x="11081" y="7829"/>
                    <a:pt x="11564" y="7752"/>
                  </a:cubicBezTo>
                  <a:cubicBezTo>
                    <a:pt x="11717" y="7727"/>
                    <a:pt x="11793" y="7524"/>
                    <a:pt x="11666" y="7397"/>
                  </a:cubicBezTo>
                  <a:cubicBezTo>
                    <a:pt x="11081" y="6787"/>
                    <a:pt x="11564" y="6304"/>
                    <a:pt x="11920" y="5897"/>
                  </a:cubicBezTo>
                  <a:cubicBezTo>
                    <a:pt x="12149" y="5567"/>
                    <a:pt x="12200" y="5338"/>
                    <a:pt x="11946" y="5109"/>
                  </a:cubicBezTo>
                  <a:cubicBezTo>
                    <a:pt x="11513" y="4779"/>
                    <a:pt x="11081" y="4474"/>
                    <a:pt x="11539" y="3838"/>
                  </a:cubicBezTo>
                  <a:cubicBezTo>
                    <a:pt x="11539" y="3813"/>
                    <a:pt x="11386" y="3661"/>
                    <a:pt x="11336" y="3584"/>
                  </a:cubicBezTo>
                  <a:lnTo>
                    <a:pt x="11336" y="3584"/>
                  </a:lnTo>
                  <a:cubicBezTo>
                    <a:pt x="11351" y="3587"/>
                    <a:pt x="11367" y="3588"/>
                    <a:pt x="11382" y="3588"/>
                  </a:cubicBezTo>
                  <a:cubicBezTo>
                    <a:pt x="11513" y="3588"/>
                    <a:pt x="11618" y="3492"/>
                    <a:pt x="11641" y="3356"/>
                  </a:cubicBezTo>
                  <a:lnTo>
                    <a:pt x="11564" y="3254"/>
                  </a:lnTo>
                  <a:cubicBezTo>
                    <a:pt x="11437" y="3051"/>
                    <a:pt x="11361" y="2796"/>
                    <a:pt x="11361" y="2542"/>
                  </a:cubicBezTo>
                  <a:cubicBezTo>
                    <a:pt x="11343" y="2379"/>
                    <a:pt x="11235" y="2165"/>
                    <a:pt x="11073" y="2165"/>
                  </a:cubicBezTo>
                  <a:cubicBezTo>
                    <a:pt x="11007" y="2165"/>
                    <a:pt x="10933" y="2200"/>
                    <a:pt x="10853" y="2288"/>
                  </a:cubicBezTo>
                  <a:cubicBezTo>
                    <a:pt x="10696" y="2456"/>
                    <a:pt x="10588" y="2540"/>
                    <a:pt x="10513" y="2540"/>
                  </a:cubicBezTo>
                  <a:cubicBezTo>
                    <a:pt x="10417" y="2540"/>
                    <a:pt x="10373" y="2405"/>
                    <a:pt x="10344" y="2136"/>
                  </a:cubicBezTo>
                  <a:cubicBezTo>
                    <a:pt x="10319" y="1983"/>
                    <a:pt x="10217" y="1907"/>
                    <a:pt x="10065" y="1856"/>
                  </a:cubicBezTo>
                  <a:cubicBezTo>
                    <a:pt x="9658" y="1678"/>
                    <a:pt x="9302" y="1399"/>
                    <a:pt x="9023" y="1043"/>
                  </a:cubicBezTo>
                  <a:cubicBezTo>
                    <a:pt x="8764" y="543"/>
                    <a:pt x="8478" y="367"/>
                    <a:pt x="8096" y="367"/>
                  </a:cubicBezTo>
                  <a:cubicBezTo>
                    <a:pt x="7953" y="367"/>
                    <a:pt x="7798" y="391"/>
                    <a:pt x="7625" y="433"/>
                  </a:cubicBezTo>
                  <a:cubicBezTo>
                    <a:pt x="7472" y="433"/>
                    <a:pt x="7345" y="407"/>
                    <a:pt x="7218" y="331"/>
                  </a:cubicBezTo>
                  <a:cubicBezTo>
                    <a:pt x="7106" y="240"/>
                    <a:pt x="6977" y="214"/>
                    <a:pt x="6843" y="214"/>
                  </a:cubicBezTo>
                  <a:cubicBezTo>
                    <a:pt x="6677" y="214"/>
                    <a:pt x="6502" y="253"/>
                    <a:pt x="6333" y="253"/>
                  </a:cubicBezTo>
                  <a:cubicBezTo>
                    <a:pt x="6145" y="253"/>
                    <a:pt x="5966" y="205"/>
                    <a:pt x="58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70"/>
            <p:cNvSpPr/>
            <p:nvPr/>
          </p:nvSpPr>
          <p:spPr>
            <a:xfrm rot="-5400000">
              <a:off x="3641484" y="1114174"/>
              <a:ext cx="95846" cy="110359"/>
            </a:xfrm>
            <a:custGeom>
              <a:avLst/>
              <a:gdLst/>
              <a:ahLst/>
              <a:cxnLst/>
              <a:rect l="l" t="t" r="r" b="b"/>
              <a:pathLst>
                <a:path w="865" h="996" extrusionOk="0">
                  <a:moveTo>
                    <a:pt x="424" y="0"/>
                  </a:moveTo>
                  <a:cubicBezTo>
                    <a:pt x="410" y="0"/>
                    <a:pt x="396" y="1"/>
                    <a:pt x="382" y="2"/>
                  </a:cubicBezTo>
                  <a:cubicBezTo>
                    <a:pt x="77" y="28"/>
                    <a:pt x="1" y="256"/>
                    <a:pt x="26" y="511"/>
                  </a:cubicBezTo>
                  <a:cubicBezTo>
                    <a:pt x="50" y="753"/>
                    <a:pt x="167" y="995"/>
                    <a:pt x="464" y="995"/>
                  </a:cubicBezTo>
                  <a:cubicBezTo>
                    <a:pt x="479" y="995"/>
                    <a:pt x="494" y="995"/>
                    <a:pt x="509" y="993"/>
                  </a:cubicBezTo>
                  <a:cubicBezTo>
                    <a:pt x="789" y="993"/>
                    <a:pt x="840" y="739"/>
                    <a:pt x="865" y="460"/>
                  </a:cubicBezTo>
                  <a:cubicBezTo>
                    <a:pt x="816" y="242"/>
                    <a:pt x="699" y="0"/>
                    <a:pt x="4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70"/>
            <p:cNvSpPr/>
            <p:nvPr/>
          </p:nvSpPr>
          <p:spPr>
            <a:xfrm rot="-5400000">
              <a:off x="4473281" y="1076059"/>
              <a:ext cx="62162" cy="56952"/>
            </a:xfrm>
            <a:custGeom>
              <a:avLst/>
              <a:gdLst/>
              <a:ahLst/>
              <a:cxnLst/>
              <a:rect l="l" t="t" r="r" b="b"/>
              <a:pathLst>
                <a:path w="561" h="514" extrusionOk="0">
                  <a:moveTo>
                    <a:pt x="274" y="1"/>
                  </a:moveTo>
                  <a:cubicBezTo>
                    <a:pt x="235" y="1"/>
                    <a:pt x="194" y="10"/>
                    <a:pt x="153" y="31"/>
                  </a:cubicBezTo>
                  <a:cubicBezTo>
                    <a:pt x="103" y="56"/>
                    <a:pt x="52" y="107"/>
                    <a:pt x="26" y="183"/>
                  </a:cubicBezTo>
                  <a:cubicBezTo>
                    <a:pt x="1" y="310"/>
                    <a:pt x="77" y="463"/>
                    <a:pt x="230" y="488"/>
                  </a:cubicBezTo>
                  <a:cubicBezTo>
                    <a:pt x="331" y="514"/>
                    <a:pt x="458" y="514"/>
                    <a:pt x="560" y="514"/>
                  </a:cubicBezTo>
                  <a:cubicBezTo>
                    <a:pt x="560" y="387"/>
                    <a:pt x="535" y="285"/>
                    <a:pt x="484" y="183"/>
                  </a:cubicBezTo>
                  <a:cubicBezTo>
                    <a:pt x="465" y="72"/>
                    <a:pt x="378" y="1"/>
                    <a:pt x="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70"/>
            <p:cNvSpPr/>
            <p:nvPr/>
          </p:nvSpPr>
          <p:spPr>
            <a:xfrm rot="-5400000">
              <a:off x="5516989" y="1731066"/>
              <a:ext cx="53630" cy="50748"/>
            </a:xfrm>
            <a:custGeom>
              <a:avLst/>
              <a:gdLst/>
              <a:ahLst/>
              <a:cxnLst/>
              <a:rect l="l" t="t" r="r" b="b"/>
              <a:pathLst>
                <a:path w="484" h="458" extrusionOk="0">
                  <a:moveTo>
                    <a:pt x="458" y="0"/>
                  </a:moveTo>
                  <a:lnTo>
                    <a:pt x="458" y="0"/>
                  </a:lnTo>
                  <a:cubicBezTo>
                    <a:pt x="229" y="51"/>
                    <a:pt x="76" y="127"/>
                    <a:pt x="0" y="331"/>
                  </a:cubicBezTo>
                  <a:cubicBezTo>
                    <a:pt x="0" y="356"/>
                    <a:pt x="76" y="458"/>
                    <a:pt x="102" y="458"/>
                  </a:cubicBezTo>
                  <a:cubicBezTo>
                    <a:pt x="331" y="432"/>
                    <a:pt x="483" y="331"/>
                    <a:pt x="4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70"/>
            <p:cNvSpPr/>
            <p:nvPr/>
          </p:nvSpPr>
          <p:spPr>
            <a:xfrm rot="-5400000">
              <a:off x="4532395" y="1037223"/>
              <a:ext cx="59281" cy="58615"/>
            </a:xfrm>
            <a:custGeom>
              <a:avLst/>
              <a:gdLst/>
              <a:ahLst/>
              <a:cxnLst/>
              <a:rect l="l" t="t" r="r" b="b"/>
              <a:pathLst>
                <a:path w="535" h="529" extrusionOk="0">
                  <a:moveTo>
                    <a:pt x="204" y="1"/>
                  </a:moveTo>
                  <a:cubicBezTo>
                    <a:pt x="128" y="153"/>
                    <a:pt x="1" y="331"/>
                    <a:pt x="204" y="484"/>
                  </a:cubicBezTo>
                  <a:cubicBezTo>
                    <a:pt x="224" y="514"/>
                    <a:pt x="256" y="528"/>
                    <a:pt x="290" y="528"/>
                  </a:cubicBezTo>
                  <a:cubicBezTo>
                    <a:pt x="343" y="528"/>
                    <a:pt x="402" y="494"/>
                    <a:pt x="433" y="433"/>
                  </a:cubicBezTo>
                  <a:cubicBezTo>
                    <a:pt x="534" y="230"/>
                    <a:pt x="357" y="128"/>
                    <a:pt x="2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70"/>
            <p:cNvSpPr/>
            <p:nvPr/>
          </p:nvSpPr>
          <p:spPr>
            <a:xfrm rot="-5400000">
              <a:off x="4376551" y="1082707"/>
              <a:ext cx="45098" cy="43656"/>
            </a:xfrm>
            <a:custGeom>
              <a:avLst/>
              <a:gdLst/>
              <a:ahLst/>
              <a:cxnLst/>
              <a:rect l="l" t="t" r="r" b="b"/>
              <a:pathLst>
                <a:path w="407" h="394" extrusionOk="0">
                  <a:moveTo>
                    <a:pt x="172" y="1"/>
                  </a:moveTo>
                  <a:cubicBezTo>
                    <a:pt x="102" y="1"/>
                    <a:pt x="22" y="70"/>
                    <a:pt x="0" y="158"/>
                  </a:cubicBezTo>
                  <a:cubicBezTo>
                    <a:pt x="0" y="285"/>
                    <a:pt x="76" y="362"/>
                    <a:pt x="203" y="387"/>
                  </a:cubicBezTo>
                  <a:cubicBezTo>
                    <a:pt x="221" y="392"/>
                    <a:pt x="238" y="394"/>
                    <a:pt x="253" y="394"/>
                  </a:cubicBezTo>
                  <a:cubicBezTo>
                    <a:pt x="329" y="394"/>
                    <a:pt x="381" y="344"/>
                    <a:pt x="381" y="260"/>
                  </a:cubicBezTo>
                  <a:cubicBezTo>
                    <a:pt x="407" y="133"/>
                    <a:pt x="331" y="31"/>
                    <a:pt x="203" y="6"/>
                  </a:cubicBezTo>
                  <a:cubicBezTo>
                    <a:pt x="193" y="3"/>
                    <a:pt x="183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70"/>
            <p:cNvSpPr/>
            <p:nvPr/>
          </p:nvSpPr>
          <p:spPr>
            <a:xfrm rot="-5400000">
              <a:off x="5442862" y="1647411"/>
              <a:ext cx="53630" cy="43435"/>
            </a:xfrm>
            <a:custGeom>
              <a:avLst/>
              <a:gdLst/>
              <a:ahLst/>
              <a:cxnLst/>
              <a:rect l="l" t="t" r="r" b="b"/>
              <a:pathLst>
                <a:path w="484" h="392" extrusionOk="0">
                  <a:moveTo>
                    <a:pt x="483" y="1"/>
                  </a:moveTo>
                  <a:lnTo>
                    <a:pt x="483" y="1"/>
                  </a:lnTo>
                  <a:cubicBezTo>
                    <a:pt x="381" y="26"/>
                    <a:pt x="305" y="52"/>
                    <a:pt x="229" y="103"/>
                  </a:cubicBezTo>
                  <a:cubicBezTo>
                    <a:pt x="178" y="179"/>
                    <a:pt x="0" y="306"/>
                    <a:pt x="178" y="382"/>
                  </a:cubicBezTo>
                  <a:cubicBezTo>
                    <a:pt x="198" y="389"/>
                    <a:pt x="217" y="392"/>
                    <a:pt x="235" y="392"/>
                  </a:cubicBezTo>
                  <a:cubicBezTo>
                    <a:pt x="361" y="392"/>
                    <a:pt x="461" y="245"/>
                    <a:pt x="4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70"/>
            <p:cNvSpPr/>
            <p:nvPr/>
          </p:nvSpPr>
          <p:spPr>
            <a:xfrm rot="-5400000">
              <a:off x="4638212" y="1076890"/>
              <a:ext cx="25485" cy="24377"/>
            </a:xfrm>
            <a:custGeom>
              <a:avLst/>
              <a:gdLst/>
              <a:ahLst/>
              <a:cxnLst/>
              <a:rect l="l" t="t" r="r" b="b"/>
              <a:pathLst>
                <a:path w="230" h="220" extrusionOk="0">
                  <a:moveTo>
                    <a:pt x="127" y="0"/>
                  </a:moveTo>
                  <a:cubicBezTo>
                    <a:pt x="112" y="0"/>
                    <a:pt x="95" y="4"/>
                    <a:pt x="77" y="10"/>
                  </a:cubicBezTo>
                  <a:cubicBezTo>
                    <a:pt x="26" y="10"/>
                    <a:pt x="1" y="60"/>
                    <a:pt x="1" y="111"/>
                  </a:cubicBezTo>
                  <a:cubicBezTo>
                    <a:pt x="1" y="174"/>
                    <a:pt x="52" y="220"/>
                    <a:pt x="113" y="220"/>
                  </a:cubicBezTo>
                  <a:cubicBezTo>
                    <a:pt x="126" y="220"/>
                    <a:pt x="140" y="217"/>
                    <a:pt x="153" y="213"/>
                  </a:cubicBezTo>
                  <a:cubicBezTo>
                    <a:pt x="179" y="213"/>
                    <a:pt x="204" y="137"/>
                    <a:pt x="230" y="111"/>
                  </a:cubicBezTo>
                  <a:cubicBezTo>
                    <a:pt x="210" y="34"/>
                    <a:pt x="176" y="0"/>
                    <a:pt x="1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70"/>
            <p:cNvSpPr/>
            <p:nvPr/>
          </p:nvSpPr>
          <p:spPr>
            <a:xfrm rot="-5400000">
              <a:off x="4343753" y="1014010"/>
              <a:ext cx="22604" cy="23379"/>
            </a:xfrm>
            <a:custGeom>
              <a:avLst/>
              <a:gdLst/>
              <a:ahLst/>
              <a:cxnLst/>
              <a:rect l="l" t="t" r="r" b="b"/>
              <a:pathLst>
                <a:path w="204" h="211" extrusionOk="0">
                  <a:moveTo>
                    <a:pt x="115" y="0"/>
                  </a:moveTo>
                  <a:cubicBezTo>
                    <a:pt x="103" y="0"/>
                    <a:pt x="90" y="2"/>
                    <a:pt x="77" y="7"/>
                  </a:cubicBezTo>
                  <a:cubicBezTo>
                    <a:pt x="0" y="32"/>
                    <a:pt x="26" y="83"/>
                    <a:pt x="0" y="109"/>
                  </a:cubicBezTo>
                  <a:cubicBezTo>
                    <a:pt x="26" y="134"/>
                    <a:pt x="77" y="185"/>
                    <a:pt x="128" y="210"/>
                  </a:cubicBezTo>
                  <a:cubicBezTo>
                    <a:pt x="128" y="210"/>
                    <a:pt x="178" y="134"/>
                    <a:pt x="204" y="109"/>
                  </a:cubicBezTo>
                  <a:cubicBezTo>
                    <a:pt x="204" y="46"/>
                    <a:pt x="169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70"/>
            <p:cNvSpPr/>
            <p:nvPr/>
          </p:nvSpPr>
          <p:spPr>
            <a:xfrm rot="-5400000">
              <a:off x="4324196" y="1123981"/>
              <a:ext cx="25374" cy="20277"/>
            </a:xfrm>
            <a:custGeom>
              <a:avLst/>
              <a:gdLst/>
              <a:ahLst/>
              <a:cxnLst/>
              <a:rect l="l" t="t" r="r" b="b"/>
              <a:pathLst>
                <a:path w="229" h="183" extrusionOk="0">
                  <a:moveTo>
                    <a:pt x="68" y="0"/>
                  </a:moveTo>
                  <a:cubicBezTo>
                    <a:pt x="45" y="0"/>
                    <a:pt x="23" y="81"/>
                    <a:pt x="0" y="81"/>
                  </a:cubicBezTo>
                  <a:cubicBezTo>
                    <a:pt x="51" y="132"/>
                    <a:pt x="76" y="157"/>
                    <a:pt x="153" y="182"/>
                  </a:cubicBezTo>
                  <a:cubicBezTo>
                    <a:pt x="153" y="182"/>
                    <a:pt x="204" y="132"/>
                    <a:pt x="229" y="81"/>
                  </a:cubicBezTo>
                  <a:cubicBezTo>
                    <a:pt x="178" y="30"/>
                    <a:pt x="127" y="4"/>
                    <a:pt x="76" y="4"/>
                  </a:cubicBezTo>
                  <a:cubicBezTo>
                    <a:pt x="74" y="2"/>
                    <a:pt x="71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70"/>
            <p:cNvSpPr/>
            <p:nvPr/>
          </p:nvSpPr>
          <p:spPr>
            <a:xfrm rot="-5400000">
              <a:off x="4447354" y="999938"/>
              <a:ext cx="33906" cy="23379"/>
            </a:xfrm>
            <a:custGeom>
              <a:avLst/>
              <a:gdLst/>
              <a:ahLst/>
              <a:cxnLst/>
              <a:rect l="l" t="t" r="r" b="b"/>
              <a:pathLst>
                <a:path w="306" h="211" extrusionOk="0">
                  <a:moveTo>
                    <a:pt x="107" y="0"/>
                  </a:moveTo>
                  <a:cubicBezTo>
                    <a:pt x="90" y="0"/>
                    <a:pt x="72" y="4"/>
                    <a:pt x="52" y="12"/>
                  </a:cubicBezTo>
                  <a:cubicBezTo>
                    <a:pt x="26" y="38"/>
                    <a:pt x="1" y="88"/>
                    <a:pt x="26" y="139"/>
                  </a:cubicBezTo>
                  <a:cubicBezTo>
                    <a:pt x="59" y="193"/>
                    <a:pt x="96" y="211"/>
                    <a:pt x="135" y="211"/>
                  </a:cubicBezTo>
                  <a:cubicBezTo>
                    <a:pt x="189" y="211"/>
                    <a:pt x="247" y="179"/>
                    <a:pt x="306" y="165"/>
                  </a:cubicBezTo>
                  <a:cubicBezTo>
                    <a:pt x="242" y="101"/>
                    <a:pt x="195" y="0"/>
                    <a:pt x="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70"/>
            <p:cNvSpPr/>
            <p:nvPr/>
          </p:nvSpPr>
          <p:spPr>
            <a:xfrm rot="-5400000">
              <a:off x="4265250" y="1115782"/>
              <a:ext cx="8532" cy="8532"/>
            </a:xfrm>
            <a:custGeom>
              <a:avLst/>
              <a:gdLst/>
              <a:ahLst/>
              <a:cxnLst/>
              <a:rect l="l" t="t" r="r" b="b"/>
              <a:pathLst>
                <a:path w="77" h="77" extrusionOk="0">
                  <a:moveTo>
                    <a:pt x="26" y="0"/>
                  </a:moveTo>
                  <a:cubicBezTo>
                    <a:pt x="26" y="0"/>
                    <a:pt x="1" y="26"/>
                    <a:pt x="1" y="51"/>
                  </a:cubicBezTo>
                  <a:cubicBezTo>
                    <a:pt x="1" y="51"/>
                    <a:pt x="26" y="51"/>
                    <a:pt x="51" y="77"/>
                  </a:cubicBezTo>
                  <a:lnTo>
                    <a:pt x="77" y="26"/>
                  </a:lnTo>
                  <a:cubicBezTo>
                    <a:pt x="51" y="26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7" name="Google Shape;6517;p70"/>
          <p:cNvSpPr txBox="1">
            <a:spLocks noGrp="1"/>
          </p:cNvSpPr>
          <p:nvPr>
            <p:ph type="title" idx="2"/>
          </p:nvPr>
        </p:nvSpPr>
        <p:spPr>
          <a:xfrm>
            <a:off x="709906" y="3109920"/>
            <a:ext cx="7906473" cy="8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J’identifie les motivations de la France</a:t>
            </a:r>
            <a:endParaRPr dirty="0"/>
          </a:p>
        </p:txBody>
      </p:sp>
      <p:sp>
        <p:nvSpPr>
          <p:cNvPr id="6519" name="Google Shape;6519;p70"/>
          <p:cNvSpPr txBox="1">
            <a:spLocks noGrp="1"/>
          </p:cNvSpPr>
          <p:nvPr>
            <p:ph type="title"/>
          </p:nvPr>
        </p:nvSpPr>
        <p:spPr>
          <a:xfrm flipH="1">
            <a:off x="3784350" y="1360243"/>
            <a:ext cx="1575300" cy="10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89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96618" y="1825243"/>
            <a:ext cx="8950763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Avoir des territoires sur d’autres continents, c’est avoir </a:t>
            </a:r>
            <a:r>
              <a:rPr lang="fr-FR" sz="1600" b="1" dirty="0"/>
              <a:t>une richesse en produits et en matériaux </a:t>
            </a:r>
            <a:r>
              <a:rPr lang="fr-FR" sz="1600" dirty="0"/>
              <a:t>qui n’existent pas sur le continent européen. Ainsi, les européens trouvent :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- Au Canada : des fourrures pour les vêtements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- En Amérique du Nord : du tabac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- Aux Antilles : du sucre et du café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- En Inde : des épices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- En Afrique : des esclaves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869012" y="0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lang="fr-FR" sz="3500" b="1" dirty="0">
                <a:solidFill>
                  <a:srgbClr val="722B1B"/>
                </a:solidFill>
                <a:latin typeface="Fondamento"/>
                <a:sym typeface="Fondamento"/>
              </a:rPr>
              <a:t>Quel intérêt ?</a:t>
            </a:r>
            <a:endParaRPr kumimoji="0" lang="fr-FR" sz="3500" b="1" i="0" u="none" strike="noStrike" kern="0" cap="none" spc="0" normalizeH="0" baseline="0" noProof="0" dirty="0">
              <a:ln>
                <a:noFill/>
              </a:ln>
              <a:solidFill>
                <a:srgbClr val="722B1B"/>
              </a:solidFill>
              <a:effectLst/>
              <a:uLnTx/>
              <a:uFillTx/>
              <a:latin typeface="Fondamento"/>
              <a:sym typeface="Fondamento"/>
            </a:endParaRPr>
          </a:p>
        </p:txBody>
      </p:sp>
      <p:pic>
        <p:nvPicPr>
          <p:cNvPr id="6146" name="Picture 2" descr="Histoire de la colonisation française, par Émile Tersen, 1950 -  études-coloniales">
            <a:extLst>
              <a:ext uri="{FF2B5EF4-FFF2-40B4-BE49-F238E27FC236}">
                <a16:creationId xmlns:a16="http://schemas.microsoft.com/office/drawing/2014/main" id="{677F47EA-330E-2A81-5331-E7E0440D0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49" y="1874925"/>
            <a:ext cx="4835304" cy="312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008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4" name="Google Shape;6504;p70"/>
          <p:cNvGrpSpPr/>
          <p:nvPr/>
        </p:nvGrpSpPr>
        <p:grpSpPr>
          <a:xfrm>
            <a:off x="3634228" y="994675"/>
            <a:ext cx="1934950" cy="1723086"/>
            <a:chOff x="3634228" y="994675"/>
            <a:chExt cx="1934950" cy="1723086"/>
          </a:xfrm>
        </p:grpSpPr>
        <p:sp>
          <p:nvSpPr>
            <p:cNvPr id="6505" name="Google Shape;6505;p70"/>
            <p:cNvSpPr/>
            <p:nvPr/>
          </p:nvSpPr>
          <p:spPr>
            <a:xfrm>
              <a:off x="3653339" y="1072449"/>
              <a:ext cx="1790137" cy="1645312"/>
            </a:xfrm>
            <a:custGeom>
              <a:avLst/>
              <a:gdLst/>
              <a:ahLst/>
              <a:cxnLst/>
              <a:rect l="l" t="t" r="r" b="b"/>
              <a:pathLst>
                <a:path w="12200" h="11213" extrusionOk="0">
                  <a:moveTo>
                    <a:pt x="5820" y="1"/>
                  </a:moveTo>
                  <a:cubicBezTo>
                    <a:pt x="5744" y="26"/>
                    <a:pt x="5668" y="77"/>
                    <a:pt x="5617" y="153"/>
                  </a:cubicBezTo>
                  <a:cubicBezTo>
                    <a:pt x="5465" y="382"/>
                    <a:pt x="5312" y="306"/>
                    <a:pt x="5083" y="331"/>
                  </a:cubicBezTo>
                  <a:cubicBezTo>
                    <a:pt x="4575" y="356"/>
                    <a:pt x="3813" y="356"/>
                    <a:pt x="3635" y="763"/>
                  </a:cubicBezTo>
                  <a:cubicBezTo>
                    <a:pt x="3433" y="1151"/>
                    <a:pt x="3241" y="1331"/>
                    <a:pt x="2983" y="1331"/>
                  </a:cubicBezTo>
                  <a:cubicBezTo>
                    <a:pt x="2818" y="1331"/>
                    <a:pt x="2627" y="1258"/>
                    <a:pt x="2389" y="1119"/>
                  </a:cubicBezTo>
                  <a:lnTo>
                    <a:pt x="2389" y="1119"/>
                  </a:lnTo>
                  <a:cubicBezTo>
                    <a:pt x="2440" y="1653"/>
                    <a:pt x="2440" y="2110"/>
                    <a:pt x="1881" y="2288"/>
                  </a:cubicBezTo>
                  <a:cubicBezTo>
                    <a:pt x="1754" y="2339"/>
                    <a:pt x="1678" y="2466"/>
                    <a:pt x="1652" y="2593"/>
                  </a:cubicBezTo>
                  <a:cubicBezTo>
                    <a:pt x="1550" y="3559"/>
                    <a:pt x="915" y="4194"/>
                    <a:pt x="458" y="4957"/>
                  </a:cubicBezTo>
                  <a:lnTo>
                    <a:pt x="381" y="5033"/>
                  </a:lnTo>
                  <a:lnTo>
                    <a:pt x="508" y="4982"/>
                  </a:lnTo>
                  <a:cubicBezTo>
                    <a:pt x="552" y="4976"/>
                    <a:pt x="593" y="4973"/>
                    <a:pt x="631" y="4973"/>
                  </a:cubicBezTo>
                  <a:cubicBezTo>
                    <a:pt x="1072" y="4973"/>
                    <a:pt x="1097" y="5366"/>
                    <a:pt x="1144" y="5694"/>
                  </a:cubicBezTo>
                  <a:cubicBezTo>
                    <a:pt x="1195" y="6151"/>
                    <a:pt x="813" y="6202"/>
                    <a:pt x="508" y="6253"/>
                  </a:cubicBezTo>
                  <a:cubicBezTo>
                    <a:pt x="494" y="6255"/>
                    <a:pt x="479" y="6256"/>
                    <a:pt x="463" y="6256"/>
                  </a:cubicBezTo>
                  <a:cubicBezTo>
                    <a:pt x="371" y="6256"/>
                    <a:pt x="265" y="6228"/>
                    <a:pt x="178" y="6228"/>
                  </a:cubicBezTo>
                  <a:cubicBezTo>
                    <a:pt x="76" y="6228"/>
                    <a:pt x="0" y="6266"/>
                    <a:pt x="0" y="6431"/>
                  </a:cubicBezTo>
                  <a:cubicBezTo>
                    <a:pt x="0" y="6710"/>
                    <a:pt x="305" y="6634"/>
                    <a:pt x="508" y="6685"/>
                  </a:cubicBezTo>
                  <a:cubicBezTo>
                    <a:pt x="941" y="6761"/>
                    <a:pt x="1398" y="6837"/>
                    <a:pt x="813" y="7371"/>
                  </a:cubicBezTo>
                  <a:cubicBezTo>
                    <a:pt x="636" y="7549"/>
                    <a:pt x="585" y="7727"/>
                    <a:pt x="966" y="7778"/>
                  </a:cubicBezTo>
                  <a:cubicBezTo>
                    <a:pt x="1627" y="7880"/>
                    <a:pt x="2008" y="8185"/>
                    <a:pt x="1805" y="8947"/>
                  </a:cubicBezTo>
                  <a:cubicBezTo>
                    <a:pt x="1754" y="9074"/>
                    <a:pt x="1855" y="9227"/>
                    <a:pt x="2008" y="9252"/>
                  </a:cubicBezTo>
                  <a:cubicBezTo>
                    <a:pt x="2024" y="9251"/>
                    <a:pt x="2039" y="9251"/>
                    <a:pt x="2055" y="9251"/>
                  </a:cubicBezTo>
                  <a:cubicBezTo>
                    <a:pt x="2543" y="9251"/>
                    <a:pt x="2571" y="9644"/>
                    <a:pt x="2694" y="9989"/>
                  </a:cubicBezTo>
                  <a:cubicBezTo>
                    <a:pt x="2852" y="10463"/>
                    <a:pt x="3010" y="10658"/>
                    <a:pt x="3310" y="10658"/>
                  </a:cubicBezTo>
                  <a:cubicBezTo>
                    <a:pt x="3445" y="10658"/>
                    <a:pt x="3608" y="10619"/>
                    <a:pt x="3813" y="10548"/>
                  </a:cubicBezTo>
                  <a:cubicBezTo>
                    <a:pt x="3935" y="10497"/>
                    <a:pt x="4067" y="10470"/>
                    <a:pt x="4196" y="10470"/>
                  </a:cubicBezTo>
                  <a:cubicBezTo>
                    <a:pt x="4388" y="10470"/>
                    <a:pt x="4576" y="10528"/>
                    <a:pt x="4727" y="10650"/>
                  </a:cubicBezTo>
                  <a:cubicBezTo>
                    <a:pt x="4913" y="10781"/>
                    <a:pt x="5112" y="10818"/>
                    <a:pt x="5317" y="10818"/>
                  </a:cubicBezTo>
                  <a:cubicBezTo>
                    <a:pt x="5592" y="10818"/>
                    <a:pt x="5877" y="10751"/>
                    <a:pt x="6156" y="10751"/>
                  </a:cubicBezTo>
                  <a:cubicBezTo>
                    <a:pt x="6355" y="10751"/>
                    <a:pt x="6551" y="10786"/>
                    <a:pt x="6735" y="10904"/>
                  </a:cubicBezTo>
                  <a:cubicBezTo>
                    <a:pt x="6735" y="10904"/>
                    <a:pt x="6786" y="10879"/>
                    <a:pt x="6812" y="10879"/>
                  </a:cubicBezTo>
                  <a:cubicBezTo>
                    <a:pt x="6949" y="10741"/>
                    <a:pt x="7070" y="10674"/>
                    <a:pt x="7176" y="10674"/>
                  </a:cubicBezTo>
                  <a:cubicBezTo>
                    <a:pt x="7324" y="10674"/>
                    <a:pt x="7445" y="10805"/>
                    <a:pt x="7549" y="11056"/>
                  </a:cubicBezTo>
                  <a:cubicBezTo>
                    <a:pt x="7599" y="11133"/>
                    <a:pt x="7676" y="11184"/>
                    <a:pt x="7752" y="11209"/>
                  </a:cubicBezTo>
                  <a:cubicBezTo>
                    <a:pt x="7763" y="11211"/>
                    <a:pt x="7774" y="11212"/>
                    <a:pt x="7784" y="11212"/>
                  </a:cubicBezTo>
                  <a:cubicBezTo>
                    <a:pt x="7887" y="11212"/>
                    <a:pt x="7928" y="11101"/>
                    <a:pt x="7904" y="11031"/>
                  </a:cubicBezTo>
                  <a:cubicBezTo>
                    <a:pt x="7815" y="10574"/>
                    <a:pt x="7892" y="10427"/>
                    <a:pt x="8047" y="10427"/>
                  </a:cubicBezTo>
                  <a:cubicBezTo>
                    <a:pt x="8203" y="10427"/>
                    <a:pt x="8438" y="10574"/>
                    <a:pt x="8667" y="10701"/>
                  </a:cubicBezTo>
                  <a:cubicBezTo>
                    <a:pt x="8686" y="10234"/>
                    <a:pt x="8759" y="9850"/>
                    <a:pt x="9099" y="9850"/>
                  </a:cubicBezTo>
                  <a:cubicBezTo>
                    <a:pt x="9222" y="9850"/>
                    <a:pt x="9379" y="9900"/>
                    <a:pt x="9582" y="10014"/>
                  </a:cubicBezTo>
                  <a:cubicBezTo>
                    <a:pt x="9600" y="10026"/>
                    <a:pt x="9623" y="10031"/>
                    <a:pt x="9648" y="10031"/>
                  </a:cubicBezTo>
                  <a:cubicBezTo>
                    <a:pt x="9730" y="10031"/>
                    <a:pt x="9830" y="9977"/>
                    <a:pt x="9811" y="9938"/>
                  </a:cubicBezTo>
                  <a:cubicBezTo>
                    <a:pt x="9429" y="9227"/>
                    <a:pt x="10116" y="9430"/>
                    <a:pt x="10370" y="9227"/>
                  </a:cubicBezTo>
                  <a:cubicBezTo>
                    <a:pt x="10599" y="9049"/>
                    <a:pt x="10878" y="8896"/>
                    <a:pt x="10904" y="8591"/>
                  </a:cubicBezTo>
                  <a:cubicBezTo>
                    <a:pt x="10954" y="8159"/>
                    <a:pt x="11081" y="7829"/>
                    <a:pt x="11564" y="7752"/>
                  </a:cubicBezTo>
                  <a:cubicBezTo>
                    <a:pt x="11717" y="7727"/>
                    <a:pt x="11793" y="7524"/>
                    <a:pt x="11666" y="7397"/>
                  </a:cubicBezTo>
                  <a:cubicBezTo>
                    <a:pt x="11081" y="6787"/>
                    <a:pt x="11564" y="6304"/>
                    <a:pt x="11920" y="5897"/>
                  </a:cubicBezTo>
                  <a:cubicBezTo>
                    <a:pt x="12149" y="5567"/>
                    <a:pt x="12200" y="5338"/>
                    <a:pt x="11946" y="5109"/>
                  </a:cubicBezTo>
                  <a:cubicBezTo>
                    <a:pt x="11513" y="4779"/>
                    <a:pt x="11081" y="4474"/>
                    <a:pt x="11539" y="3838"/>
                  </a:cubicBezTo>
                  <a:cubicBezTo>
                    <a:pt x="11539" y="3813"/>
                    <a:pt x="11386" y="3661"/>
                    <a:pt x="11336" y="3584"/>
                  </a:cubicBezTo>
                  <a:lnTo>
                    <a:pt x="11336" y="3584"/>
                  </a:lnTo>
                  <a:cubicBezTo>
                    <a:pt x="11351" y="3587"/>
                    <a:pt x="11367" y="3588"/>
                    <a:pt x="11382" y="3588"/>
                  </a:cubicBezTo>
                  <a:cubicBezTo>
                    <a:pt x="11513" y="3588"/>
                    <a:pt x="11618" y="3492"/>
                    <a:pt x="11641" y="3356"/>
                  </a:cubicBezTo>
                  <a:lnTo>
                    <a:pt x="11564" y="3254"/>
                  </a:lnTo>
                  <a:cubicBezTo>
                    <a:pt x="11437" y="3051"/>
                    <a:pt x="11361" y="2796"/>
                    <a:pt x="11361" y="2542"/>
                  </a:cubicBezTo>
                  <a:cubicBezTo>
                    <a:pt x="11343" y="2379"/>
                    <a:pt x="11235" y="2165"/>
                    <a:pt x="11073" y="2165"/>
                  </a:cubicBezTo>
                  <a:cubicBezTo>
                    <a:pt x="11007" y="2165"/>
                    <a:pt x="10933" y="2200"/>
                    <a:pt x="10853" y="2288"/>
                  </a:cubicBezTo>
                  <a:cubicBezTo>
                    <a:pt x="10696" y="2456"/>
                    <a:pt x="10588" y="2540"/>
                    <a:pt x="10513" y="2540"/>
                  </a:cubicBezTo>
                  <a:cubicBezTo>
                    <a:pt x="10417" y="2540"/>
                    <a:pt x="10373" y="2405"/>
                    <a:pt x="10344" y="2136"/>
                  </a:cubicBezTo>
                  <a:cubicBezTo>
                    <a:pt x="10319" y="1983"/>
                    <a:pt x="10217" y="1907"/>
                    <a:pt x="10065" y="1856"/>
                  </a:cubicBezTo>
                  <a:cubicBezTo>
                    <a:pt x="9658" y="1678"/>
                    <a:pt x="9302" y="1399"/>
                    <a:pt x="9023" y="1043"/>
                  </a:cubicBezTo>
                  <a:cubicBezTo>
                    <a:pt x="8764" y="543"/>
                    <a:pt x="8478" y="367"/>
                    <a:pt x="8096" y="367"/>
                  </a:cubicBezTo>
                  <a:cubicBezTo>
                    <a:pt x="7953" y="367"/>
                    <a:pt x="7798" y="391"/>
                    <a:pt x="7625" y="433"/>
                  </a:cubicBezTo>
                  <a:cubicBezTo>
                    <a:pt x="7472" y="433"/>
                    <a:pt x="7345" y="407"/>
                    <a:pt x="7218" y="331"/>
                  </a:cubicBezTo>
                  <a:cubicBezTo>
                    <a:pt x="7106" y="240"/>
                    <a:pt x="6977" y="214"/>
                    <a:pt x="6843" y="214"/>
                  </a:cubicBezTo>
                  <a:cubicBezTo>
                    <a:pt x="6677" y="214"/>
                    <a:pt x="6502" y="253"/>
                    <a:pt x="6333" y="253"/>
                  </a:cubicBezTo>
                  <a:cubicBezTo>
                    <a:pt x="6145" y="253"/>
                    <a:pt x="5966" y="205"/>
                    <a:pt x="58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70"/>
            <p:cNvSpPr/>
            <p:nvPr/>
          </p:nvSpPr>
          <p:spPr>
            <a:xfrm rot="-5400000">
              <a:off x="3641484" y="1114174"/>
              <a:ext cx="95846" cy="110359"/>
            </a:xfrm>
            <a:custGeom>
              <a:avLst/>
              <a:gdLst/>
              <a:ahLst/>
              <a:cxnLst/>
              <a:rect l="l" t="t" r="r" b="b"/>
              <a:pathLst>
                <a:path w="865" h="996" extrusionOk="0">
                  <a:moveTo>
                    <a:pt x="424" y="0"/>
                  </a:moveTo>
                  <a:cubicBezTo>
                    <a:pt x="410" y="0"/>
                    <a:pt x="396" y="1"/>
                    <a:pt x="382" y="2"/>
                  </a:cubicBezTo>
                  <a:cubicBezTo>
                    <a:pt x="77" y="28"/>
                    <a:pt x="1" y="256"/>
                    <a:pt x="26" y="511"/>
                  </a:cubicBezTo>
                  <a:cubicBezTo>
                    <a:pt x="50" y="753"/>
                    <a:pt x="167" y="995"/>
                    <a:pt x="464" y="995"/>
                  </a:cubicBezTo>
                  <a:cubicBezTo>
                    <a:pt x="479" y="995"/>
                    <a:pt x="494" y="995"/>
                    <a:pt x="509" y="993"/>
                  </a:cubicBezTo>
                  <a:cubicBezTo>
                    <a:pt x="789" y="993"/>
                    <a:pt x="840" y="739"/>
                    <a:pt x="865" y="460"/>
                  </a:cubicBezTo>
                  <a:cubicBezTo>
                    <a:pt x="816" y="242"/>
                    <a:pt x="699" y="0"/>
                    <a:pt x="4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70"/>
            <p:cNvSpPr/>
            <p:nvPr/>
          </p:nvSpPr>
          <p:spPr>
            <a:xfrm rot="-5400000">
              <a:off x="4473281" y="1076059"/>
              <a:ext cx="62162" cy="56952"/>
            </a:xfrm>
            <a:custGeom>
              <a:avLst/>
              <a:gdLst/>
              <a:ahLst/>
              <a:cxnLst/>
              <a:rect l="l" t="t" r="r" b="b"/>
              <a:pathLst>
                <a:path w="561" h="514" extrusionOk="0">
                  <a:moveTo>
                    <a:pt x="274" y="1"/>
                  </a:moveTo>
                  <a:cubicBezTo>
                    <a:pt x="235" y="1"/>
                    <a:pt x="194" y="10"/>
                    <a:pt x="153" y="31"/>
                  </a:cubicBezTo>
                  <a:cubicBezTo>
                    <a:pt x="103" y="56"/>
                    <a:pt x="52" y="107"/>
                    <a:pt x="26" y="183"/>
                  </a:cubicBezTo>
                  <a:cubicBezTo>
                    <a:pt x="1" y="310"/>
                    <a:pt x="77" y="463"/>
                    <a:pt x="230" y="488"/>
                  </a:cubicBezTo>
                  <a:cubicBezTo>
                    <a:pt x="331" y="514"/>
                    <a:pt x="458" y="514"/>
                    <a:pt x="560" y="514"/>
                  </a:cubicBezTo>
                  <a:cubicBezTo>
                    <a:pt x="560" y="387"/>
                    <a:pt x="535" y="285"/>
                    <a:pt x="484" y="183"/>
                  </a:cubicBezTo>
                  <a:cubicBezTo>
                    <a:pt x="465" y="72"/>
                    <a:pt x="378" y="1"/>
                    <a:pt x="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70"/>
            <p:cNvSpPr/>
            <p:nvPr/>
          </p:nvSpPr>
          <p:spPr>
            <a:xfrm rot="-5400000">
              <a:off x="5516989" y="1731066"/>
              <a:ext cx="53630" cy="50748"/>
            </a:xfrm>
            <a:custGeom>
              <a:avLst/>
              <a:gdLst/>
              <a:ahLst/>
              <a:cxnLst/>
              <a:rect l="l" t="t" r="r" b="b"/>
              <a:pathLst>
                <a:path w="484" h="458" extrusionOk="0">
                  <a:moveTo>
                    <a:pt x="458" y="0"/>
                  </a:moveTo>
                  <a:lnTo>
                    <a:pt x="458" y="0"/>
                  </a:lnTo>
                  <a:cubicBezTo>
                    <a:pt x="229" y="51"/>
                    <a:pt x="76" y="127"/>
                    <a:pt x="0" y="331"/>
                  </a:cubicBezTo>
                  <a:cubicBezTo>
                    <a:pt x="0" y="356"/>
                    <a:pt x="76" y="458"/>
                    <a:pt x="102" y="458"/>
                  </a:cubicBezTo>
                  <a:cubicBezTo>
                    <a:pt x="331" y="432"/>
                    <a:pt x="483" y="331"/>
                    <a:pt x="4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70"/>
            <p:cNvSpPr/>
            <p:nvPr/>
          </p:nvSpPr>
          <p:spPr>
            <a:xfrm rot="-5400000">
              <a:off x="4532395" y="1037223"/>
              <a:ext cx="59281" cy="58615"/>
            </a:xfrm>
            <a:custGeom>
              <a:avLst/>
              <a:gdLst/>
              <a:ahLst/>
              <a:cxnLst/>
              <a:rect l="l" t="t" r="r" b="b"/>
              <a:pathLst>
                <a:path w="535" h="529" extrusionOk="0">
                  <a:moveTo>
                    <a:pt x="204" y="1"/>
                  </a:moveTo>
                  <a:cubicBezTo>
                    <a:pt x="128" y="153"/>
                    <a:pt x="1" y="331"/>
                    <a:pt x="204" y="484"/>
                  </a:cubicBezTo>
                  <a:cubicBezTo>
                    <a:pt x="224" y="514"/>
                    <a:pt x="256" y="528"/>
                    <a:pt x="290" y="528"/>
                  </a:cubicBezTo>
                  <a:cubicBezTo>
                    <a:pt x="343" y="528"/>
                    <a:pt x="402" y="494"/>
                    <a:pt x="433" y="433"/>
                  </a:cubicBezTo>
                  <a:cubicBezTo>
                    <a:pt x="534" y="230"/>
                    <a:pt x="357" y="128"/>
                    <a:pt x="2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70"/>
            <p:cNvSpPr/>
            <p:nvPr/>
          </p:nvSpPr>
          <p:spPr>
            <a:xfrm rot="-5400000">
              <a:off x="4376551" y="1082707"/>
              <a:ext cx="45098" cy="43656"/>
            </a:xfrm>
            <a:custGeom>
              <a:avLst/>
              <a:gdLst/>
              <a:ahLst/>
              <a:cxnLst/>
              <a:rect l="l" t="t" r="r" b="b"/>
              <a:pathLst>
                <a:path w="407" h="394" extrusionOk="0">
                  <a:moveTo>
                    <a:pt x="172" y="1"/>
                  </a:moveTo>
                  <a:cubicBezTo>
                    <a:pt x="102" y="1"/>
                    <a:pt x="22" y="70"/>
                    <a:pt x="0" y="158"/>
                  </a:cubicBezTo>
                  <a:cubicBezTo>
                    <a:pt x="0" y="285"/>
                    <a:pt x="76" y="362"/>
                    <a:pt x="203" y="387"/>
                  </a:cubicBezTo>
                  <a:cubicBezTo>
                    <a:pt x="221" y="392"/>
                    <a:pt x="238" y="394"/>
                    <a:pt x="253" y="394"/>
                  </a:cubicBezTo>
                  <a:cubicBezTo>
                    <a:pt x="329" y="394"/>
                    <a:pt x="381" y="344"/>
                    <a:pt x="381" y="260"/>
                  </a:cubicBezTo>
                  <a:cubicBezTo>
                    <a:pt x="407" y="133"/>
                    <a:pt x="331" y="31"/>
                    <a:pt x="203" y="6"/>
                  </a:cubicBezTo>
                  <a:cubicBezTo>
                    <a:pt x="193" y="3"/>
                    <a:pt x="183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70"/>
            <p:cNvSpPr/>
            <p:nvPr/>
          </p:nvSpPr>
          <p:spPr>
            <a:xfrm rot="-5400000">
              <a:off x="5442862" y="1647411"/>
              <a:ext cx="53630" cy="43435"/>
            </a:xfrm>
            <a:custGeom>
              <a:avLst/>
              <a:gdLst/>
              <a:ahLst/>
              <a:cxnLst/>
              <a:rect l="l" t="t" r="r" b="b"/>
              <a:pathLst>
                <a:path w="484" h="392" extrusionOk="0">
                  <a:moveTo>
                    <a:pt x="483" y="1"/>
                  </a:moveTo>
                  <a:lnTo>
                    <a:pt x="483" y="1"/>
                  </a:lnTo>
                  <a:cubicBezTo>
                    <a:pt x="381" y="26"/>
                    <a:pt x="305" y="52"/>
                    <a:pt x="229" y="103"/>
                  </a:cubicBezTo>
                  <a:cubicBezTo>
                    <a:pt x="178" y="179"/>
                    <a:pt x="0" y="306"/>
                    <a:pt x="178" y="382"/>
                  </a:cubicBezTo>
                  <a:cubicBezTo>
                    <a:pt x="198" y="389"/>
                    <a:pt x="217" y="392"/>
                    <a:pt x="235" y="392"/>
                  </a:cubicBezTo>
                  <a:cubicBezTo>
                    <a:pt x="361" y="392"/>
                    <a:pt x="461" y="245"/>
                    <a:pt x="4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70"/>
            <p:cNvSpPr/>
            <p:nvPr/>
          </p:nvSpPr>
          <p:spPr>
            <a:xfrm rot="-5400000">
              <a:off x="4638212" y="1076890"/>
              <a:ext cx="25485" cy="24377"/>
            </a:xfrm>
            <a:custGeom>
              <a:avLst/>
              <a:gdLst/>
              <a:ahLst/>
              <a:cxnLst/>
              <a:rect l="l" t="t" r="r" b="b"/>
              <a:pathLst>
                <a:path w="230" h="220" extrusionOk="0">
                  <a:moveTo>
                    <a:pt x="127" y="0"/>
                  </a:moveTo>
                  <a:cubicBezTo>
                    <a:pt x="112" y="0"/>
                    <a:pt x="95" y="4"/>
                    <a:pt x="77" y="10"/>
                  </a:cubicBezTo>
                  <a:cubicBezTo>
                    <a:pt x="26" y="10"/>
                    <a:pt x="1" y="60"/>
                    <a:pt x="1" y="111"/>
                  </a:cubicBezTo>
                  <a:cubicBezTo>
                    <a:pt x="1" y="174"/>
                    <a:pt x="52" y="220"/>
                    <a:pt x="113" y="220"/>
                  </a:cubicBezTo>
                  <a:cubicBezTo>
                    <a:pt x="126" y="220"/>
                    <a:pt x="140" y="217"/>
                    <a:pt x="153" y="213"/>
                  </a:cubicBezTo>
                  <a:cubicBezTo>
                    <a:pt x="179" y="213"/>
                    <a:pt x="204" y="137"/>
                    <a:pt x="230" y="111"/>
                  </a:cubicBezTo>
                  <a:cubicBezTo>
                    <a:pt x="210" y="34"/>
                    <a:pt x="176" y="0"/>
                    <a:pt x="1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70"/>
            <p:cNvSpPr/>
            <p:nvPr/>
          </p:nvSpPr>
          <p:spPr>
            <a:xfrm rot="-5400000">
              <a:off x="4343753" y="1014010"/>
              <a:ext cx="22604" cy="23379"/>
            </a:xfrm>
            <a:custGeom>
              <a:avLst/>
              <a:gdLst/>
              <a:ahLst/>
              <a:cxnLst/>
              <a:rect l="l" t="t" r="r" b="b"/>
              <a:pathLst>
                <a:path w="204" h="211" extrusionOk="0">
                  <a:moveTo>
                    <a:pt x="115" y="0"/>
                  </a:moveTo>
                  <a:cubicBezTo>
                    <a:pt x="103" y="0"/>
                    <a:pt x="90" y="2"/>
                    <a:pt x="77" y="7"/>
                  </a:cubicBezTo>
                  <a:cubicBezTo>
                    <a:pt x="0" y="32"/>
                    <a:pt x="26" y="83"/>
                    <a:pt x="0" y="109"/>
                  </a:cubicBezTo>
                  <a:cubicBezTo>
                    <a:pt x="26" y="134"/>
                    <a:pt x="77" y="185"/>
                    <a:pt x="128" y="210"/>
                  </a:cubicBezTo>
                  <a:cubicBezTo>
                    <a:pt x="128" y="210"/>
                    <a:pt x="178" y="134"/>
                    <a:pt x="204" y="109"/>
                  </a:cubicBezTo>
                  <a:cubicBezTo>
                    <a:pt x="204" y="46"/>
                    <a:pt x="169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70"/>
            <p:cNvSpPr/>
            <p:nvPr/>
          </p:nvSpPr>
          <p:spPr>
            <a:xfrm rot="-5400000">
              <a:off x="4324196" y="1123981"/>
              <a:ext cx="25374" cy="20277"/>
            </a:xfrm>
            <a:custGeom>
              <a:avLst/>
              <a:gdLst/>
              <a:ahLst/>
              <a:cxnLst/>
              <a:rect l="l" t="t" r="r" b="b"/>
              <a:pathLst>
                <a:path w="229" h="183" extrusionOk="0">
                  <a:moveTo>
                    <a:pt x="68" y="0"/>
                  </a:moveTo>
                  <a:cubicBezTo>
                    <a:pt x="45" y="0"/>
                    <a:pt x="23" y="81"/>
                    <a:pt x="0" y="81"/>
                  </a:cubicBezTo>
                  <a:cubicBezTo>
                    <a:pt x="51" y="132"/>
                    <a:pt x="76" y="157"/>
                    <a:pt x="153" y="182"/>
                  </a:cubicBezTo>
                  <a:cubicBezTo>
                    <a:pt x="153" y="182"/>
                    <a:pt x="204" y="132"/>
                    <a:pt x="229" y="81"/>
                  </a:cubicBezTo>
                  <a:cubicBezTo>
                    <a:pt x="178" y="30"/>
                    <a:pt x="127" y="4"/>
                    <a:pt x="76" y="4"/>
                  </a:cubicBezTo>
                  <a:cubicBezTo>
                    <a:pt x="74" y="2"/>
                    <a:pt x="71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70"/>
            <p:cNvSpPr/>
            <p:nvPr/>
          </p:nvSpPr>
          <p:spPr>
            <a:xfrm rot="-5400000">
              <a:off x="4447354" y="999938"/>
              <a:ext cx="33906" cy="23379"/>
            </a:xfrm>
            <a:custGeom>
              <a:avLst/>
              <a:gdLst/>
              <a:ahLst/>
              <a:cxnLst/>
              <a:rect l="l" t="t" r="r" b="b"/>
              <a:pathLst>
                <a:path w="306" h="211" extrusionOk="0">
                  <a:moveTo>
                    <a:pt x="107" y="0"/>
                  </a:moveTo>
                  <a:cubicBezTo>
                    <a:pt x="90" y="0"/>
                    <a:pt x="72" y="4"/>
                    <a:pt x="52" y="12"/>
                  </a:cubicBezTo>
                  <a:cubicBezTo>
                    <a:pt x="26" y="38"/>
                    <a:pt x="1" y="88"/>
                    <a:pt x="26" y="139"/>
                  </a:cubicBezTo>
                  <a:cubicBezTo>
                    <a:pt x="59" y="193"/>
                    <a:pt x="96" y="211"/>
                    <a:pt x="135" y="211"/>
                  </a:cubicBezTo>
                  <a:cubicBezTo>
                    <a:pt x="189" y="211"/>
                    <a:pt x="247" y="179"/>
                    <a:pt x="306" y="165"/>
                  </a:cubicBezTo>
                  <a:cubicBezTo>
                    <a:pt x="242" y="101"/>
                    <a:pt x="195" y="0"/>
                    <a:pt x="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70"/>
            <p:cNvSpPr/>
            <p:nvPr/>
          </p:nvSpPr>
          <p:spPr>
            <a:xfrm rot="-5400000">
              <a:off x="4265250" y="1115782"/>
              <a:ext cx="8532" cy="8532"/>
            </a:xfrm>
            <a:custGeom>
              <a:avLst/>
              <a:gdLst/>
              <a:ahLst/>
              <a:cxnLst/>
              <a:rect l="l" t="t" r="r" b="b"/>
              <a:pathLst>
                <a:path w="77" h="77" extrusionOk="0">
                  <a:moveTo>
                    <a:pt x="26" y="0"/>
                  </a:moveTo>
                  <a:cubicBezTo>
                    <a:pt x="26" y="0"/>
                    <a:pt x="1" y="26"/>
                    <a:pt x="1" y="51"/>
                  </a:cubicBezTo>
                  <a:cubicBezTo>
                    <a:pt x="1" y="51"/>
                    <a:pt x="26" y="51"/>
                    <a:pt x="51" y="77"/>
                  </a:cubicBezTo>
                  <a:lnTo>
                    <a:pt x="77" y="26"/>
                  </a:lnTo>
                  <a:cubicBezTo>
                    <a:pt x="51" y="26"/>
                    <a:pt x="51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7" name="Google Shape;6517;p70"/>
          <p:cNvSpPr txBox="1">
            <a:spLocks noGrp="1"/>
          </p:cNvSpPr>
          <p:nvPr>
            <p:ph type="title" idx="2"/>
          </p:nvPr>
        </p:nvSpPr>
        <p:spPr>
          <a:xfrm>
            <a:off x="245448" y="3114076"/>
            <a:ext cx="8691789" cy="8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Je comprends les conséquences du commerce colonial</a:t>
            </a:r>
            <a:endParaRPr dirty="0"/>
          </a:p>
        </p:txBody>
      </p:sp>
      <p:sp>
        <p:nvSpPr>
          <p:cNvPr id="6519" name="Google Shape;6519;p70"/>
          <p:cNvSpPr txBox="1">
            <a:spLocks noGrp="1"/>
          </p:cNvSpPr>
          <p:nvPr>
            <p:ph type="title"/>
          </p:nvPr>
        </p:nvSpPr>
        <p:spPr>
          <a:xfrm flipH="1">
            <a:off x="3784350" y="1360243"/>
            <a:ext cx="1575300" cy="10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0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5" name="Google Shape;5965;p67"/>
          <p:cNvSpPr txBox="1">
            <a:spLocks noGrp="1"/>
          </p:cNvSpPr>
          <p:nvPr>
            <p:ph type="subTitle" idx="1"/>
          </p:nvPr>
        </p:nvSpPr>
        <p:spPr>
          <a:xfrm>
            <a:off x="110205" y="1745374"/>
            <a:ext cx="4858006" cy="12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Les européens, en colonisant de nouvelles terres, ont parfois malmenés les populations qui y vivaient déjà. Certaines populations comme en Afrique sont utilisées comme </a:t>
            </a:r>
            <a:r>
              <a:rPr lang="fr-FR" sz="1600" b="1" dirty="0"/>
              <a:t>esclaves</a:t>
            </a:r>
            <a:r>
              <a:rPr lang="fr-FR" sz="1600" dirty="0"/>
              <a:t>, en les vendant comme de vulgaires objets et en les </a:t>
            </a:r>
            <a:r>
              <a:rPr lang="fr-FR" sz="1600" b="1" dirty="0"/>
              <a:t>obligeant à travailler</a:t>
            </a:r>
            <a:r>
              <a:rPr lang="fr-FR" sz="1600" dirty="0"/>
              <a:t>, comme dans les champs de coton.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/>
              <a:t>Louis XIV est à l’origine du </a:t>
            </a:r>
            <a:r>
              <a:rPr lang="fr-FR" sz="1600" b="1" dirty="0"/>
              <a:t>« Code noir »  </a:t>
            </a:r>
            <a:r>
              <a:rPr lang="fr-FR" sz="1600" dirty="0"/>
              <a:t>en 1685 qui explique comment traiter les esclaves dans les colonies.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19A095-88D0-C574-4040-67D741AEE01A}"/>
              </a:ext>
            </a:extLst>
          </p:cNvPr>
          <p:cNvSpPr txBox="1"/>
          <p:nvPr/>
        </p:nvSpPr>
        <p:spPr>
          <a:xfrm>
            <a:off x="1869012" y="0"/>
            <a:ext cx="51455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2B1B"/>
              </a:buClr>
              <a:buSzPts val="3000"/>
              <a:buFont typeface="Fondamento"/>
              <a:buNone/>
              <a:tabLst/>
              <a:defRPr/>
            </a:pPr>
            <a:r>
              <a:rPr lang="fr-FR" sz="3500" b="1" dirty="0">
                <a:solidFill>
                  <a:srgbClr val="722B1B"/>
                </a:solidFill>
                <a:latin typeface="Fondamento"/>
                <a:sym typeface="Fondamento"/>
              </a:rPr>
              <a:t>Quelles conséquences ?</a:t>
            </a:r>
            <a:endParaRPr kumimoji="0" lang="fr-FR" sz="3500" b="1" i="0" u="none" strike="noStrike" kern="0" cap="none" spc="0" normalizeH="0" baseline="0" noProof="0" dirty="0">
              <a:ln>
                <a:noFill/>
              </a:ln>
              <a:solidFill>
                <a:srgbClr val="722B1B"/>
              </a:solidFill>
              <a:effectLst/>
              <a:uLnTx/>
              <a:uFillTx/>
              <a:latin typeface="Fondamento"/>
              <a:sym typeface="Fondamento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E98D7C-42C8-A4BE-5EB4-216DA2DD4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931" y="766770"/>
            <a:ext cx="3915037" cy="33003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915B6F-4676-A045-E54B-D429C825E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042" y="3657252"/>
            <a:ext cx="2427833" cy="153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5051"/>
      </p:ext>
    </p:extLst>
  </p:cSld>
  <p:clrMapOvr>
    <a:masterClrMapping/>
  </p:clrMapOvr>
</p:sld>
</file>

<file path=ppt/theme/theme1.xml><?xml version="1.0" encoding="utf-8"?>
<a:theme xmlns:a="http://schemas.openxmlformats.org/drawingml/2006/main" name="Social Studies &amp; History Subject for Middle School - 6th Grade: Ancient World History by Slidesgo">
  <a:themeElements>
    <a:clrScheme name="Simple Light">
      <a:dk1>
        <a:srgbClr val="722B1B"/>
      </a:dk1>
      <a:lt1>
        <a:srgbClr val="F5C7BB"/>
      </a:lt1>
      <a:dk2>
        <a:srgbClr val="A75441"/>
      </a:dk2>
      <a:lt2>
        <a:srgbClr val="FDDECB"/>
      </a:lt2>
      <a:accent1>
        <a:srgbClr val="A75441"/>
      </a:accent1>
      <a:accent2>
        <a:srgbClr val="E2988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A754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444</Words>
  <Application>Microsoft Office PowerPoint</Application>
  <PresentationFormat>Affichage à l'écran (16:9)</PresentationFormat>
  <Paragraphs>34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Commissioner</vt:lpstr>
      <vt:lpstr>Fondamento</vt:lpstr>
      <vt:lpstr>Social Studies &amp; History Subject for Middle School - 6th Grade: Ancient World History by Slidesgo</vt:lpstr>
      <vt:lpstr>La construction  du premier empire colonial</vt:lpstr>
      <vt:lpstr>Je découvre l’exploitation des colonies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J’identifie les motivations de la France</vt:lpstr>
      <vt:lpstr>Présentation PowerPoint</vt:lpstr>
      <vt:lpstr>Je comprends les conséquences du commerce colonial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construction  du premier empire colonial</dc:title>
  <dc:creator>Solène Ezingeard</dc:creator>
  <cp:lastModifiedBy>Solène Ezingeard</cp:lastModifiedBy>
  <cp:revision>6</cp:revision>
  <dcterms:modified xsi:type="dcterms:W3CDTF">2023-03-25T11:39:03Z</dcterms:modified>
</cp:coreProperties>
</file>