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6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292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076"/>
    <a:srgbClr val="FFF99A"/>
    <a:srgbClr val="FFE699"/>
    <a:srgbClr val="E3C66B"/>
    <a:srgbClr val="9D5ABB"/>
    <a:srgbClr val="6E3F83"/>
    <a:srgbClr val="FFC893"/>
    <a:srgbClr val="E1A268"/>
    <a:srgbClr val="75AFE7"/>
    <a:srgbClr val="5D8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>
      <p:cViewPr varScale="1">
        <p:scale>
          <a:sx n="66" d="100"/>
          <a:sy n="66" d="100"/>
        </p:scale>
        <p:origin x="45" y="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72D65-572A-3440-9910-65CDAB3998CE}" type="datetimeFigureOut">
              <a:rPr lang="es-ES_tradnl" smtClean="0"/>
              <a:t>11/03/2023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67E32-CA85-5C48-BD1F-DCC9897FFA0D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78190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67E32-CA85-5C48-BD1F-DCC9897FFA0D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68190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842892" y="8385872"/>
            <a:ext cx="1092200" cy="365125"/>
          </a:xfrm>
        </p:spPr>
        <p:txBody>
          <a:bodyPr/>
          <a:lstStyle>
            <a:lvl1pPr>
              <a:defRPr lang="en-US" sz="2500" kern="1200" smtClean="0">
                <a:solidFill>
                  <a:srgbClr val="231F20"/>
                </a:solidFill>
                <a:latin typeface="PT Serif" pitchFamily="18" charset="0"/>
                <a:ea typeface="+mn-ea"/>
                <a:cs typeface="PT Serif" pitchFamily="18" charset="0"/>
              </a:defRPr>
            </a:lvl1pPr>
          </a:lstStyle>
          <a:p>
            <a:fld id="{B6F15528-21DE-4FAA-801E-634DDDAF4B2B}" type="slidenum">
              <a:rPr lang="tr-TR" smtClean="0"/>
              <a:pPr/>
              <a:t>‹N°›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933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1800" y="1171420"/>
            <a:ext cx="12852400" cy="1470025"/>
          </a:xfrm>
        </p:spPr>
        <p:txBody>
          <a:bodyPr>
            <a:noAutofit/>
          </a:bodyPr>
          <a:lstStyle>
            <a:lvl1pPr>
              <a:defRPr lang="en-US" sz="8000" kern="1200">
                <a:solidFill>
                  <a:srgbClr val="61668C"/>
                </a:solidFill>
                <a:latin typeface="Cinzel" charset="0"/>
                <a:ea typeface="Cinzel" charset="0"/>
                <a:cs typeface="Cinze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842892" y="8385872"/>
            <a:ext cx="1092200" cy="365125"/>
          </a:xfrm>
        </p:spPr>
        <p:txBody>
          <a:bodyPr/>
          <a:lstStyle>
            <a:lvl1pPr>
              <a:defRPr lang="en-US" sz="2500" kern="1200" smtClean="0">
                <a:solidFill>
                  <a:srgbClr val="231F20"/>
                </a:solidFill>
                <a:latin typeface="PT Serif" pitchFamily="18" charset="0"/>
                <a:ea typeface="+mn-ea"/>
                <a:cs typeface="PT Serif" pitchFamily="18" charset="0"/>
              </a:defRPr>
            </a:lvl1pPr>
          </a:lstStyle>
          <a:p>
            <a:fld id="{B6F15528-21DE-4FAA-801E-634DDDAF4B2B}" type="slidenum">
              <a:rPr lang="tr-TR" smtClean="0"/>
              <a:pPr/>
              <a:t>‹N°›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62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C7B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842892" y="8385872"/>
            <a:ext cx="1092200" cy="365125"/>
          </a:xfrm>
        </p:spPr>
        <p:txBody>
          <a:bodyPr/>
          <a:lstStyle>
            <a:lvl1pPr>
              <a:defRPr lang="en-US" sz="2500" kern="1200" smtClean="0">
                <a:solidFill>
                  <a:srgbClr val="231F20"/>
                </a:solidFill>
                <a:latin typeface="PT Serif" pitchFamily="18" charset="0"/>
                <a:ea typeface="+mn-ea"/>
                <a:cs typeface="PT Serif" pitchFamily="18" charset="0"/>
              </a:defRPr>
            </a:lvl1pPr>
          </a:lstStyle>
          <a:p>
            <a:fld id="{B6F15528-21DE-4FAA-801E-634DDDAF4B2B}" type="slidenum">
              <a:rPr lang="tr-TR" smtClean="0"/>
              <a:pPr/>
              <a:t>‹N°›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318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2" r:id="rId3"/>
    <p:sldLayoutId id="2147483651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acebook.com/watch/?v=227490158276607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6835" y="304800"/>
            <a:ext cx="14419012" cy="140038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tabLst/>
            </a:pPr>
            <a:r>
              <a:rPr lang="en-US" altLang="zh-CN" sz="8800" b="1" dirty="0">
                <a:solidFill>
                  <a:srgbClr val="61668C"/>
                </a:solidFill>
                <a:latin typeface="Castellar" panose="020A0402060406010301" pitchFamily="18" charset="0"/>
                <a:ea typeface="Cinzel" charset="0"/>
                <a:cs typeface="Cinzel" charset="0"/>
              </a:rPr>
              <a:t>H4 – </a:t>
            </a:r>
            <a:r>
              <a:rPr lang="en-US" altLang="zh-CN" sz="8800" b="1" dirty="0" err="1">
                <a:solidFill>
                  <a:srgbClr val="61668C"/>
                </a:solidFill>
                <a:latin typeface="Castellar" panose="020A0402060406010301" pitchFamily="18" charset="0"/>
                <a:ea typeface="Cinzel" charset="0"/>
                <a:cs typeface="Cinzel" charset="0"/>
              </a:rPr>
              <a:t>L’Empire</a:t>
            </a:r>
            <a:r>
              <a:rPr lang="en-US" altLang="zh-CN" sz="8800" b="1" dirty="0">
                <a:solidFill>
                  <a:srgbClr val="61668C"/>
                </a:solidFill>
                <a:latin typeface="Castellar" panose="020A0402060406010301" pitchFamily="18" charset="0"/>
                <a:ea typeface="Cinzel" charset="0"/>
                <a:cs typeface="Cinzel" charset="0"/>
              </a:rPr>
              <a:t> </a:t>
            </a:r>
            <a:r>
              <a:rPr lang="en-US" altLang="zh-CN" sz="8800" b="1" dirty="0" err="1">
                <a:solidFill>
                  <a:srgbClr val="61668C"/>
                </a:solidFill>
                <a:latin typeface="Castellar" panose="020A0402060406010301" pitchFamily="18" charset="0"/>
                <a:ea typeface="Cinzel" charset="0"/>
                <a:cs typeface="Cinzel" charset="0"/>
              </a:rPr>
              <a:t>romain</a:t>
            </a:r>
            <a:endParaRPr lang="en-US" altLang="zh-CN" sz="8800" b="1" dirty="0">
              <a:solidFill>
                <a:srgbClr val="61668C"/>
              </a:solidFill>
              <a:latin typeface="Castellar" panose="020A0402060406010301" pitchFamily="18" charset="0"/>
              <a:ea typeface="Cinzel" charset="0"/>
              <a:cs typeface="Cinzel" charset="0"/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0" y="1794474"/>
            <a:ext cx="16281401" cy="7366002"/>
            <a:chOff x="-2794001" y="-1"/>
            <a:chExt cx="16281401" cy="7366002"/>
          </a:xfrm>
        </p:grpSpPr>
        <p:grpSp>
          <p:nvGrpSpPr>
            <p:cNvPr id="5" name="Grupo"/>
            <p:cNvGrpSpPr/>
            <p:nvPr/>
          </p:nvGrpSpPr>
          <p:grpSpPr>
            <a:xfrm>
              <a:off x="-2794001" y="5638800"/>
              <a:ext cx="16264892" cy="1727201"/>
              <a:chOff x="0" y="0"/>
              <a:chExt cx="16264891" cy="1727200"/>
            </a:xfrm>
          </p:grpSpPr>
          <p:sp>
            <p:nvSpPr>
              <p:cNvPr id="1632" name="Rectángulo"/>
              <p:cNvSpPr/>
              <p:nvPr/>
            </p:nvSpPr>
            <p:spPr>
              <a:xfrm>
                <a:off x="0" y="0"/>
                <a:ext cx="16264891" cy="1720850"/>
              </a:xfrm>
              <a:prstGeom prst="rect">
                <a:avLst/>
              </a:prstGeom>
              <a:solidFill>
                <a:srgbClr val="CCCC6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33" name="Figura"/>
              <p:cNvSpPr/>
              <p:nvPr/>
            </p:nvSpPr>
            <p:spPr>
              <a:xfrm>
                <a:off x="-1" y="279400"/>
                <a:ext cx="16264892" cy="14478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25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34" name="Figura"/>
              <p:cNvSpPr/>
              <p:nvPr/>
            </p:nvSpPr>
            <p:spPr>
              <a:xfrm>
                <a:off x="-1" y="952500"/>
                <a:ext cx="16264892" cy="7721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1954"/>
                    </a:ln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35" name="Rectángulo"/>
              <p:cNvSpPr/>
              <p:nvPr/>
            </p:nvSpPr>
            <p:spPr>
              <a:xfrm>
                <a:off x="0" y="457200"/>
                <a:ext cx="6150610" cy="309880"/>
              </a:xfrm>
              <a:prstGeom prst="rect">
                <a:avLst/>
              </a:pr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36" name="Rectángulo"/>
              <p:cNvSpPr/>
              <p:nvPr/>
            </p:nvSpPr>
            <p:spPr>
              <a:xfrm>
                <a:off x="9855200" y="457200"/>
                <a:ext cx="6407150" cy="309880"/>
              </a:xfrm>
              <a:prstGeom prst="rect">
                <a:avLst/>
              </a:pr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6" name="Grupo"/>
            <p:cNvGrpSpPr/>
            <p:nvPr/>
          </p:nvGrpSpPr>
          <p:grpSpPr>
            <a:xfrm>
              <a:off x="-2794000" y="736600"/>
              <a:ext cx="16281400" cy="5247641"/>
              <a:chOff x="0" y="0"/>
              <a:chExt cx="16281399" cy="5247640"/>
            </a:xfrm>
          </p:grpSpPr>
          <p:sp>
            <p:nvSpPr>
              <p:cNvPr id="1629" name="Figura"/>
              <p:cNvSpPr/>
              <p:nvPr/>
            </p:nvSpPr>
            <p:spPr>
              <a:xfrm>
                <a:off x="9397999" y="0"/>
                <a:ext cx="6883401" cy="52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4" extrusionOk="0">
                    <a:moveTo>
                      <a:pt x="21532" y="8922"/>
                    </a:moveTo>
                    <a:lnTo>
                      <a:pt x="19723" y="8922"/>
                    </a:lnTo>
                    <a:lnTo>
                      <a:pt x="19723" y="8786"/>
                    </a:lnTo>
                    <a:cubicBezTo>
                      <a:pt x="19723" y="8776"/>
                      <a:pt x="19719" y="8771"/>
                      <a:pt x="19719" y="8760"/>
                    </a:cubicBezTo>
                    <a:cubicBezTo>
                      <a:pt x="19854" y="8687"/>
                      <a:pt x="19982" y="8666"/>
                      <a:pt x="19982" y="8666"/>
                    </a:cubicBezTo>
                    <a:cubicBezTo>
                      <a:pt x="19982" y="8666"/>
                      <a:pt x="19982" y="8666"/>
                      <a:pt x="19898" y="8431"/>
                    </a:cubicBezTo>
                    <a:cubicBezTo>
                      <a:pt x="19862" y="8327"/>
                      <a:pt x="19763" y="8060"/>
                      <a:pt x="19667" y="7799"/>
                    </a:cubicBezTo>
                    <a:cubicBezTo>
                      <a:pt x="19763" y="7715"/>
                      <a:pt x="19839" y="7647"/>
                      <a:pt x="19839" y="7647"/>
                    </a:cubicBezTo>
                    <a:lnTo>
                      <a:pt x="19731" y="7423"/>
                    </a:lnTo>
                    <a:cubicBezTo>
                      <a:pt x="19743" y="7412"/>
                      <a:pt x="19751" y="7407"/>
                      <a:pt x="19751" y="7407"/>
                    </a:cubicBezTo>
                    <a:lnTo>
                      <a:pt x="19488" y="6880"/>
                    </a:lnTo>
                    <a:cubicBezTo>
                      <a:pt x="19520" y="6749"/>
                      <a:pt x="19536" y="6660"/>
                      <a:pt x="19536" y="6660"/>
                    </a:cubicBezTo>
                    <a:lnTo>
                      <a:pt x="19261" y="6483"/>
                    </a:lnTo>
                    <a:cubicBezTo>
                      <a:pt x="19273" y="6399"/>
                      <a:pt x="19281" y="6347"/>
                      <a:pt x="19281" y="6347"/>
                    </a:cubicBezTo>
                    <a:lnTo>
                      <a:pt x="18946" y="6185"/>
                    </a:lnTo>
                    <a:cubicBezTo>
                      <a:pt x="18958" y="6112"/>
                      <a:pt x="18962" y="6065"/>
                      <a:pt x="18962" y="6065"/>
                    </a:cubicBezTo>
                    <a:lnTo>
                      <a:pt x="18368" y="5777"/>
                    </a:lnTo>
                    <a:cubicBezTo>
                      <a:pt x="18368" y="5777"/>
                      <a:pt x="18336" y="5898"/>
                      <a:pt x="18296" y="6054"/>
                    </a:cubicBezTo>
                    <a:cubicBezTo>
                      <a:pt x="18221" y="6018"/>
                      <a:pt x="18169" y="5992"/>
                      <a:pt x="18169" y="5992"/>
                    </a:cubicBezTo>
                    <a:cubicBezTo>
                      <a:pt x="18169" y="5992"/>
                      <a:pt x="18145" y="5934"/>
                      <a:pt x="18105" y="5866"/>
                    </a:cubicBezTo>
                    <a:cubicBezTo>
                      <a:pt x="18248" y="5777"/>
                      <a:pt x="18312" y="5657"/>
                      <a:pt x="18256" y="5542"/>
                    </a:cubicBezTo>
                    <a:cubicBezTo>
                      <a:pt x="18197" y="5417"/>
                      <a:pt x="18117" y="5260"/>
                      <a:pt x="18065" y="5156"/>
                    </a:cubicBezTo>
                    <a:cubicBezTo>
                      <a:pt x="18105" y="5067"/>
                      <a:pt x="18137" y="4968"/>
                      <a:pt x="18141" y="4858"/>
                    </a:cubicBezTo>
                    <a:cubicBezTo>
                      <a:pt x="18161" y="4555"/>
                      <a:pt x="18165" y="4043"/>
                      <a:pt x="18169" y="3965"/>
                    </a:cubicBezTo>
                    <a:lnTo>
                      <a:pt x="18169" y="3965"/>
                    </a:lnTo>
                    <a:lnTo>
                      <a:pt x="18169" y="3954"/>
                    </a:lnTo>
                    <a:lnTo>
                      <a:pt x="18169" y="3902"/>
                    </a:lnTo>
                    <a:lnTo>
                      <a:pt x="18169" y="3860"/>
                    </a:lnTo>
                    <a:lnTo>
                      <a:pt x="18169" y="3724"/>
                    </a:lnTo>
                    <a:lnTo>
                      <a:pt x="18169" y="3709"/>
                    </a:lnTo>
                    <a:lnTo>
                      <a:pt x="18169" y="3615"/>
                    </a:lnTo>
                    <a:lnTo>
                      <a:pt x="18169" y="3510"/>
                    </a:lnTo>
                    <a:lnTo>
                      <a:pt x="18256" y="3510"/>
                    </a:lnTo>
                    <a:lnTo>
                      <a:pt x="18256" y="3359"/>
                    </a:lnTo>
                    <a:lnTo>
                      <a:pt x="18169" y="3359"/>
                    </a:lnTo>
                    <a:cubicBezTo>
                      <a:pt x="18153" y="2904"/>
                      <a:pt x="17826" y="2533"/>
                      <a:pt x="17427" y="2533"/>
                    </a:cubicBezTo>
                    <a:cubicBezTo>
                      <a:pt x="17029" y="2533"/>
                      <a:pt x="16702" y="2899"/>
                      <a:pt x="16686" y="3359"/>
                    </a:cubicBezTo>
                    <a:lnTo>
                      <a:pt x="16595" y="3359"/>
                    </a:lnTo>
                    <a:lnTo>
                      <a:pt x="16595" y="3510"/>
                    </a:lnTo>
                    <a:lnTo>
                      <a:pt x="16682" y="3510"/>
                    </a:lnTo>
                    <a:lnTo>
                      <a:pt x="16682" y="3615"/>
                    </a:lnTo>
                    <a:lnTo>
                      <a:pt x="16682" y="3709"/>
                    </a:lnTo>
                    <a:lnTo>
                      <a:pt x="16682" y="3719"/>
                    </a:lnTo>
                    <a:lnTo>
                      <a:pt x="16682" y="3855"/>
                    </a:lnTo>
                    <a:lnTo>
                      <a:pt x="16682" y="3897"/>
                    </a:lnTo>
                    <a:lnTo>
                      <a:pt x="16682" y="3949"/>
                    </a:lnTo>
                    <a:lnTo>
                      <a:pt x="16682" y="3960"/>
                    </a:lnTo>
                    <a:lnTo>
                      <a:pt x="16682" y="3960"/>
                    </a:lnTo>
                    <a:cubicBezTo>
                      <a:pt x="16682" y="4038"/>
                      <a:pt x="16690" y="4550"/>
                      <a:pt x="16710" y="4853"/>
                    </a:cubicBezTo>
                    <a:cubicBezTo>
                      <a:pt x="16714" y="4947"/>
                      <a:pt x="16738" y="5030"/>
                      <a:pt x="16770" y="5109"/>
                    </a:cubicBezTo>
                    <a:cubicBezTo>
                      <a:pt x="16722" y="5208"/>
                      <a:pt x="16630" y="5391"/>
                      <a:pt x="16559" y="5537"/>
                    </a:cubicBezTo>
                    <a:cubicBezTo>
                      <a:pt x="16495" y="5668"/>
                      <a:pt x="16583" y="5804"/>
                      <a:pt x="16762" y="5892"/>
                    </a:cubicBezTo>
                    <a:cubicBezTo>
                      <a:pt x="16734" y="5950"/>
                      <a:pt x="16714" y="5997"/>
                      <a:pt x="16714" y="5997"/>
                    </a:cubicBezTo>
                    <a:cubicBezTo>
                      <a:pt x="16714" y="5997"/>
                      <a:pt x="16690" y="6007"/>
                      <a:pt x="16646" y="6028"/>
                    </a:cubicBezTo>
                    <a:cubicBezTo>
                      <a:pt x="16606" y="5882"/>
                      <a:pt x="16579" y="5772"/>
                      <a:pt x="16579" y="5772"/>
                    </a:cubicBezTo>
                    <a:lnTo>
                      <a:pt x="15985" y="6059"/>
                    </a:lnTo>
                    <a:cubicBezTo>
                      <a:pt x="15985" y="6059"/>
                      <a:pt x="15989" y="6107"/>
                      <a:pt x="16001" y="6180"/>
                    </a:cubicBezTo>
                    <a:lnTo>
                      <a:pt x="15666" y="6342"/>
                    </a:lnTo>
                    <a:cubicBezTo>
                      <a:pt x="15666" y="6342"/>
                      <a:pt x="15670" y="6394"/>
                      <a:pt x="15686" y="6477"/>
                    </a:cubicBezTo>
                    <a:lnTo>
                      <a:pt x="15411" y="6655"/>
                    </a:lnTo>
                    <a:cubicBezTo>
                      <a:pt x="15411" y="6655"/>
                      <a:pt x="15427" y="6744"/>
                      <a:pt x="15459" y="6874"/>
                    </a:cubicBezTo>
                    <a:lnTo>
                      <a:pt x="15196" y="7402"/>
                    </a:lnTo>
                    <a:cubicBezTo>
                      <a:pt x="15196" y="7402"/>
                      <a:pt x="15204" y="7407"/>
                      <a:pt x="15216" y="7418"/>
                    </a:cubicBezTo>
                    <a:lnTo>
                      <a:pt x="15108" y="7642"/>
                    </a:lnTo>
                    <a:cubicBezTo>
                      <a:pt x="15108" y="7642"/>
                      <a:pt x="15164" y="7689"/>
                      <a:pt x="15236" y="7752"/>
                    </a:cubicBezTo>
                    <a:cubicBezTo>
                      <a:pt x="15144" y="8013"/>
                      <a:pt x="15044" y="8306"/>
                      <a:pt x="15000" y="8421"/>
                    </a:cubicBezTo>
                    <a:cubicBezTo>
                      <a:pt x="14917" y="8656"/>
                      <a:pt x="14917" y="8656"/>
                      <a:pt x="14917" y="8656"/>
                    </a:cubicBezTo>
                    <a:cubicBezTo>
                      <a:pt x="14917" y="8656"/>
                      <a:pt x="15044" y="8671"/>
                      <a:pt x="15176" y="8744"/>
                    </a:cubicBezTo>
                    <a:cubicBezTo>
                      <a:pt x="15156" y="8844"/>
                      <a:pt x="15136" y="8959"/>
                      <a:pt x="15120" y="9084"/>
                    </a:cubicBezTo>
                    <a:cubicBezTo>
                      <a:pt x="14988" y="8974"/>
                      <a:pt x="14833" y="8912"/>
                      <a:pt x="14666" y="8912"/>
                    </a:cubicBezTo>
                    <a:lnTo>
                      <a:pt x="14287" y="8912"/>
                    </a:lnTo>
                    <a:cubicBezTo>
                      <a:pt x="14339" y="8828"/>
                      <a:pt x="14375" y="8697"/>
                      <a:pt x="14375" y="8489"/>
                    </a:cubicBezTo>
                    <a:cubicBezTo>
                      <a:pt x="14375" y="8196"/>
                      <a:pt x="14319" y="7621"/>
                      <a:pt x="14267" y="7167"/>
                    </a:cubicBezTo>
                    <a:cubicBezTo>
                      <a:pt x="14227" y="6806"/>
                      <a:pt x="14191" y="6530"/>
                      <a:pt x="14191" y="6530"/>
                    </a:cubicBezTo>
                    <a:lnTo>
                      <a:pt x="14179" y="6530"/>
                    </a:lnTo>
                    <a:lnTo>
                      <a:pt x="14100" y="6530"/>
                    </a:lnTo>
                    <a:lnTo>
                      <a:pt x="14100" y="836"/>
                    </a:lnTo>
                    <a:lnTo>
                      <a:pt x="14203" y="836"/>
                    </a:lnTo>
                    <a:lnTo>
                      <a:pt x="14044" y="0"/>
                    </a:lnTo>
                    <a:lnTo>
                      <a:pt x="13873" y="836"/>
                    </a:lnTo>
                    <a:lnTo>
                      <a:pt x="13976" y="836"/>
                    </a:lnTo>
                    <a:lnTo>
                      <a:pt x="13976" y="6535"/>
                    </a:lnTo>
                    <a:lnTo>
                      <a:pt x="13901" y="6535"/>
                    </a:lnTo>
                    <a:lnTo>
                      <a:pt x="13889" y="6535"/>
                    </a:lnTo>
                    <a:cubicBezTo>
                      <a:pt x="13889" y="6535"/>
                      <a:pt x="13853" y="6817"/>
                      <a:pt x="13813" y="7172"/>
                    </a:cubicBezTo>
                    <a:cubicBezTo>
                      <a:pt x="13761" y="7621"/>
                      <a:pt x="13705" y="8196"/>
                      <a:pt x="13705" y="8494"/>
                    </a:cubicBezTo>
                    <a:cubicBezTo>
                      <a:pt x="13705" y="8708"/>
                      <a:pt x="13741" y="8839"/>
                      <a:pt x="13793" y="8917"/>
                    </a:cubicBezTo>
                    <a:lnTo>
                      <a:pt x="12868" y="8917"/>
                    </a:lnTo>
                    <a:lnTo>
                      <a:pt x="12868" y="8781"/>
                    </a:lnTo>
                    <a:cubicBezTo>
                      <a:pt x="12868" y="8771"/>
                      <a:pt x="12864" y="8765"/>
                      <a:pt x="12864" y="8755"/>
                    </a:cubicBezTo>
                    <a:cubicBezTo>
                      <a:pt x="13000" y="8682"/>
                      <a:pt x="13127" y="8661"/>
                      <a:pt x="13127" y="8661"/>
                    </a:cubicBezTo>
                    <a:cubicBezTo>
                      <a:pt x="13127" y="8661"/>
                      <a:pt x="13127" y="8661"/>
                      <a:pt x="13044" y="8426"/>
                    </a:cubicBezTo>
                    <a:cubicBezTo>
                      <a:pt x="13008" y="8321"/>
                      <a:pt x="12908" y="8055"/>
                      <a:pt x="12813" y="7794"/>
                    </a:cubicBezTo>
                    <a:cubicBezTo>
                      <a:pt x="12908" y="7710"/>
                      <a:pt x="12984" y="7642"/>
                      <a:pt x="12984" y="7642"/>
                    </a:cubicBezTo>
                    <a:lnTo>
                      <a:pt x="12876" y="7418"/>
                    </a:lnTo>
                    <a:cubicBezTo>
                      <a:pt x="12888" y="7407"/>
                      <a:pt x="12896" y="7402"/>
                      <a:pt x="12896" y="7402"/>
                    </a:cubicBezTo>
                    <a:lnTo>
                      <a:pt x="12633" y="6874"/>
                    </a:lnTo>
                    <a:cubicBezTo>
                      <a:pt x="12665" y="6744"/>
                      <a:pt x="12681" y="6655"/>
                      <a:pt x="12681" y="6655"/>
                    </a:cubicBezTo>
                    <a:lnTo>
                      <a:pt x="12406" y="6477"/>
                    </a:lnTo>
                    <a:cubicBezTo>
                      <a:pt x="12418" y="6394"/>
                      <a:pt x="12426" y="6342"/>
                      <a:pt x="12426" y="6342"/>
                    </a:cubicBezTo>
                    <a:lnTo>
                      <a:pt x="12091" y="6180"/>
                    </a:lnTo>
                    <a:cubicBezTo>
                      <a:pt x="12103" y="6107"/>
                      <a:pt x="12107" y="6059"/>
                      <a:pt x="12107" y="6059"/>
                    </a:cubicBezTo>
                    <a:lnTo>
                      <a:pt x="11513" y="5772"/>
                    </a:lnTo>
                    <a:cubicBezTo>
                      <a:pt x="11513" y="5772"/>
                      <a:pt x="11481" y="5892"/>
                      <a:pt x="11442" y="6049"/>
                    </a:cubicBezTo>
                    <a:cubicBezTo>
                      <a:pt x="11366" y="6012"/>
                      <a:pt x="11314" y="5986"/>
                      <a:pt x="11314" y="5986"/>
                    </a:cubicBezTo>
                    <a:lnTo>
                      <a:pt x="11314" y="5986"/>
                    </a:lnTo>
                    <a:cubicBezTo>
                      <a:pt x="11314" y="5986"/>
                      <a:pt x="11290" y="5929"/>
                      <a:pt x="11250" y="5861"/>
                    </a:cubicBezTo>
                    <a:cubicBezTo>
                      <a:pt x="11394" y="5772"/>
                      <a:pt x="11458" y="5652"/>
                      <a:pt x="11402" y="5537"/>
                    </a:cubicBezTo>
                    <a:cubicBezTo>
                      <a:pt x="11342" y="5412"/>
                      <a:pt x="11262" y="5255"/>
                      <a:pt x="11210" y="5151"/>
                    </a:cubicBezTo>
                    <a:cubicBezTo>
                      <a:pt x="11250" y="5062"/>
                      <a:pt x="11282" y="4963"/>
                      <a:pt x="11286" y="4853"/>
                    </a:cubicBezTo>
                    <a:cubicBezTo>
                      <a:pt x="11306" y="4550"/>
                      <a:pt x="11310" y="4038"/>
                      <a:pt x="11314" y="3960"/>
                    </a:cubicBezTo>
                    <a:lnTo>
                      <a:pt x="11314" y="3960"/>
                    </a:lnTo>
                    <a:lnTo>
                      <a:pt x="11314" y="3949"/>
                    </a:lnTo>
                    <a:lnTo>
                      <a:pt x="11314" y="3897"/>
                    </a:lnTo>
                    <a:lnTo>
                      <a:pt x="11314" y="3855"/>
                    </a:lnTo>
                    <a:lnTo>
                      <a:pt x="11314" y="3719"/>
                    </a:lnTo>
                    <a:lnTo>
                      <a:pt x="11314" y="3709"/>
                    </a:lnTo>
                    <a:lnTo>
                      <a:pt x="11314" y="3615"/>
                    </a:lnTo>
                    <a:lnTo>
                      <a:pt x="11314" y="3510"/>
                    </a:lnTo>
                    <a:lnTo>
                      <a:pt x="11402" y="3510"/>
                    </a:lnTo>
                    <a:lnTo>
                      <a:pt x="11402" y="3359"/>
                    </a:lnTo>
                    <a:lnTo>
                      <a:pt x="11314" y="3359"/>
                    </a:lnTo>
                    <a:cubicBezTo>
                      <a:pt x="11298" y="2904"/>
                      <a:pt x="10971" y="2533"/>
                      <a:pt x="10573" y="2533"/>
                    </a:cubicBezTo>
                    <a:cubicBezTo>
                      <a:pt x="10174" y="2533"/>
                      <a:pt x="9848" y="2899"/>
                      <a:pt x="9832" y="3359"/>
                    </a:cubicBezTo>
                    <a:lnTo>
                      <a:pt x="9740" y="3359"/>
                    </a:lnTo>
                    <a:lnTo>
                      <a:pt x="9740" y="3510"/>
                    </a:lnTo>
                    <a:lnTo>
                      <a:pt x="9828" y="3510"/>
                    </a:lnTo>
                    <a:lnTo>
                      <a:pt x="9828" y="3615"/>
                    </a:lnTo>
                    <a:lnTo>
                      <a:pt x="9828" y="3709"/>
                    </a:lnTo>
                    <a:lnTo>
                      <a:pt x="9828" y="3719"/>
                    </a:lnTo>
                    <a:lnTo>
                      <a:pt x="9828" y="3855"/>
                    </a:lnTo>
                    <a:lnTo>
                      <a:pt x="9828" y="3897"/>
                    </a:lnTo>
                    <a:lnTo>
                      <a:pt x="9828" y="3949"/>
                    </a:lnTo>
                    <a:lnTo>
                      <a:pt x="9828" y="3960"/>
                    </a:lnTo>
                    <a:lnTo>
                      <a:pt x="9828" y="3960"/>
                    </a:lnTo>
                    <a:cubicBezTo>
                      <a:pt x="9828" y="4038"/>
                      <a:pt x="9836" y="4550"/>
                      <a:pt x="9855" y="4853"/>
                    </a:cubicBezTo>
                    <a:cubicBezTo>
                      <a:pt x="9859" y="4947"/>
                      <a:pt x="9883" y="5030"/>
                      <a:pt x="9915" y="5109"/>
                    </a:cubicBezTo>
                    <a:cubicBezTo>
                      <a:pt x="9867" y="5208"/>
                      <a:pt x="9776" y="5391"/>
                      <a:pt x="9704" y="5537"/>
                    </a:cubicBezTo>
                    <a:cubicBezTo>
                      <a:pt x="9640" y="5668"/>
                      <a:pt x="9728" y="5804"/>
                      <a:pt x="9907" y="5892"/>
                    </a:cubicBezTo>
                    <a:cubicBezTo>
                      <a:pt x="9879" y="5950"/>
                      <a:pt x="9859" y="5997"/>
                      <a:pt x="9859" y="5997"/>
                    </a:cubicBezTo>
                    <a:cubicBezTo>
                      <a:pt x="9859" y="5997"/>
                      <a:pt x="9836" y="6007"/>
                      <a:pt x="9792" y="6028"/>
                    </a:cubicBezTo>
                    <a:cubicBezTo>
                      <a:pt x="9756" y="5882"/>
                      <a:pt x="9724" y="5772"/>
                      <a:pt x="9724" y="5772"/>
                    </a:cubicBezTo>
                    <a:lnTo>
                      <a:pt x="9134" y="6059"/>
                    </a:lnTo>
                    <a:cubicBezTo>
                      <a:pt x="9134" y="6059"/>
                      <a:pt x="9138" y="6107"/>
                      <a:pt x="9150" y="6180"/>
                    </a:cubicBezTo>
                    <a:lnTo>
                      <a:pt x="8815" y="6342"/>
                    </a:lnTo>
                    <a:cubicBezTo>
                      <a:pt x="8815" y="6342"/>
                      <a:pt x="8819" y="6394"/>
                      <a:pt x="8835" y="6477"/>
                    </a:cubicBezTo>
                    <a:lnTo>
                      <a:pt x="8560" y="6655"/>
                    </a:lnTo>
                    <a:cubicBezTo>
                      <a:pt x="8560" y="6655"/>
                      <a:pt x="8576" y="6744"/>
                      <a:pt x="8608" y="6874"/>
                    </a:cubicBezTo>
                    <a:lnTo>
                      <a:pt x="8345" y="7402"/>
                    </a:lnTo>
                    <a:cubicBezTo>
                      <a:pt x="8345" y="7402"/>
                      <a:pt x="8353" y="7407"/>
                      <a:pt x="8365" y="7418"/>
                    </a:cubicBezTo>
                    <a:lnTo>
                      <a:pt x="8257" y="7642"/>
                    </a:lnTo>
                    <a:cubicBezTo>
                      <a:pt x="8257" y="7642"/>
                      <a:pt x="8313" y="7689"/>
                      <a:pt x="8385" y="7752"/>
                    </a:cubicBezTo>
                    <a:cubicBezTo>
                      <a:pt x="8293" y="8013"/>
                      <a:pt x="8194" y="8306"/>
                      <a:pt x="8150" y="8421"/>
                    </a:cubicBezTo>
                    <a:cubicBezTo>
                      <a:pt x="8066" y="8656"/>
                      <a:pt x="8066" y="8656"/>
                      <a:pt x="8066" y="8656"/>
                    </a:cubicBezTo>
                    <a:cubicBezTo>
                      <a:pt x="8066" y="8656"/>
                      <a:pt x="8194" y="8671"/>
                      <a:pt x="8325" y="8744"/>
                    </a:cubicBezTo>
                    <a:cubicBezTo>
                      <a:pt x="8305" y="8839"/>
                      <a:pt x="8289" y="8943"/>
                      <a:pt x="8273" y="9053"/>
                    </a:cubicBezTo>
                    <a:cubicBezTo>
                      <a:pt x="8150" y="8964"/>
                      <a:pt x="8006" y="8912"/>
                      <a:pt x="7855" y="8912"/>
                    </a:cubicBezTo>
                    <a:lnTo>
                      <a:pt x="7432" y="8912"/>
                    </a:lnTo>
                    <a:cubicBezTo>
                      <a:pt x="7484" y="8828"/>
                      <a:pt x="7520" y="8697"/>
                      <a:pt x="7520" y="8489"/>
                    </a:cubicBezTo>
                    <a:cubicBezTo>
                      <a:pt x="7520" y="8196"/>
                      <a:pt x="7464" y="7621"/>
                      <a:pt x="7413" y="7167"/>
                    </a:cubicBezTo>
                    <a:cubicBezTo>
                      <a:pt x="7373" y="6806"/>
                      <a:pt x="7337" y="6530"/>
                      <a:pt x="7337" y="6530"/>
                    </a:cubicBezTo>
                    <a:lnTo>
                      <a:pt x="7325" y="6530"/>
                    </a:lnTo>
                    <a:lnTo>
                      <a:pt x="7245" y="6530"/>
                    </a:lnTo>
                    <a:lnTo>
                      <a:pt x="7245" y="836"/>
                    </a:lnTo>
                    <a:lnTo>
                      <a:pt x="7349" y="836"/>
                    </a:lnTo>
                    <a:lnTo>
                      <a:pt x="7185" y="0"/>
                    </a:lnTo>
                    <a:lnTo>
                      <a:pt x="7014" y="836"/>
                    </a:lnTo>
                    <a:lnTo>
                      <a:pt x="7118" y="836"/>
                    </a:lnTo>
                    <a:lnTo>
                      <a:pt x="7118" y="6535"/>
                    </a:lnTo>
                    <a:lnTo>
                      <a:pt x="7042" y="6535"/>
                    </a:lnTo>
                    <a:lnTo>
                      <a:pt x="7030" y="6535"/>
                    </a:lnTo>
                    <a:cubicBezTo>
                      <a:pt x="7030" y="6535"/>
                      <a:pt x="6994" y="6817"/>
                      <a:pt x="6954" y="7172"/>
                    </a:cubicBezTo>
                    <a:cubicBezTo>
                      <a:pt x="6902" y="7621"/>
                      <a:pt x="6847" y="8196"/>
                      <a:pt x="6847" y="8494"/>
                    </a:cubicBezTo>
                    <a:cubicBezTo>
                      <a:pt x="6847" y="8708"/>
                      <a:pt x="6883" y="8839"/>
                      <a:pt x="6934" y="8917"/>
                    </a:cubicBezTo>
                    <a:lnTo>
                      <a:pt x="6054" y="8917"/>
                    </a:lnTo>
                    <a:lnTo>
                      <a:pt x="6054" y="8781"/>
                    </a:lnTo>
                    <a:cubicBezTo>
                      <a:pt x="6054" y="8771"/>
                      <a:pt x="6050" y="8765"/>
                      <a:pt x="6050" y="8755"/>
                    </a:cubicBezTo>
                    <a:cubicBezTo>
                      <a:pt x="6185" y="8682"/>
                      <a:pt x="6313" y="8661"/>
                      <a:pt x="6313" y="8661"/>
                    </a:cubicBezTo>
                    <a:cubicBezTo>
                      <a:pt x="6313" y="8661"/>
                      <a:pt x="6313" y="8661"/>
                      <a:pt x="6229" y="8426"/>
                    </a:cubicBezTo>
                    <a:cubicBezTo>
                      <a:pt x="6193" y="8321"/>
                      <a:pt x="6093" y="8055"/>
                      <a:pt x="5998" y="7794"/>
                    </a:cubicBezTo>
                    <a:cubicBezTo>
                      <a:pt x="6093" y="7710"/>
                      <a:pt x="6169" y="7642"/>
                      <a:pt x="6169" y="7642"/>
                    </a:cubicBezTo>
                    <a:lnTo>
                      <a:pt x="6062" y="7418"/>
                    </a:lnTo>
                    <a:cubicBezTo>
                      <a:pt x="6074" y="7407"/>
                      <a:pt x="6081" y="7402"/>
                      <a:pt x="6081" y="7402"/>
                    </a:cubicBezTo>
                    <a:lnTo>
                      <a:pt x="5818" y="6874"/>
                    </a:lnTo>
                    <a:cubicBezTo>
                      <a:pt x="5850" y="6744"/>
                      <a:pt x="5866" y="6655"/>
                      <a:pt x="5866" y="6655"/>
                    </a:cubicBezTo>
                    <a:lnTo>
                      <a:pt x="5591" y="6477"/>
                    </a:lnTo>
                    <a:cubicBezTo>
                      <a:pt x="5603" y="6394"/>
                      <a:pt x="5611" y="6342"/>
                      <a:pt x="5611" y="6342"/>
                    </a:cubicBezTo>
                    <a:lnTo>
                      <a:pt x="5276" y="6180"/>
                    </a:lnTo>
                    <a:cubicBezTo>
                      <a:pt x="5288" y="6107"/>
                      <a:pt x="5292" y="6059"/>
                      <a:pt x="5292" y="6059"/>
                    </a:cubicBezTo>
                    <a:lnTo>
                      <a:pt x="4699" y="5772"/>
                    </a:lnTo>
                    <a:cubicBezTo>
                      <a:pt x="4699" y="5772"/>
                      <a:pt x="4667" y="5892"/>
                      <a:pt x="4627" y="6049"/>
                    </a:cubicBezTo>
                    <a:cubicBezTo>
                      <a:pt x="4551" y="6012"/>
                      <a:pt x="4499" y="5986"/>
                      <a:pt x="4499" y="5986"/>
                    </a:cubicBezTo>
                    <a:cubicBezTo>
                      <a:pt x="4499" y="5986"/>
                      <a:pt x="4475" y="5929"/>
                      <a:pt x="4436" y="5861"/>
                    </a:cubicBezTo>
                    <a:cubicBezTo>
                      <a:pt x="4579" y="5772"/>
                      <a:pt x="4643" y="5652"/>
                      <a:pt x="4587" y="5537"/>
                    </a:cubicBezTo>
                    <a:cubicBezTo>
                      <a:pt x="4527" y="5412"/>
                      <a:pt x="4448" y="5255"/>
                      <a:pt x="4396" y="5151"/>
                    </a:cubicBezTo>
                    <a:cubicBezTo>
                      <a:pt x="4436" y="5062"/>
                      <a:pt x="4467" y="4963"/>
                      <a:pt x="4471" y="4853"/>
                    </a:cubicBezTo>
                    <a:cubicBezTo>
                      <a:pt x="4491" y="4550"/>
                      <a:pt x="4495" y="4038"/>
                      <a:pt x="4499" y="3960"/>
                    </a:cubicBezTo>
                    <a:lnTo>
                      <a:pt x="4499" y="3960"/>
                    </a:lnTo>
                    <a:lnTo>
                      <a:pt x="4499" y="3949"/>
                    </a:lnTo>
                    <a:lnTo>
                      <a:pt x="4499" y="3897"/>
                    </a:lnTo>
                    <a:lnTo>
                      <a:pt x="4499" y="3855"/>
                    </a:lnTo>
                    <a:lnTo>
                      <a:pt x="4499" y="3719"/>
                    </a:lnTo>
                    <a:lnTo>
                      <a:pt x="4499" y="3709"/>
                    </a:lnTo>
                    <a:lnTo>
                      <a:pt x="4499" y="3615"/>
                    </a:lnTo>
                    <a:lnTo>
                      <a:pt x="4499" y="3510"/>
                    </a:lnTo>
                    <a:lnTo>
                      <a:pt x="4587" y="3510"/>
                    </a:lnTo>
                    <a:lnTo>
                      <a:pt x="4587" y="3359"/>
                    </a:lnTo>
                    <a:lnTo>
                      <a:pt x="4499" y="3359"/>
                    </a:lnTo>
                    <a:cubicBezTo>
                      <a:pt x="4483" y="2904"/>
                      <a:pt x="4157" y="2533"/>
                      <a:pt x="3758" y="2533"/>
                    </a:cubicBezTo>
                    <a:cubicBezTo>
                      <a:pt x="3360" y="2533"/>
                      <a:pt x="3033" y="2899"/>
                      <a:pt x="3017" y="3359"/>
                    </a:cubicBezTo>
                    <a:lnTo>
                      <a:pt x="2925" y="3359"/>
                    </a:lnTo>
                    <a:lnTo>
                      <a:pt x="2925" y="3510"/>
                    </a:lnTo>
                    <a:lnTo>
                      <a:pt x="3013" y="3510"/>
                    </a:lnTo>
                    <a:lnTo>
                      <a:pt x="3013" y="3615"/>
                    </a:lnTo>
                    <a:lnTo>
                      <a:pt x="3013" y="3709"/>
                    </a:lnTo>
                    <a:lnTo>
                      <a:pt x="3013" y="3719"/>
                    </a:lnTo>
                    <a:lnTo>
                      <a:pt x="3013" y="3855"/>
                    </a:lnTo>
                    <a:lnTo>
                      <a:pt x="3013" y="3897"/>
                    </a:lnTo>
                    <a:lnTo>
                      <a:pt x="3013" y="3949"/>
                    </a:lnTo>
                    <a:lnTo>
                      <a:pt x="3013" y="3960"/>
                    </a:lnTo>
                    <a:lnTo>
                      <a:pt x="3013" y="3960"/>
                    </a:lnTo>
                    <a:cubicBezTo>
                      <a:pt x="3013" y="4038"/>
                      <a:pt x="3021" y="4550"/>
                      <a:pt x="3041" y="4853"/>
                    </a:cubicBezTo>
                    <a:cubicBezTo>
                      <a:pt x="3045" y="4947"/>
                      <a:pt x="3069" y="5030"/>
                      <a:pt x="3101" y="5109"/>
                    </a:cubicBezTo>
                    <a:cubicBezTo>
                      <a:pt x="3053" y="5208"/>
                      <a:pt x="2961" y="5391"/>
                      <a:pt x="2889" y="5537"/>
                    </a:cubicBezTo>
                    <a:cubicBezTo>
                      <a:pt x="2826" y="5668"/>
                      <a:pt x="2913" y="5804"/>
                      <a:pt x="3093" y="5892"/>
                    </a:cubicBezTo>
                    <a:cubicBezTo>
                      <a:pt x="3065" y="5950"/>
                      <a:pt x="3045" y="5997"/>
                      <a:pt x="3045" y="5997"/>
                    </a:cubicBezTo>
                    <a:cubicBezTo>
                      <a:pt x="3045" y="5997"/>
                      <a:pt x="3021" y="6007"/>
                      <a:pt x="2977" y="6028"/>
                    </a:cubicBezTo>
                    <a:cubicBezTo>
                      <a:pt x="2937" y="5882"/>
                      <a:pt x="2909" y="5772"/>
                      <a:pt x="2909" y="5772"/>
                    </a:cubicBezTo>
                    <a:lnTo>
                      <a:pt x="2319" y="6059"/>
                    </a:lnTo>
                    <a:cubicBezTo>
                      <a:pt x="2319" y="6059"/>
                      <a:pt x="2323" y="6107"/>
                      <a:pt x="2335" y="6180"/>
                    </a:cubicBezTo>
                    <a:lnTo>
                      <a:pt x="2001" y="6342"/>
                    </a:lnTo>
                    <a:cubicBezTo>
                      <a:pt x="2001" y="6342"/>
                      <a:pt x="2005" y="6394"/>
                      <a:pt x="2021" y="6477"/>
                    </a:cubicBezTo>
                    <a:lnTo>
                      <a:pt x="1746" y="6655"/>
                    </a:lnTo>
                    <a:cubicBezTo>
                      <a:pt x="1746" y="6655"/>
                      <a:pt x="1761" y="6744"/>
                      <a:pt x="1793" y="6874"/>
                    </a:cubicBezTo>
                    <a:lnTo>
                      <a:pt x="1530" y="7402"/>
                    </a:lnTo>
                    <a:cubicBezTo>
                      <a:pt x="1530" y="7402"/>
                      <a:pt x="1538" y="7407"/>
                      <a:pt x="1550" y="7418"/>
                    </a:cubicBezTo>
                    <a:lnTo>
                      <a:pt x="1443" y="7642"/>
                    </a:lnTo>
                    <a:cubicBezTo>
                      <a:pt x="1443" y="7642"/>
                      <a:pt x="1498" y="7689"/>
                      <a:pt x="1570" y="7752"/>
                    </a:cubicBezTo>
                    <a:cubicBezTo>
                      <a:pt x="1479" y="8013"/>
                      <a:pt x="1379" y="8306"/>
                      <a:pt x="1335" y="8421"/>
                    </a:cubicBezTo>
                    <a:cubicBezTo>
                      <a:pt x="1251" y="8656"/>
                      <a:pt x="1251" y="8656"/>
                      <a:pt x="1251" y="8656"/>
                    </a:cubicBezTo>
                    <a:cubicBezTo>
                      <a:pt x="1251" y="8656"/>
                      <a:pt x="1379" y="8671"/>
                      <a:pt x="1510" y="8744"/>
                    </a:cubicBezTo>
                    <a:cubicBezTo>
                      <a:pt x="1463" y="8964"/>
                      <a:pt x="1435" y="9256"/>
                      <a:pt x="1415" y="9523"/>
                    </a:cubicBezTo>
                    <a:cubicBezTo>
                      <a:pt x="1347" y="9486"/>
                      <a:pt x="1275" y="9460"/>
                      <a:pt x="1196" y="9444"/>
                    </a:cubicBezTo>
                    <a:cubicBezTo>
                      <a:pt x="897" y="9387"/>
                      <a:pt x="785" y="9262"/>
                      <a:pt x="709" y="9188"/>
                    </a:cubicBezTo>
                    <a:cubicBezTo>
                      <a:pt x="634" y="9115"/>
                      <a:pt x="614" y="8938"/>
                      <a:pt x="614" y="8938"/>
                    </a:cubicBezTo>
                    <a:cubicBezTo>
                      <a:pt x="614" y="8938"/>
                      <a:pt x="550" y="8953"/>
                      <a:pt x="550" y="9115"/>
                    </a:cubicBezTo>
                    <a:lnTo>
                      <a:pt x="550" y="9115"/>
                    </a:lnTo>
                    <a:cubicBezTo>
                      <a:pt x="550" y="9074"/>
                      <a:pt x="550" y="9027"/>
                      <a:pt x="550" y="8985"/>
                    </a:cubicBezTo>
                    <a:cubicBezTo>
                      <a:pt x="638" y="8922"/>
                      <a:pt x="709" y="8781"/>
                      <a:pt x="709" y="8483"/>
                    </a:cubicBezTo>
                    <a:cubicBezTo>
                      <a:pt x="709" y="8191"/>
                      <a:pt x="654" y="7616"/>
                      <a:pt x="602" y="7162"/>
                    </a:cubicBezTo>
                    <a:cubicBezTo>
                      <a:pt x="562" y="6801"/>
                      <a:pt x="526" y="6524"/>
                      <a:pt x="526" y="6524"/>
                    </a:cubicBezTo>
                    <a:lnTo>
                      <a:pt x="514" y="6524"/>
                    </a:lnTo>
                    <a:lnTo>
                      <a:pt x="434" y="6524"/>
                    </a:lnTo>
                    <a:lnTo>
                      <a:pt x="434" y="836"/>
                    </a:lnTo>
                    <a:lnTo>
                      <a:pt x="538" y="836"/>
                    </a:lnTo>
                    <a:lnTo>
                      <a:pt x="375" y="0"/>
                    </a:lnTo>
                    <a:lnTo>
                      <a:pt x="199" y="836"/>
                    </a:lnTo>
                    <a:lnTo>
                      <a:pt x="303" y="836"/>
                    </a:lnTo>
                    <a:lnTo>
                      <a:pt x="303" y="6535"/>
                    </a:lnTo>
                    <a:lnTo>
                      <a:pt x="227" y="6535"/>
                    </a:lnTo>
                    <a:lnTo>
                      <a:pt x="215" y="6535"/>
                    </a:lnTo>
                    <a:cubicBezTo>
                      <a:pt x="215" y="6535"/>
                      <a:pt x="179" y="6817"/>
                      <a:pt x="139" y="7172"/>
                    </a:cubicBezTo>
                    <a:cubicBezTo>
                      <a:pt x="88" y="7621"/>
                      <a:pt x="32" y="8196"/>
                      <a:pt x="32" y="8494"/>
                    </a:cubicBezTo>
                    <a:cubicBezTo>
                      <a:pt x="32" y="8812"/>
                      <a:pt x="116" y="8953"/>
                      <a:pt x="211" y="9006"/>
                    </a:cubicBezTo>
                    <a:lnTo>
                      <a:pt x="207" y="9094"/>
                    </a:lnTo>
                    <a:lnTo>
                      <a:pt x="76" y="9094"/>
                    </a:lnTo>
                    <a:cubicBezTo>
                      <a:pt x="32" y="9094"/>
                      <a:pt x="0" y="9141"/>
                      <a:pt x="0" y="9194"/>
                    </a:cubicBezTo>
                    <a:cubicBezTo>
                      <a:pt x="0" y="9251"/>
                      <a:pt x="36" y="9293"/>
                      <a:pt x="76" y="9293"/>
                    </a:cubicBezTo>
                    <a:cubicBezTo>
                      <a:pt x="32" y="9293"/>
                      <a:pt x="0" y="9340"/>
                      <a:pt x="0" y="9392"/>
                    </a:cubicBezTo>
                    <a:cubicBezTo>
                      <a:pt x="0" y="9450"/>
                      <a:pt x="36" y="9491"/>
                      <a:pt x="76" y="9491"/>
                    </a:cubicBezTo>
                    <a:cubicBezTo>
                      <a:pt x="32" y="9491"/>
                      <a:pt x="0" y="9538"/>
                      <a:pt x="0" y="9591"/>
                    </a:cubicBezTo>
                    <a:cubicBezTo>
                      <a:pt x="0" y="9648"/>
                      <a:pt x="36" y="9690"/>
                      <a:pt x="76" y="9690"/>
                    </a:cubicBezTo>
                    <a:cubicBezTo>
                      <a:pt x="32" y="9690"/>
                      <a:pt x="0" y="9737"/>
                      <a:pt x="0" y="9789"/>
                    </a:cubicBezTo>
                    <a:cubicBezTo>
                      <a:pt x="0" y="9847"/>
                      <a:pt x="36" y="9888"/>
                      <a:pt x="76" y="9888"/>
                    </a:cubicBezTo>
                    <a:lnTo>
                      <a:pt x="203" y="9888"/>
                    </a:lnTo>
                    <a:cubicBezTo>
                      <a:pt x="203" y="9920"/>
                      <a:pt x="203" y="9956"/>
                      <a:pt x="207" y="9988"/>
                    </a:cubicBezTo>
                    <a:cubicBezTo>
                      <a:pt x="207" y="9988"/>
                      <a:pt x="207" y="9993"/>
                      <a:pt x="207" y="9993"/>
                    </a:cubicBezTo>
                    <a:lnTo>
                      <a:pt x="211" y="10077"/>
                    </a:lnTo>
                    <a:lnTo>
                      <a:pt x="211" y="10077"/>
                    </a:lnTo>
                    <a:cubicBezTo>
                      <a:pt x="211" y="10077"/>
                      <a:pt x="211" y="10077"/>
                      <a:pt x="211" y="10077"/>
                    </a:cubicBezTo>
                    <a:lnTo>
                      <a:pt x="211" y="10077"/>
                    </a:lnTo>
                    <a:lnTo>
                      <a:pt x="215" y="10124"/>
                    </a:lnTo>
                    <a:cubicBezTo>
                      <a:pt x="215" y="10144"/>
                      <a:pt x="215" y="10165"/>
                      <a:pt x="219" y="10181"/>
                    </a:cubicBezTo>
                    <a:lnTo>
                      <a:pt x="219" y="10207"/>
                    </a:lnTo>
                    <a:lnTo>
                      <a:pt x="219" y="10207"/>
                    </a:lnTo>
                    <a:cubicBezTo>
                      <a:pt x="227" y="10343"/>
                      <a:pt x="231" y="10474"/>
                      <a:pt x="239" y="10578"/>
                    </a:cubicBezTo>
                    <a:lnTo>
                      <a:pt x="239" y="10578"/>
                    </a:lnTo>
                    <a:lnTo>
                      <a:pt x="243" y="10609"/>
                    </a:lnTo>
                    <a:cubicBezTo>
                      <a:pt x="243" y="10641"/>
                      <a:pt x="247" y="10667"/>
                      <a:pt x="247" y="10693"/>
                    </a:cubicBezTo>
                    <a:lnTo>
                      <a:pt x="247" y="10698"/>
                    </a:lnTo>
                    <a:lnTo>
                      <a:pt x="247" y="10698"/>
                    </a:lnTo>
                    <a:cubicBezTo>
                      <a:pt x="251" y="10761"/>
                      <a:pt x="255" y="10813"/>
                      <a:pt x="259" y="10860"/>
                    </a:cubicBezTo>
                    <a:lnTo>
                      <a:pt x="267" y="11027"/>
                    </a:lnTo>
                    <a:lnTo>
                      <a:pt x="267" y="20331"/>
                    </a:lnTo>
                    <a:lnTo>
                      <a:pt x="371" y="21574"/>
                    </a:lnTo>
                    <a:lnTo>
                      <a:pt x="474" y="20331"/>
                    </a:lnTo>
                    <a:lnTo>
                      <a:pt x="474" y="11001"/>
                    </a:lnTo>
                    <a:lnTo>
                      <a:pt x="486" y="10865"/>
                    </a:lnTo>
                    <a:lnTo>
                      <a:pt x="486" y="10865"/>
                    </a:lnTo>
                    <a:cubicBezTo>
                      <a:pt x="494" y="10782"/>
                      <a:pt x="502" y="10662"/>
                      <a:pt x="514" y="10505"/>
                    </a:cubicBezTo>
                    <a:lnTo>
                      <a:pt x="514" y="10505"/>
                    </a:lnTo>
                    <a:lnTo>
                      <a:pt x="514" y="10494"/>
                    </a:lnTo>
                    <a:cubicBezTo>
                      <a:pt x="514" y="10484"/>
                      <a:pt x="514" y="10474"/>
                      <a:pt x="518" y="10458"/>
                    </a:cubicBezTo>
                    <a:lnTo>
                      <a:pt x="522" y="10406"/>
                    </a:lnTo>
                    <a:lnTo>
                      <a:pt x="522" y="10406"/>
                    </a:lnTo>
                    <a:cubicBezTo>
                      <a:pt x="522" y="10390"/>
                      <a:pt x="526" y="10374"/>
                      <a:pt x="526" y="10359"/>
                    </a:cubicBezTo>
                    <a:lnTo>
                      <a:pt x="526" y="10359"/>
                    </a:lnTo>
                    <a:lnTo>
                      <a:pt x="526" y="10359"/>
                    </a:lnTo>
                    <a:cubicBezTo>
                      <a:pt x="530" y="10322"/>
                      <a:pt x="530" y="10280"/>
                      <a:pt x="534" y="10238"/>
                    </a:cubicBezTo>
                    <a:lnTo>
                      <a:pt x="534" y="10212"/>
                    </a:lnTo>
                    <a:lnTo>
                      <a:pt x="534" y="10212"/>
                    </a:lnTo>
                    <a:cubicBezTo>
                      <a:pt x="538" y="10171"/>
                      <a:pt x="538" y="10124"/>
                      <a:pt x="542" y="10082"/>
                    </a:cubicBezTo>
                    <a:lnTo>
                      <a:pt x="542" y="10082"/>
                    </a:lnTo>
                    <a:lnTo>
                      <a:pt x="542" y="10066"/>
                    </a:lnTo>
                    <a:cubicBezTo>
                      <a:pt x="542" y="10050"/>
                      <a:pt x="542" y="10040"/>
                      <a:pt x="542" y="10024"/>
                    </a:cubicBezTo>
                    <a:lnTo>
                      <a:pt x="546" y="9956"/>
                    </a:lnTo>
                    <a:cubicBezTo>
                      <a:pt x="546" y="9956"/>
                      <a:pt x="546" y="9956"/>
                      <a:pt x="546" y="9956"/>
                    </a:cubicBezTo>
                    <a:cubicBezTo>
                      <a:pt x="546" y="9956"/>
                      <a:pt x="546" y="9951"/>
                      <a:pt x="546" y="9951"/>
                    </a:cubicBezTo>
                    <a:cubicBezTo>
                      <a:pt x="546" y="9956"/>
                      <a:pt x="546" y="9962"/>
                      <a:pt x="546" y="9962"/>
                    </a:cubicBezTo>
                    <a:cubicBezTo>
                      <a:pt x="546" y="9962"/>
                      <a:pt x="1192" y="10468"/>
                      <a:pt x="1339" y="10510"/>
                    </a:cubicBezTo>
                    <a:cubicBezTo>
                      <a:pt x="1550" y="10568"/>
                      <a:pt x="1734" y="10771"/>
                      <a:pt x="1981" y="10714"/>
                    </a:cubicBezTo>
                    <a:cubicBezTo>
                      <a:pt x="1989" y="10714"/>
                      <a:pt x="1997" y="10714"/>
                      <a:pt x="1997" y="10709"/>
                    </a:cubicBezTo>
                    <a:cubicBezTo>
                      <a:pt x="2021" y="10703"/>
                      <a:pt x="2036" y="10651"/>
                      <a:pt x="2044" y="10583"/>
                    </a:cubicBezTo>
                    <a:cubicBezTo>
                      <a:pt x="2060" y="10505"/>
                      <a:pt x="2080" y="10369"/>
                      <a:pt x="2116" y="10050"/>
                    </a:cubicBezTo>
                    <a:cubicBezTo>
                      <a:pt x="2140" y="9852"/>
                      <a:pt x="2172" y="9528"/>
                      <a:pt x="2200" y="9220"/>
                    </a:cubicBezTo>
                    <a:cubicBezTo>
                      <a:pt x="2212" y="9220"/>
                      <a:pt x="2224" y="9220"/>
                      <a:pt x="2236" y="9220"/>
                    </a:cubicBezTo>
                    <a:lnTo>
                      <a:pt x="2236" y="9455"/>
                    </a:lnTo>
                    <a:lnTo>
                      <a:pt x="2236" y="9612"/>
                    </a:lnTo>
                    <a:lnTo>
                      <a:pt x="2236" y="10118"/>
                    </a:lnTo>
                    <a:lnTo>
                      <a:pt x="2236" y="10275"/>
                    </a:lnTo>
                    <a:lnTo>
                      <a:pt x="2236" y="10782"/>
                    </a:lnTo>
                    <a:lnTo>
                      <a:pt x="2236" y="10938"/>
                    </a:lnTo>
                    <a:lnTo>
                      <a:pt x="2236" y="11158"/>
                    </a:lnTo>
                    <a:lnTo>
                      <a:pt x="2236" y="11163"/>
                    </a:lnTo>
                    <a:cubicBezTo>
                      <a:pt x="2236" y="11163"/>
                      <a:pt x="2032" y="12683"/>
                      <a:pt x="1933" y="13430"/>
                    </a:cubicBezTo>
                    <a:cubicBezTo>
                      <a:pt x="1833" y="14182"/>
                      <a:pt x="1877" y="14835"/>
                      <a:pt x="1877" y="14835"/>
                    </a:cubicBezTo>
                    <a:cubicBezTo>
                      <a:pt x="1877" y="14835"/>
                      <a:pt x="2224" y="14783"/>
                      <a:pt x="2559" y="14841"/>
                    </a:cubicBezTo>
                    <a:cubicBezTo>
                      <a:pt x="2566" y="15076"/>
                      <a:pt x="2574" y="15342"/>
                      <a:pt x="2578" y="15640"/>
                    </a:cubicBezTo>
                    <a:cubicBezTo>
                      <a:pt x="2578" y="15807"/>
                      <a:pt x="2499" y="16637"/>
                      <a:pt x="2515" y="17040"/>
                    </a:cubicBezTo>
                    <a:cubicBezTo>
                      <a:pt x="2543" y="17928"/>
                      <a:pt x="2658" y="19019"/>
                      <a:pt x="2650" y="19458"/>
                    </a:cubicBezTo>
                    <a:cubicBezTo>
                      <a:pt x="2650" y="19458"/>
                      <a:pt x="2650" y="19458"/>
                      <a:pt x="2650" y="19458"/>
                    </a:cubicBezTo>
                    <a:lnTo>
                      <a:pt x="2650" y="19511"/>
                    </a:lnTo>
                    <a:cubicBezTo>
                      <a:pt x="2650" y="19531"/>
                      <a:pt x="2646" y="19552"/>
                      <a:pt x="2646" y="19568"/>
                    </a:cubicBezTo>
                    <a:cubicBezTo>
                      <a:pt x="2638" y="19620"/>
                      <a:pt x="2630" y="19667"/>
                      <a:pt x="2622" y="19714"/>
                    </a:cubicBezTo>
                    <a:lnTo>
                      <a:pt x="2618" y="19735"/>
                    </a:lnTo>
                    <a:cubicBezTo>
                      <a:pt x="2543" y="20075"/>
                      <a:pt x="2391" y="20278"/>
                      <a:pt x="2280" y="20466"/>
                    </a:cubicBezTo>
                    <a:cubicBezTo>
                      <a:pt x="2252" y="20513"/>
                      <a:pt x="2228" y="20555"/>
                      <a:pt x="2204" y="20597"/>
                    </a:cubicBezTo>
                    <a:lnTo>
                      <a:pt x="2184" y="20623"/>
                    </a:lnTo>
                    <a:cubicBezTo>
                      <a:pt x="2184" y="20623"/>
                      <a:pt x="2188" y="20623"/>
                      <a:pt x="2192" y="20618"/>
                    </a:cubicBezTo>
                    <a:cubicBezTo>
                      <a:pt x="2152" y="20681"/>
                      <a:pt x="2116" y="20738"/>
                      <a:pt x="2088" y="20785"/>
                    </a:cubicBezTo>
                    <a:lnTo>
                      <a:pt x="2044" y="20848"/>
                    </a:lnTo>
                    <a:cubicBezTo>
                      <a:pt x="2044" y="20848"/>
                      <a:pt x="2044" y="20848"/>
                      <a:pt x="2044" y="20848"/>
                    </a:cubicBezTo>
                    <a:cubicBezTo>
                      <a:pt x="1949" y="20984"/>
                      <a:pt x="1901" y="21036"/>
                      <a:pt x="1889" y="21088"/>
                    </a:cubicBezTo>
                    <a:cubicBezTo>
                      <a:pt x="1841" y="21187"/>
                      <a:pt x="1809" y="21334"/>
                      <a:pt x="1953" y="21428"/>
                    </a:cubicBezTo>
                    <a:cubicBezTo>
                      <a:pt x="2204" y="21595"/>
                      <a:pt x="2590" y="21558"/>
                      <a:pt x="2802" y="21287"/>
                    </a:cubicBezTo>
                    <a:cubicBezTo>
                      <a:pt x="3013" y="21015"/>
                      <a:pt x="3021" y="20816"/>
                      <a:pt x="3148" y="20655"/>
                    </a:cubicBezTo>
                    <a:cubicBezTo>
                      <a:pt x="3276" y="20487"/>
                      <a:pt x="3567" y="20148"/>
                      <a:pt x="3316" y="20049"/>
                    </a:cubicBezTo>
                    <a:cubicBezTo>
                      <a:pt x="3312" y="20049"/>
                      <a:pt x="3308" y="20049"/>
                      <a:pt x="3304" y="20049"/>
                    </a:cubicBezTo>
                    <a:cubicBezTo>
                      <a:pt x="3292" y="19965"/>
                      <a:pt x="3280" y="19866"/>
                      <a:pt x="3272" y="19735"/>
                    </a:cubicBezTo>
                    <a:cubicBezTo>
                      <a:pt x="3272" y="19719"/>
                      <a:pt x="3276" y="19646"/>
                      <a:pt x="3288" y="19547"/>
                    </a:cubicBezTo>
                    <a:lnTo>
                      <a:pt x="3292" y="19505"/>
                    </a:lnTo>
                    <a:cubicBezTo>
                      <a:pt x="3296" y="19464"/>
                      <a:pt x="3300" y="19422"/>
                      <a:pt x="3308" y="19369"/>
                    </a:cubicBezTo>
                    <a:lnTo>
                      <a:pt x="3316" y="19286"/>
                    </a:lnTo>
                    <a:cubicBezTo>
                      <a:pt x="3344" y="19056"/>
                      <a:pt x="3379" y="18774"/>
                      <a:pt x="3411" y="18549"/>
                    </a:cubicBezTo>
                    <a:cubicBezTo>
                      <a:pt x="3427" y="18429"/>
                      <a:pt x="3443" y="18320"/>
                      <a:pt x="3455" y="18215"/>
                    </a:cubicBezTo>
                    <a:lnTo>
                      <a:pt x="3455" y="20383"/>
                    </a:lnTo>
                    <a:cubicBezTo>
                      <a:pt x="3455" y="20999"/>
                      <a:pt x="3838" y="21501"/>
                      <a:pt x="4308" y="21501"/>
                    </a:cubicBezTo>
                    <a:lnTo>
                      <a:pt x="5097" y="21501"/>
                    </a:lnTo>
                    <a:cubicBezTo>
                      <a:pt x="5205" y="21527"/>
                      <a:pt x="5316" y="21527"/>
                      <a:pt x="5424" y="21501"/>
                    </a:cubicBezTo>
                    <a:lnTo>
                      <a:pt x="7181" y="21501"/>
                    </a:lnTo>
                    <a:lnTo>
                      <a:pt x="7189" y="21579"/>
                    </a:lnTo>
                    <a:lnTo>
                      <a:pt x="7197" y="21501"/>
                    </a:lnTo>
                    <a:lnTo>
                      <a:pt x="7867" y="21501"/>
                    </a:lnTo>
                    <a:cubicBezTo>
                      <a:pt x="8337" y="21501"/>
                      <a:pt x="8720" y="20999"/>
                      <a:pt x="8720" y="20383"/>
                    </a:cubicBezTo>
                    <a:lnTo>
                      <a:pt x="8720" y="14835"/>
                    </a:lnTo>
                    <a:cubicBezTo>
                      <a:pt x="8795" y="14825"/>
                      <a:pt x="9094" y="14794"/>
                      <a:pt x="9381" y="14846"/>
                    </a:cubicBezTo>
                    <a:cubicBezTo>
                      <a:pt x="9389" y="15081"/>
                      <a:pt x="9397" y="15347"/>
                      <a:pt x="9401" y="15645"/>
                    </a:cubicBezTo>
                    <a:cubicBezTo>
                      <a:pt x="9401" y="15812"/>
                      <a:pt x="9321" y="16643"/>
                      <a:pt x="9337" y="17045"/>
                    </a:cubicBezTo>
                    <a:cubicBezTo>
                      <a:pt x="9365" y="17933"/>
                      <a:pt x="9481" y="19025"/>
                      <a:pt x="9473" y="19464"/>
                    </a:cubicBezTo>
                    <a:cubicBezTo>
                      <a:pt x="9473" y="19464"/>
                      <a:pt x="9473" y="19464"/>
                      <a:pt x="9473" y="19464"/>
                    </a:cubicBezTo>
                    <a:lnTo>
                      <a:pt x="9473" y="19516"/>
                    </a:lnTo>
                    <a:cubicBezTo>
                      <a:pt x="9473" y="19537"/>
                      <a:pt x="9469" y="19558"/>
                      <a:pt x="9469" y="19573"/>
                    </a:cubicBezTo>
                    <a:cubicBezTo>
                      <a:pt x="9461" y="19625"/>
                      <a:pt x="9453" y="19672"/>
                      <a:pt x="9445" y="19719"/>
                    </a:cubicBezTo>
                    <a:lnTo>
                      <a:pt x="9441" y="19740"/>
                    </a:lnTo>
                    <a:cubicBezTo>
                      <a:pt x="9365" y="20080"/>
                      <a:pt x="9214" y="20284"/>
                      <a:pt x="9102" y="20472"/>
                    </a:cubicBezTo>
                    <a:cubicBezTo>
                      <a:pt x="9074" y="20519"/>
                      <a:pt x="9050" y="20560"/>
                      <a:pt x="9027" y="20602"/>
                    </a:cubicBezTo>
                    <a:lnTo>
                      <a:pt x="9007" y="20628"/>
                    </a:lnTo>
                    <a:cubicBezTo>
                      <a:pt x="9007" y="20628"/>
                      <a:pt x="9011" y="20628"/>
                      <a:pt x="9015" y="20623"/>
                    </a:cubicBezTo>
                    <a:cubicBezTo>
                      <a:pt x="8975" y="20686"/>
                      <a:pt x="8939" y="20743"/>
                      <a:pt x="8911" y="20790"/>
                    </a:cubicBezTo>
                    <a:lnTo>
                      <a:pt x="8867" y="20853"/>
                    </a:lnTo>
                    <a:cubicBezTo>
                      <a:pt x="8867" y="20853"/>
                      <a:pt x="8867" y="20853"/>
                      <a:pt x="8867" y="20853"/>
                    </a:cubicBezTo>
                    <a:cubicBezTo>
                      <a:pt x="8772" y="20989"/>
                      <a:pt x="8724" y="21041"/>
                      <a:pt x="8712" y="21093"/>
                    </a:cubicBezTo>
                    <a:cubicBezTo>
                      <a:pt x="8664" y="21193"/>
                      <a:pt x="8632" y="21339"/>
                      <a:pt x="8775" y="21433"/>
                    </a:cubicBezTo>
                    <a:cubicBezTo>
                      <a:pt x="9027" y="21600"/>
                      <a:pt x="9413" y="21563"/>
                      <a:pt x="9624" y="21292"/>
                    </a:cubicBezTo>
                    <a:cubicBezTo>
                      <a:pt x="9836" y="21020"/>
                      <a:pt x="9844" y="20822"/>
                      <a:pt x="9971" y="20660"/>
                    </a:cubicBezTo>
                    <a:cubicBezTo>
                      <a:pt x="10099" y="20493"/>
                      <a:pt x="10390" y="20153"/>
                      <a:pt x="10138" y="20054"/>
                    </a:cubicBezTo>
                    <a:cubicBezTo>
                      <a:pt x="10134" y="20054"/>
                      <a:pt x="10130" y="20054"/>
                      <a:pt x="10126" y="20054"/>
                    </a:cubicBezTo>
                    <a:cubicBezTo>
                      <a:pt x="10115" y="19970"/>
                      <a:pt x="10103" y="19871"/>
                      <a:pt x="10095" y="19740"/>
                    </a:cubicBezTo>
                    <a:cubicBezTo>
                      <a:pt x="10095" y="19725"/>
                      <a:pt x="10099" y="19652"/>
                      <a:pt x="10111" y="19552"/>
                    </a:cubicBezTo>
                    <a:lnTo>
                      <a:pt x="10115" y="19511"/>
                    </a:lnTo>
                    <a:cubicBezTo>
                      <a:pt x="10119" y="19469"/>
                      <a:pt x="10123" y="19427"/>
                      <a:pt x="10130" y="19375"/>
                    </a:cubicBezTo>
                    <a:lnTo>
                      <a:pt x="10138" y="19291"/>
                    </a:lnTo>
                    <a:lnTo>
                      <a:pt x="10138" y="19291"/>
                    </a:lnTo>
                    <a:cubicBezTo>
                      <a:pt x="10166" y="19061"/>
                      <a:pt x="10202" y="18779"/>
                      <a:pt x="10234" y="18555"/>
                    </a:cubicBezTo>
                    <a:cubicBezTo>
                      <a:pt x="10250" y="18434"/>
                      <a:pt x="10266" y="18325"/>
                      <a:pt x="10278" y="18220"/>
                    </a:cubicBezTo>
                    <a:lnTo>
                      <a:pt x="10278" y="20388"/>
                    </a:lnTo>
                    <a:cubicBezTo>
                      <a:pt x="10278" y="21004"/>
                      <a:pt x="10661" y="21506"/>
                      <a:pt x="11131" y="21506"/>
                    </a:cubicBezTo>
                    <a:lnTo>
                      <a:pt x="11920" y="21506"/>
                    </a:lnTo>
                    <a:cubicBezTo>
                      <a:pt x="12027" y="21532"/>
                      <a:pt x="12139" y="21532"/>
                      <a:pt x="12247" y="21506"/>
                    </a:cubicBezTo>
                    <a:lnTo>
                      <a:pt x="14052" y="21506"/>
                    </a:lnTo>
                    <a:lnTo>
                      <a:pt x="14060" y="21584"/>
                    </a:lnTo>
                    <a:lnTo>
                      <a:pt x="14068" y="21506"/>
                    </a:lnTo>
                    <a:lnTo>
                      <a:pt x="14694" y="21506"/>
                    </a:lnTo>
                    <a:cubicBezTo>
                      <a:pt x="15164" y="21506"/>
                      <a:pt x="15546" y="21004"/>
                      <a:pt x="15546" y="20388"/>
                    </a:cubicBezTo>
                    <a:lnTo>
                      <a:pt x="15546" y="10724"/>
                    </a:lnTo>
                    <a:cubicBezTo>
                      <a:pt x="15586" y="10729"/>
                      <a:pt x="15626" y="10724"/>
                      <a:pt x="15670" y="10714"/>
                    </a:cubicBezTo>
                    <a:cubicBezTo>
                      <a:pt x="15678" y="10714"/>
                      <a:pt x="15686" y="10714"/>
                      <a:pt x="15686" y="10709"/>
                    </a:cubicBezTo>
                    <a:cubicBezTo>
                      <a:pt x="15710" y="10703"/>
                      <a:pt x="15726" y="10651"/>
                      <a:pt x="15734" y="10583"/>
                    </a:cubicBezTo>
                    <a:cubicBezTo>
                      <a:pt x="15750" y="10505"/>
                      <a:pt x="15770" y="10369"/>
                      <a:pt x="15805" y="10050"/>
                    </a:cubicBezTo>
                    <a:cubicBezTo>
                      <a:pt x="15829" y="9852"/>
                      <a:pt x="15861" y="9528"/>
                      <a:pt x="15889" y="9220"/>
                    </a:cubicBezTo>
                    <a:cubicBezTo>
                      <a:pt x="15901" y="9220"/>
                      <a:pt x="15913" y="9220"/>
                      <a:pt x="15925" y="9220"/>
                    </a:cubicBezTo>
                    <a:lnTo>
                      <a:pt x="15925" y="9455"/>
                    </a:lnTo>
                    <a:lnTo>
                      <a:pt x="15925" y="9612"/>
                    </a:lnTo>
                    <a:lnTo>
                      <a:pt x="15925" y="10118"/>
                    </a:lnTo>
                    <a:lnTo>
                      <a:pt x="15925" y="10275"/>
                    </a:lnTo>
                    <a:lnTo>
                      <a:pt x="15925" y="10782"/>
                    </a:lnTo>
                    <a:lnTo>
                      <a:pt x="15925" y="10938"/>
                    </a:lnTo>
                    <a:lnTo>
                      <a:pt x="15925" y="11158"/>
                    </a:lnTo>
                    <a:lnTo>
                      <a:pt x="15925" y="11163"/>
                    </a:lnTo>
                    <a:cubicBezTo>
                      <a:pt x="15925" y="11163"/>
                      <a:pt x="15722" y="12683"/>
                      <a:pt x="15622" y="13430"/>
                    </a:cubicBezTo>
                    <a:cubicBezTo>
                      <a:pt x="15523" y="14182"/>
                      <a:pt x="15566" y="14835"/>
                      <a:pt x="15566" y="14835"/>
                    </a:cubicBezTo>
                    <a:cubicBezTo>
                      <a:pt x="15566" y="14835"/>
                      <a:pt x="15913" y="14783"/>
                      <a:pt x="16248" y="14841"/>
                    </a:cubicBezTo>
                    <a:cubicBezTo>
                      <a:pt x="16256" y="15076"/>
                      <a:pt x="16264" y="15342"/>
                      <a:pt x="16268" y="15640"/>
                    </a:cubicBezTo>
                    <a:cubicBezTo>
                      <a:pt x="16268" y="15807"/>
                      <a:pt x="16188" y="16637"/>
                      <a:pt x="16204" y="17040"/>
                    </a:cubicBezTo>
                    <a:cubicBezTo>
                      <a:pt x="16232" y="17928"/>
                      <a:pt x="16347" y="19019"/>
                      <a:pt x="16339" y="19458"/>
                    </a:cubicBezTo>
                    <a:cubicBezTo>
                      <a:pt x="16339" y="19458"/>
                      <a:pt x="16339" y="19458"/>
                      <a:pt x="16339" y="19458"/>
                    </a:cubicBezTo>
                    <a:lnTo>
                      <a:pt x="16339" y="19511"/>
                    </a:lnTo>
                    <a:cubicBezTo>
                      <a:pt x="16339" y="19531"/>
                      <a:pt x="16335" y="19552"/>
                      <a:pt x="16335" y="19568"/>
                    </a:cubicBezTo>
                    <a:cubicBezTo>
                      <a:pt x="16328" y="19620"/>
                      <a:pt x="16320" y="19667"/>
                      <a:pt x="16312" y="19714"/>
                    </a:cubicBezTo>
                    <a:lnTo>
                      <a:pt x="16308" y="19735"/>
                    </a:lnTo>
                    <a:cubicBezTo>
                      <a:pt x="16232" y="20075"/>
                      <a:pt x="16080" y="20278"/>
                      <a:pt x="15969" y="20466"/>
                    </a:cubicBezTo>
                    <a:cubicBezTo>
                      <a:pt x="15941" y="20513"/>
                      <a:pt x="15917" y="20555"/>
                      <a:pt x="15893" y="20597"/>
                    </a:cubicBezTo>
                    <a:lnTo>
                      <a:pt x="15873" y="20623"/>
                    </a:lnTo>
                    <a:cubicBezTo>
                      <a:pt x="15873" y="20623"/>
                      <a:pt x="15877" y="20623"/>
                      <a:pt x="15881" y="20618"/>
                    </a:cubicBezTo>
                    <a:cubicBezTo>
                      <a:pt x="15841" y="20681"/>
                      <a:pt x="15805" y="20738"/>
                      <a:pt x="15778" y="20785"/>
                    </a:cubicBezTo>
                    <a:lnTo>
                      <a:pt x="15734" y="20848"/>
                    </a:lnTo>
                    <a:cubicBezTo>
                      <a:pt x="15734" y="20848"/>
                      <a:pt x="15734" y="20848"/>
                      <a:pt x="15734" y="20848"/>
                    </a:cubicBezTo>
                    <a:cubicBezTo>
                      <a:pt x="15638" y="20984"/>
                      <a:pt x="15590" y="21036"/>
                      <a:pt x="15578" y="21088"/>
                    </a:cubicBezTo>
                    <a:cubicBezTo>
                      <a:pt x="15530" y="21187"/>
                      <a:pt x="15499" y="21334"/>
                      <a:pt x="15642" y="21428"/>
                    </a:cubicBezTo>
                    <a:cubicBezTo>
                      <a:pt x="15893" y="21595"/>
                      <a:pt x="16280" y="21558"/>
                      <a:pt x="16491" y="21287"/>
                    </a:cubicBezTo>
                    <a:cubicBezTo>
                      <a:pt x="16702" y="21015"/>
                      <a:pt x="16710" y="20816"/>
                      <a:pt x="16838" y="20655"/>
                    </a:cubicBezTo>
                    <a:cubicBezTo>
                      <a:pt x="16965" y="20487"/>
                      <a:pt x="17256" y="20148"/>
                      <a:pt x="17005" y="20049"/>
                    </a:cubicBezTo>
                    <a:cubicBezTo>
                      <a:pt x="17001" y="20049"/>
                      <a:pt x="16997" y="20049"/>
                      <a:pt x="16993" y="20049"/>
                    </a:cubicBezTo>
                    <a:cubicBezTo>
                      <a:pt x="16981" y="19965"/>
                      <a:pt x="16969" y="19866"/>
                      <a:pt x="16961" y="19735"/>
                    </a:cubicBezTo>
                    <a:cubicBezTo>
                      <a:pt x="16961" y="19719"/>
                      <a:pt x="16965" y="19652"/>
                      <a:pt x="16977" y="19552"/>
                    </a:cubicBezTo>
                    <a:lnTo>
                      <a:pt x="16981" y="19505"/>
                    </a:lnTo>
                    <a:cubicBezTo>
                      <a:pt x="16985" y="19464"/>
                      <a:pt x="16989" y="19422"/>
                      <a:pt x="16997" y="19375"/>
                    </a:cubicBezTo>
                    <a:lnTo>
                      <a:pt x="16997" y="19375"/>
                    </a:lnTo>
                    <a:lnTo>
                      <a:pt x="17005" y="19291"/>
                    </a:lnTo>
                    <a:cubicBezTo>
                      <a:pt x="17033" y="19061"/>
                      <a:pt x="17069" y="18779"/>
                      <a:pt x="17101" y="18555"/>
                    </a:cubicBezTo>
                    <a:cubicBezTo>
                      <a:pt x="17117" y="18434"/>
                      <a:pt x="17133" y="18325"/>
                      <a:pt x="17145" y="18220"/>
                    </a:cubicBezTo>
                    <a:lnTo>
                      <a:pt x="17145" y="20388"/>
                    </a:lnTo>
                    <a:cubicBezTo>
                      <a:pt x="17145" y="21004"/>
                      <a:pt x="17527" y="21506"/>
                      <a:pt x="17997" y="21506"/>
                    </a:cubicBezTo>
                    <a:lnTo>
                      <a:pt x="18786" y="21506"/>
                    </a:lnTo>
                    <a:cubicBezTo>
                      <a:pt x="18894" y="21532"/>
                      <a:pt x="19006" y="21532"/>
                      <a:pt x="19113" y="21506"/>
                    </a:cubicBezTo>
                    <a:lnTo>
                      <a:pt x="21556" y="21506"/>
                    </a:lnTo>
                    <a:cubicBezTo>
                      <a:pt x="21572" y="21506"/>
                      <a:pt x="21584" y="21506"/>
                      <a:pt x="21600" y="21501"/>
                    </a:cubicBezTo>
                    <a:lnTo>
                      <a:pt x="21600" y="8922"/>
                    </a:lnTo>
                    <a:cubicBezTo>
                      <a:pt x="21560" y="8922"/>
                      <a:pt x="21548" y="8922"/>
                      <a:pt x="21532" y="8922"/>
                    </a:cubicBezTo>
                    <a:close/>
                    <a:moveTo>
                      <a:pt x="9058" y="9455"/>
                    </a:moveTo>
                    <a:lnTo>
                      <a:pt x="9058" y="9612"/>
                    </a:lnTo>
                    <a:lnTo>
                      <a:pt x="9058" y="10118"/>
                    </a:lnTo>
                    <a:lnTo>
                      <a:pt x="9058" y="10275"/>
                    </a:lnTo>
                    <a:lnTo>
                      <a:pt x="9058" y="10782"/>
                    </a:lnTo>
                    <a:lnTo>
                      <a:pt x="9058" y="10938"/>
                    </a:lnTo>
                    <a:lnTo>
                      <a:pt x="9058" y="11158"/>
                    </a:lnTo>
                    <a:lnTo>
                      <a:pt x="9058" y="11163"/>
                    </a:lnTo>
                    <a:cubicBezTo>
                      <a:pt x="9058" y="11163"/>
                      <a:pt x="8855" y="12683"/>
                      <a:pt x="8756" y="13430"/>
                    </a:cubicBezTo>
                    <a:cubicBezTo>
                      <a:pt x="8740" y="13545"/>
                      <a:pt x="8728" y="13660"/>
                      <a:pt x="8720" y="13770"/>
                    </a:cubicBezTo>
                    <a:lnTo>
                      <a:pt x="8720" y="10719"/>
                    </a:lnTo>
                    <a:cubicBezTo>
                      <a:pt x="8748" y="10719"/>
                      <a:pt x="8772" y="10714"/>
                      <a:pt x="8799" y="10709"/>
                    </a:cubicBezTo>
                    <a:cubicBezTo>
                      <a:pt x="8807" y="10709"/>
                      <a:pt x="8815" y="10709"/>
                      <a:pt x="8815" y="10703"/>
                    </a:cubicBezTo>
                    <a:cubicBezTo>
                      <a:pt x="8839" y="10698"/>
                      <a:pt x="8855" y="10646"/>
                      <a:pt x="8863" y="10578"/>
                    </a:cubicBezTo>
                    <a:cubicBezTo>
                      <a:pt x="8879" y="10500"/>
                      <a:pt x="8899" y="10364"/>
                      <a:pt x="8935" y="10045"/>
                    </a:cubicBezTo>
                    <a:cubicBezTo>
                      <a:pt x="8959" y="9847"/>
                      <a:pt x="8991" y="9523"/>
                      <a:pt x="9019" y="9215"/>
                    </a:cubicBezTo>
                    <a:cubicBezTo>
                      <a:pt x="9031" y="9215"/>
                      <a:pt x="9043" y="9215"/>
                      <a:pt x="9054" y="9215"/>
                    </a:cubicBezTo>
                    <a:lnTo>
                      <a:pt x="9054" y="9455"/>
                    </a:lnTo>
                    <a:close/>
                  </a:path>
                </a:pathLst>
              </a:custGeom>
              <a:solidFill>
                <a:srgbClr val="E3E8E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30" name="Figura"/>
              <p:cNvSpPr/>
              <p:nvPr/>
            </p:nvSpPr>
            <p:spPr>
              <a:xfrm>
                <a:off x="16065500" y="0"/>
                <a:ext cx="210820" cy="5246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69" y="8962"/>
                    </a:moveTo>
                    <a:cubicBezTo>
                      <a:pt x="20169" y="8962"/>
                      <a:pt x="18087" y="8978"/>
                      <a:pt x="18087" y="9140"/>
                    </a:cubicBezTo>
                    <a:lnTo>
                      <a:pt x="18087" y="9140"/>
                    </a:lnTo>
                    <a:cubicBezTo>
                      <a:pt x="18087" y="9098"/>
                      <a:pt x="18087" y="9051"/>
                      <a:pt x="18087" y="9009"/>
                    </a:cubicBezTo>
                    <a:cubicBezTo>
                      <a:pt x="19388" y="8978"/>
                      <a:pt x="20689" y="8931"/>
                      <a:pt x="21600" y="8858"/>
                    </a:cubicBezTo>
                    <a:lnTo>
                      <a:pt x="21600" y="7728"/>
                    </a:lnTo>
                    <a:cubicBezTo>
                      <a:pt x="21080" y="7545"/>
                      <a:pt x="20429" y="7357"/>
                      <a:pt x="19778" y="7190"/>
                    </a:cubicBezTo>
                    <a:cubicBezTo>
                      <a:pt x="18477" y="6829"/>
                      <a:pt x="17306" y="6552"/>
                      <a:pt x="17306" y="6552"/>
                    </a:cubicBezTo>
                    <a:lnTo>
                      <a:pt x="16916" y="6552"/>
                    </a:lnTo>
                    <a:lnTo>
                      <a:pt x="14313" y="6552"/>
                    </a:lnTo>
                    <a:lnTo>
                      <a:pt x="14313" y="842"/>
                    </a:lnTo>
                    <a:lnTo>
                      <a:pt x="17696" y="842"/>
                    </a:lnTo>
                    <a:lnTo>
                      <a:pt x="12101" y="0"/>
                    </a:lnTo>
                    <a:lnTo>
                      <a:pt x="6506" y="842"/>
                    </a:lnTo>
                    <a:lnTo>
                      <a:pt x="9889" y="842"/>
                    </a:lnTo>
                    <a:lnTo>
                      <a:pt x="9889" y="6546"/>
                    </a:lnTo>
                    <a:lnTo>
                      <a:pt x="7417" y="6546"/>
                    </a:lnTo>
                    <a:lnTo>
                      <a:pt x="7027" y="6546"/>
                    </a:lnTo>
                    <a:cubicBezTo>
                      <a:pt x="7027" y="6546"/>
                      <a:pt x="5855" y="6829"/>
                      <a:pt x="4554" y="7184"/>
                    </a:cubicBezTo>
                    <a:cubicBezTo>
                      <a:pt x="2863" y="7634"/>
                      <a:pt x="1041" y="8209"/>
                      <a:pt x="1041" y="8507"/>
                    </a:cubicBezTo>
                    <a:cubicBezTo>
                      <a:pt x="1041" y="8826"/>
                      <a:pt x="3773" y="8967"/>
                      <a:pt x="6896" y="9020"/>
                    </a:cubicBezTo>
                    <a:lnTo>
                      <a:pt x="6766" y="9108"/>
                    </a:lnTo>
                    <a:lnTo>
                      <a:pt x="2472" y="9108"/>
                    </a:lnTo>
                    <a:cubicBezTo>
                      <a:pt x="1041" y="9108"/>
                      <a:pt x="0" y="9156"/>
                      <a:pt x="0" y="9208"/>
                    </a:cubicBezTo>
                    <a:cubicBezTo>
                      <a:pt x="0" y="9265"/>
                      <a:pt x="1171" y="9307"/>
                      <a:pt x="2472" y="9307"/>
                    </a:cubicBezTo>
                    <a:cubicBezTo>
                      <a:pt x="1041" y="9307"/>
                      <a:pt x="0" y="9354"/>
                      <a:pt x="0" y="9407"/>
                    </a:cubicBezTo>
                    <a:cubicBezTo>
                      <a:pt x="0" y="9464"/>
                      <a:pt x="1171" y="9506"/>
                      <a:pt x="2472" y="9506"/>
                    </a:cubicBezTo>
                    <a:cubicBezTo>
                      <a:pt x="1041" y="9506"/>
                      <a:pt x="0" y="9553"/>
                      <a:pt x="0" y="9605"/>
                    </a:cubicBezTo>
                    <a:cubicBezTo>
                      <a:pt x="0" y="9663"/>
                      <a:pt x="1171" y="9705"/>
                      <a:pt x="2472" y="9705"/>
                    </a:cubicBezTo>
                    <a:cubicBezTo>
                      <a:pt x="1041" y="9705"/>
                      <a:pt x="0" y="9752"/>
                      <a:pt x="0" y="9804"/>
                    </a:cubicBezTo>
                    <a:cubicBezTo>
                      <a:pt x="0" y="9861"/>
                      <a:pt x="1171" y="9903"/>
                      <a:pt x="2472" y="9903"/>
                    </a:cubicBezTo>
                    <a:lnTo>
                      <a:pt x="6636" y="9903"/>
                    </a:lnTo>
                    <a:cubicBezTo>
                      <a:pt x="6636" y="9935"/>
                      <a:pt x="6636" y="9971"/>
                      <a:pt x="6766" y="10003"/>
                    </a:cubicBezTo>
                    <a:cubicBezTo>
                      <a:pt x="6766" y="10003"/>
                      <a:pt x="6766" y="10008"/>
                      <a:pt x="6766" y="10008"/>
                    </a:cubicBezTo>
                    <a:lnTo>
                      <a:pt x="6896" y="10092"/>
                    </a:lnTo>
                    <a:lnTo>
                      <a:pt x="6896" y="10092"/>
                    </a:lnTo>
                    <a:cubicBezTo>
                      <a:pt x="6896" y="10092"/>
                      <a:pt x="6896" y="10092"/>
                      <a:pt x="6896" y="10092"/>
                    </a:cubicBezTo>
                    <a:lnTo>
                      <a:pt x="6896" y="10092"/>
                    </a:lnTo>
                    <a:lnTo>
                      <a:pt x="7027" y="10139"/>
                    </a:lnTo>
                    <a:cubicBezTo>
                      <a:pt x="7027" y="10159"/>
                      <a:pt x="7027" y="10180"/>
                      <a:pt x="7157" y="10196"/>
                    </a:cubicBezTo>
                    <a:lnTo>
                      <a:pt x="7157" y="10222"/>
                    </a:lnTo>
                    <a:lnTo>
                      <a:pt x="7157" y="10222"/>
                    </a:lnTo>
                    <a:cubicBezTo>
                      <a:pt x="7417" y="10358"/>
                      <a:pt x="7547" y="10489"/>
                      <a:pt x="7807" y="10593"/>
                    </a:cubicBezTo>
                    <a:lnTo>
                      <a:pt x="7807" y="10593"/>
                    </a:lnTo>
                    <a:lnTo>
                      <a:pt x="7807" y="10625"/>
                    </a:lnTo>
                    <a:cubicBezTo>
                      <a:pt x="7807" y="10656"/>
                      <a:pt x="7937" y="10682"/>
                      <a:pt x="7937" y="10708"/>
                    </a:cubicBezTo>
                    <a:lnTo>
                      <a:pt x="7937" y="10714"/>
                    </a:lnTo>
                    <a:lnTo>
                      <a:pt x="7937" y="10714"/>
                    </a:lnTo>
                    <a:cubicBezTo>
                      <a:pt x="8067" y="10776"/>
                      <a:pt x="8198" y="10829"/>
                      <a:pt x="8328" y="10876"/>
                    </a:cubicBezTo>
                    <a:lnTo>
                      <a:pt x="8588" y="11043"/>
                    </a:lnTo>
                    <a:lnTo>
                      <a:pt x="8588" y="20356"/>
                    </a:lnTo>
                    <a:lnTo>
                      <a:pt x="11971" y="21600"/>
                    </a:lnTo>
                    <a:lnTo>
                      <a:pt x="15354" y="20356"/>
                    </a:lnTo>
                    <a:lnTo>
                      <a:pt x="15354" y="11017"/>
                    </a:lnTo>
                    <a:lnTo>
                      <a:pt x="15745" y="10881"/>
                    </a:lnTo>
                    <a:lnTo>
                      <a:pt x="15745" y="10881"/>
                    </a:lnTo>
                    <a:cubicBezTo>
                      <a:pt x="16005" y="10797"/>
                      <a:pt x="16265" y="10677"/>
                      <a:pt x="16655" y="10520"/>
                    </a:cubicBezTo>
                    <a:lnTo>
                      <a:pt x="16655" y="10520"/>
                    </a:lnTo>
                    <a:lnTo>
                      <a:pt x="16655" y="10510"/>
                    </a:lnTo>
                    <a:cubicBezTo>
                      <a:pt x="16655" y="10499"/>
                      <a:pt x="16655" y="10489"/>
                      <a:pt x="16786" y="10473"/>
                    </a:cubicBezTo>
                    <a:lnTo>
                      <a:pt x="16916" y="10421"/>
                    </a:lnTo>
                    <a:lnTo>
                      <a:pt x="16916" y="10421"/>
                    </a:lnTo>
                    <a:cubicBezTo>
                      <a:pt x="16916" y="10405"/>
                      <a:pt x="17046" y="10390"/>
                      <a:pt x="17046" y="10374"/>
                    </a:cubicBezTo>
                    <a:lnTo>
                      <a:pt x="17046" y="10374"/>
                    </a:lnTo>
                    <a:lnTo>
                      <a:pt x="17046" y="10374"/>
                    </a:lnTo>
                    <a:cubicBezTo>
                      <a:pt x="17176" y="10337"/>
                      <a:pt x="17176" y="10295"/>
                      <a:pt x="17306" y="10254"/>
                    </a:cubicBezTo>
                    <a:lnTo>
                      <a:pt x="17306" y="10227"/>
                    </a:lnTo>
                    <a:lnTo>
                      <a:pt x="17306" y="10227"/>
                    </a:lnTo>
                    <a:cubicBezTo>
                      <a:pt x="17436" y="10186"/>
                      <a:pt x="17436" y="10139"/>
                      <a:pt x="17566" y="10097"/>
                    </a:cubicBezTo>
                    <a:lnTo>
                      <a:pt x="17566" y="10097"/>
                    </a:lnTo>
                    <a:lnTo>
                      <a:pt x="17566" y="10081"/>
                    </a:lnTo>
                    <a:cubicBezTo>
                      <a:pt x="17566" y="10065"/>
                      <a:pt x="17566" y="10055"/>
                      <a:pt x="17566" y="10039"/>
                    </a:cubicBezTo>
                    <a:lnTo>
                      <a:pt x="17696" y="9971"/>
                    </a:lnTo>
                    <a:cubicBezTo>
                      <a:pt x="17696" y="9971"/>
                      <a:pt x="17696" y="9971"/>
                      <a:pt x="17696" y="9971"/>
                    </a:cubicBezTo>
                    <a:cubicBezTo>
                      <a:pt x="17696" y="9971"/>
                      <a:pt x="17696" y="9966"/>
                      <a:pt x="17696" y="9966"/>
                    </a:cubicBezTo>
                    <a:cubicBezTo>
                      <a:pt x="17696" y="9971"/>
                      <a:pt x="17696" y="9976"/>
                      <a:pt x="17696" y="9976"/>
                    </a:cubicBezTo>
                    <a:cubicBezTo>
                      <a:pt x="17696" y="9976"/>
                      <a:pt x="19258" y="10013"/>
                      <a:pt x="21600" y="10071"/>
                    </a:cubicBezTo>
                    <a:lnTo>
                      <a:pt x="21600" y="9140"/>
                    </a:lnTo>
                    <a:cubicBezTo>
                      <a:pt x="20429" y="9056"/>
                      <a:pt x="20169" y="8962"/>
                      <a:pt x="20169" y="8962"/>
                    </a:cubicBezTo>
                    <a:close/>
                  </a:path>
                </a:pathLst>
              </a:custGeom>
              <a:solidFill>
                <a:srgbClr val="E3E8E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31" name="Figura"/>
              <p:cNvSpPr/>
              <p:nvPr/>
            </p:nvSpPr>
            <p:spPr>
              <a:xfrm>
                <a:off x="0" y="0"/>
                <a:ext cx="6574791" cy="52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4" extrusionOk="0">
                    <a:moveTo>
                      <a:pt x="217" y="10709"/>
                    </a:moveTo>
                    <a:cubicBezTo>
                      <a:pt x="225" y="10709"/>
                      <a:pt x="234" y="10709"/>
                      <a:pt x="234" y="10703"/>
                    </a:cubicBezTo>
                    <a:cubicBezTo>
                      <a:pt x="259" y="10698"/>
                      <a:pt x="275" y="10646"/>
                      <a:pt x="284" y="10578"/>
                    </a:cubicBezTo>
                    <a:cubicBezTo>
                      <a:pt x="300" y="10500"/>
                      <a:pt x="321" y="10364"/>
                      <a:pt x="359" y="10045"/>
                    </a:cubicBezTo>
                    <a:cubicBezTo>
                      <a:pt x="384" y="9847"/>
                      <a:pt x="417" y="9523"/>
                      <a:pt x="446" y="9215"/>
                    </a:cubicBezTo>
                    <a:cubicBezTo>
                      <a:pt x="459" y="9215"/>
                      <a:pt x="471" y="9215"/>
                      <a:pt x="484" y="9215"/>
                    </a:cubicBezTo>
                    <a:lnTo>
                      <a:pt x="484" y="9450"/>
                    </a:lnTo>
                    <a:lnTo>
                      <a:pt x="484" y="9606"/>
                    </a:lnTo>
                    <a:lnTo>
                      <a:pt x="484" y="10113"/>
                    </a:lnTo>
                    <a:lnTo>
                      <a:pt x="484" y="10270"/>
                    </a:lnTo>
                    <a:lnTo>
                      <a:pt x="484" y="10776"/>
                    </a:lnTo>
                    <a:lnTo>
                      <a:pt x="484" y="10933"/>
                    </a:lnTo>
                    <a:lnTo>
                      <a:pt x="484" y="11153"/>
                    </a:lnTo>
                    <a:lnTo>
                      <a:pt x="484" y="11158"/>
                    </a:lnTo>
                    <a:cubicBezTo>
                      <a:pt x="484" y="11158"/>
                      <a:pt x="271" y="12678"/>
                      <a:pt x="167" y="13425"/>
                    </a:cubicBezTo>
                    <a:cubicBezTo>
                      <a:pt x="63" y="14177"/>
                      <a:pt x="108" y="14830"/>
                      <a:pt x="108" y="14830"/>
                    </a:cubicBezTo>
                    <a:cubicBezTo>
                      <a:pt x="108" y="14830"/>
                      <a:pt x="471" y="14778"/>
                      <a:pt x="822" y="14835"/>
                    </a:cubicBezTo>
                    <a:cubicBezTo>
                      <a:pt x="830" y="15070"/>
                      <a:pt x="839" y="15337"/>
                      <a:pt x="843" y="15635"/>
                    </a:cubicBezTo>
                    <a:cubicBezTo>
                      <a:pt x="843" y="15802"/>
                      <a:pt x="759" y="16632"/>
                      <a:pt x="776" y="17034"/>
                    </a:cubicBezTo>
                    <a:cubicBezTo>
                      <a:pt x="805" y="17923"/>
                      <a:pt x="926" y="19014"/>
                      <a:pt x="918" y="19453"/>
                    </a:cubicBezTo>
                    <a:cubicBezTo>
                      <a:pt x="918" y="19453"/>
                      <a:pt x="918" y="19453"/>
                      <a:pt x="918" y="19453"/>
                    </a:cubicBezTo>
                    <a:lnTo>
                      <a:pt x="918" y="19505"/>
                    </a:lnTo>
                    <a:cubicBezTo>
                      <a:pt x="918" y="19526"/>
                      <a:pt x="914" y="19547"/>
                      <a:pt x="914" y="19563"/>
                    </a:cubicBezTo>
                    <a:cubicBezTo>
                      <a:pt x="905" y="19615"/>
                      <a:pt x="897" y="19662"/>
                      <a:pt x="889" y="19709"/>
                    </a:cubicBezTo>
                    <a:lnTo>
                      <a:pt x="885" y="19730"/>
                    </a:lnTo>
                    <a:cubicBezTo>
                      <a:pt x="805" y="20069"/>
                      <a:pt x="647" y="20273"/>
                      <a:pt x="530" y="20461"/>
                    </a:cubicBezTo>
                    <a:cubicBezTo>
                      <a:pt x="501" y="20508"/>
                      <a:pt x="476" y="20550"/>
                      <a:pt x="451" y="20592"/>
                    </a:cubicBezTo>
                    <a:lnTo>
                      <a:pt x="430" y="20618"/>
                    </a:lnTo>
                    <a:cubicBezTo>
                      <a:pt x="430" y="20618"/>
                      <a:pt x="434" y="20618"/>
                      <a:pt x="438" y="20613"/>
                    </a:cubicBezTo>
                    <a:cubicBezTo>
                      <a:pt x="396" y="20675"/>
                      <a:pt x="359" y="20733"/>
                      <a:pt x="330" y="20780"/>
                    </a:cubicBezTo>
                    <a:lnTo>
                      <a:pt x="284" y="20843"/>
                    </a:lnTo>
                    <a:cubicBezTo>
                      <a:pt x="284" y="20843"/>
                      <a:pt x="284" y="20843"/>
                      <a:pt x="284" y="20843"/>
                    </a:cubicBezTo>
                    <a:cubicBezTo>
                      <a:pt x="184" y="20978"/>
                      <a:pt x="134" y="21031"/>
                      <a:pt x="121" y="21083"/>
                    </a:cubicBezTo>
                    <a:cubicBezTo>
                      <a:pt x="71" y="21182"/>
                      <a:pt x="38" y="21328"/>
                      <a:pt x="188" y="21422"/>
                    </a:cubicBezTo>
                    <a:cubicBezTo>
                      <a:pt x="451" y="21590"/>
                      <a:pt x="855" y="21553"/>
                      <a:pt x="1076" y="21281"/>
                    </a:cubicBezTo>
                    <a:cubicBezTo>
                      <a:pt x="1298" y="21010"/>
                      <a:pt x="1306" y="20811"/>
                      <a:pt x="1439" y="20649"/>
                    </a:cubicBezTo>
                    <a:cubicBezTo>
                      <a:pt x="1573" y="20482"/>
                      <a:pt x="1878" y="20143"/>
                      <a:pt x="1615" y="20043"/>
                    </a:cubicBezTo>
                    <a:cubicBezTo>
                      <a:pt x="1611" y="20043"/>
                      <a:pt x="1606" y="20043"/>
                      <a:pt x="1602" y="20043"/>
                    </a:cubicBezTo>
                    <a:cubicBezTo>
                      <a:pt x="1590" y="19960"/>
                      <a:pt x="1577" y="19861"/>
                      <a:pt x="1569" y="19730"/>
                    </a:cubicBezTo>
                    <a:cubicBezTo>
                      <a:pt x="1569" y="19714"/>
                      <a:pt x="1573" y="19641"/>
                      <a:pt x="1585" y="19542"/>
                    </a:cubicBezTo>
                    <a:lnTo>
                      <a:pt x="1590" y="19500"/>
                    </a:lnTo>
                    <a:cubicBezTo>
                      <a:pt x="1594" y="19458"/>
                      <a:pt x="1598" y="19416"/>
                      <a:pt x="1606" y="19364"/>
                    </a:cubicBezTo>
                    <a:lnTo>
                      <a:pt x="1615" y="19281"/>
                    </a:lnTo>
                    <a:cubicBezTo>
                      <a:pt x="1644" y="19051"/>
                      <a:pt x="1681" y="18769"/>
                      <a:pt x="1715" y="18544"/>
                    </a:cubicBezTo>
                    <a:cubicBezTo>
                      <a:pt x="1732" y="18424"/>
                      <a:pt x="1748" y="18314"/>
                      <a:pt x="1761" y="18210"/>
                    </a:cubicBezTo>
                    <a:lnTo>
                      <a:pt x="1761" y="20378"/>
                    </a:lnTo>
                    <a:cubicBezTo>
                      <a:pt x="1761" y="20994"/>
                      <a:pt x="2161" y="21496"/>
                      <a:pt x="2654" y="21496"/>
                    </a:cubicBezTo>
                    <a:lnTo>
                      <a:pt x="3480" y="21496"/>
                    </a:lnTo>
                    <a:cubicBezTo>
                      <a:pt x="3592" y="21522"/>
                      <a:pt x="3709" y="21522"/>
                      <a:pt x="3822" y="21496"/>
                    </a:cubicBezTo>
                    <a:lnTo>
                      <a:pt x="5658" y="21496"/>
                    </a:lnTo>
                    <a:lnTo>
                      <a:pt x="5666" y="21574"/>
                    </a:lnTo>
                    <a:lnTo>
                      <a:pt x="5674" y="21496"/>
                    </a:lnTo>
                    <a:lnTo>
                      <a:pt x="6375" y="21496"/>
                    </a:lnTo>
                    <a:cubicBezTo>
                      <a:pt x="6868" y="21496"/>
                      <a:pt x="7268" y="20994"/>
                      <a:pt x="7268" y="20378"/>
                    </a:cubicBezTo>
                    <a:lnTo>
                      <a:pt x="7268" y="14835"/>
                    </a:lnTo>
                    <a:cubicBezTo>
                      <a:pt x="7347" y="14825"/>
                      <a:pt x="7660" y="14794"/>
                      <a:pt x="7961" y="14846"/>
                    </a:cubicBezTo>
                    <a:cubicBezTo>
                      <a:pt x="7969" y="15081"/>
                      <a:pt x="7977" y="15347"/>
                      <a:pt x="7982" y="15645"/>
                    </a:cubicBezTo>
                    <a:cubicBezTo>
                      <a:pt x="7982" y="15812"/>
                      <a:pt x="7898" y="16643"/>
                      <a:pt x="7915" y="17045"/>
                    </a:cubicBezTo>
                    <a:cubicBezTo>
                      <a:pt x="7944" y="17933"/>
                      <a:pt x="8065" y="19025"/>
                      <a:pt x="8057" y="19464"/>
                    </a:cubicBezTo>
                    <a:cubicBezTo>
                      <a:pt x="8057" y="19464"/>
                      <a:pt x="8057" y="19464"/>
                      <a:pt x="8057" y="19464"/>
                    </a:cubicBezTo>
                    <a:lnTo>
                      <a:pt x="8057" y="19516"/>
                    </a:lnTo>
                    <a:cubicBezTo>
                      <a:pt x="8057" y="19537"/>
                      <a:pt x="8053" y="19558"/>
                      <a:pt x="8053" y="19573"/>
                    </a:cubicBezTo>
                    <a:cubicBezTo>
                      <a:pt x="8044" y="19625"/>
                      <a:pt x="8036" y="19672"/>
                      <a:pt x="8028" y="19719"/>
                    </a:cubicBezTo>
                    <a:lnTo>
                      <a:pt x="8023" y="19740"/>
                    </a:lnTo>
                    <a:cubicBezTo>
                      <a:pt x="7944" y="20080"/>
                      <a:pt x="7786" y="20284"/>
                      <a:pt x="7669" y="20472"/>
                    </a:cubicBezTo>
                    <a:cubicBezTo>
                      <a:pt x="7639" y="20519"/>
                      <a:pt x="7614" y="20560"/>
                      <a:pt x="7589" y="20602"/>
                    </a:cubicBezTo>
                    <a:lnTo>
                      <a:pt x="7569" y="20628"/>
                    </a:lnTo>
                    <a:cubicBezTo>
                      <a:pt x="7569" y="20628"/>
                      <a:pt x="7573" y="20628"/>
                      <a:pt x="7577" y="20623"/>
                    </a:cubicBezTo>
                    <a:cubicBezTo>
                      <a:pt x="7535" y="20686"/>
                      <a:pt x="7498" y="20743"/>
                      <a:pt x="7468" y="20790"/>
                    </a:cubicBezTo>
                    <a:lnTo>
                      <a:pt x="7423" y="20853"/>
                    </a:lnTo>
                    <a:cubicBezTo>
                      <a:pt x="7423" y="20853"/>
                      <a:pt x="7423" y="20853"/>
                      <a:pt x="7423" y="20853"/>
                    </a:cubicBezTo>
                    <a:cubicBezTo>
                      <a:pt x="7322" y="20989"/>
                      <a:pt x="7272" y="21041"/>
                      <a:pt x="7260" y="21093"/>
                    </a:cubicBezTo>
                    <a:cubicBezTo>
                      <a:pt x="7210" y="21193"/>
                      <a:pt x="7176" y="21339"/>
                      <a:pt x="7327" y="21433"/>
                    </a:cubicBezTo>
                    <a:cubicBezTo>
                      <a:pt x="7589" y="21600"/>
                      <a:pt x="7994" y="21563"/>
                      <a:pt x="8215" y="21292"/>
                    </a:cubicBezTo>
                    <a:cubicBezTo>
                      <a:pt x="8436" y="21020"/>
                      <a:pt x="8445" y="20822"/>
                      <a:pt x="8578" y="20660"/>
                    </a:cubicBezTo>
                    <a:cubicBezTo>
                      <a:pt x="8712" y="20493"/>
                      <a:pt x="9016" y="20153"/>
                      <a:pt x="8753" y="20054"/>
                    </a:cubicBezTo>
                    <a:cubicBezTo>
                      <a:pt x="8749" y="20054"/>
                      <a:pt x="8745" y="20054"/>
                      <a:pt x="8741" y="20054"/>
                    </a:cubicBezTo>
                    <a:cubicBezTo>
                      <a:pt x="8728" y="19970"/>
                      <a:pt x="8716" y="19871"/>
                      <a:pt x="8708" y="19740"/>
                    </a:cubicBezTo>
                    <a:cubicBezTo>
                      <a:pt x="8708" y="19725"/>
                      <a:pt x="8712" y="19652"/>
                      <a:pt x="8724" y="19552"/>
                    </a:cubicBezTo>
                    <a:lnTo>
                      <a:pt x="8728" y="19511"/>
                    </a:lnTo>
                    <a:cubicBezTo>
                      <a:pt x="8733" y="19469"/>
                      <a:pt x="8737" y="19427"/>
                      <a:pt x="8745" y="19375"/>
                    </a:cubicBezTo>
                    <a:lnTo>
                      <a:pt x="8753" y="19291"/>
                    </a:lnTo>
                    <a:lnTo>
                      <a:pt x="8753" y="19291"/>
                    </a:lnTo>
                    <a:cubicBezTo>
                      <a:pt x="8783" y="19061"/>
                      <a:pt x="8820" y="18779"/>
                      <a:pt x="8854" y="18555"/>
                    </a:cubicBezTo>
                    <a:cubicBezTo>
                      <a:pt x="8870" y="18434"/>
                      <a:pt x="8887" y="18325"/>
                      <a:pt x="8900" y="18220"/>
                    </a:cubicBezTo>
                    <a:lnTo>
                      <a:pt x="8900" y="20388"/>
                    </a:lnTo>
                    <a:cubicBezTo>
                      <a:pt x="8900" y="21004"/>
                      <a:pt x="9300" y="21506"/>
                      <a:pt x="9792" y="21506"/>
                    </a:cubicBezTo>
                    <a:lnTo>
                      <a:pt x="10619" y="21506"/>
                    </a:lnTo>
                    <a:cubicBezTo>
                      <a:pt x="10731" y="21532"/>
                      <a:pt x="10848" y="21532"/>
                      <a:pt x="10961" y="21506"/>
                    </a:cubicBezTo>
                    <a:lnTo>
                      <a:pt x="12851" y="21506"/>
                    </a:lnTo>
                    <a:lnTo>
                      <a:pt x="12859" y="21584"/>
                    </a:lnTo>
                    <a:lnTo>
                      <a:pt x="12867" y="21506"/>
                    </a:lnTo>
                    <a:lnTo>
                      <a:pt x="13522" y="21506"/>
                    </a:lnTo>
                    <a:cubicBezTo>
                      <a:pt x="14015" y="21506"/>
                      <a:pt x="14415" y="21004"/>
                      <a:pt x="14415" y="20388"/>
                    </a:cubicBezTo>
                    <a:lnTo>
                      <a:pt x="14415" y="10724"/>
                    </a:lnTo>
                    <a:cubicBezTo>
                      <a:pt x="14457" y="10729"/>
                      <a:pt x="14499" y="10724"/>
                      <a:pt x="14545" y="10714"/>
                    </a:cubicBezTo>
                    <a:cubicBezTo>
                      <a:pt x="14553" y="10714"/>
                      <a:pt x="14561" y="10714"/>
                      <a:pt x="14561" y="10709"/>
                    </a:cubicBezTo>
                    <a:cubicBezTo>
                      <a:pt x="14586" y="10703"/>
                      <a:pt x="14603" y="10651"/>
                      <a:pt x="14611" y="10583"/>
                    </a:cubicBezTo>
                    <a:cubicBezTo>
                      <a:pt x="14628" y="10505"/>
                      <a:pt x="14649" y="10369"/>
                      <a:pt x="14686" y="10050"/>
                    </a:cubicBezTo>
                    <a:cubicBezTo>
                      <a:pt x="14712" y="9852"/>
                      <a:pt x="14745" y="9528"/>
                      <a:pt x="14774" y="9220"/>
                    </a:cubicBezTo>
                    <a:cubicBezTo>
                      <a:pt x="14787" y="9220"/>
                      <a:pt x="14799" y="9220"/>
                      <a:pt x="14812" y="9220"/>
                    </a:cubicBezTo>
                    <a:lnTo>
                      <a:pt x="14812" y="9455"/>
                    </a:lnTo>
                    <a:lnTo>
                      <a:pt x="14812" y="9612"/>
                    </a:lnTo>
                    <a:lnTo>
                      <a:pt x="14812" y="10118"/>
                    </a:lnTo>
                    <a:lnTo>
                      <a:pt x="14812" y="10275"/>
                    </a:lnTo>
                    <a:lnTo>
                      <a:pt x="14812" y="10782"/>
                    </a:lnTo>
                    <a:lnTo>
                      <a:pt x="14812" y="10938"/>
                    </a:lnTo>
                    <a:lnTo>
                      <a:pt x="14812" y="11158"/>
                    </a:lnTo>
                    <a:lnTo>
                      <a:pt x="14812" y="11163"/>
                    </a:lnTo>
                    <a:cubicBezTo>
                      <a:pt x="14812" y="11163"/>
                      <a:pt x="14599" y="12683"/>
                      <a:pt x="14495" y="13430"/>
                    </a:cubicBezTo>
                    <a:cubicBezTo>
                      <a:pt x="14390" y="14182"/>
                      <a:pt x="14436" y="14835"/>
                      <a:pt x="14436" y="14835"/>
                    </a:cubicBezTo>
                    <a:cubicBezTo>
                      <a:pt x="14436" y="14835"/>
                      <a:pt x="14799" y="14783"/>
                      <a:pt x="15150" y="14841"/>
                    </a:cubicBezTo>
                    <a:cubicBezTo>
                      <a:pt x="15158" y="15076"/>
                      <a:pt x="15166" y="15342"/>
                      <a:pt x="15170" y="15640"/>
                    </a:cubicBezTo>
                    <a:cubicBezTo>
                      <a:pt x="15170" y="15807"/>
                      <a:pt x="15087" y="16637"/>
                      <a:pt x="15104" y="17040"/>
                    </a:cubicBezTo>
                    <a:cubicBezTo>
                      <a:pt x="15133" y="17928"/>
                      <a:pt x="15254" y="19019"/>
                      <a:pt x="15246" y="19458"/>
                    </a:cubicBezTo>
                    <a:cubicBezTo>
                      <a:pt x="15246" y="19458"/>
                      <a:pt x="15246" y="19458"/>
                      <a:pt x="15246" y="19458"/>
                    </a:cubicBezTo>
                    <a:lnTo>
                      <a:pt x="15246" y="19511"/>
                    </a:lnTo>
                    <a:cubicBezTo>
                      <a:pt x="15246" y="19531"/>
                      <a:pt x="15241" y="19552"/>
                      <a:pt x="15241" y="19568"/>
                    </a:cubicBezTo>
                    <a:cubicBezTo>
                      <a:pt x="15233" y="19620"/>
                      <a:pt x="15225" y="19667"/>
                      <a:pt x="15216" y="19714"/>
                    </a:cubicBezTo>
                    <a:lnTo>
                      <a:pt x="15212" y="19735"/>
                    </a:lnTo>
                    <a:cubicBezTo>
                      <a:pt x="15133" y="20075"/>
                      <a:pt x="14974" y="20278"/>
                      <a:pt x="14858" y="20466"/>
                    </a:cubicBezTo>
                    <a:cubicBezTo>
                      <a:pt x="14828" y="20513"/>
                      <a:pt x="14803" y="20555"/>
                      <a:pt x="14778" y="20597"/>
                    </a:cubicBezTo>
                    <a:lnTo>
                      <a:pt x="14757" y="20623"/>
                    </a:lnTo>
                    <a:cubicBezTo>
                      <a:pt x="14757" y="20623"/>
                      <a:pt x="14762" y="20623"/>
                      <a:pt x="14766" y="20618"/>
                    </a:cubicBezTo>
                    <a:cubicBezTo>
                      <a:pt x="14724" y="20681"/>
                      <a:pt x="14686" y="20738"/>
                      <a:pt x="14657" y="20785"/>
                    </a:cubicBezTo>
                    <a:lnTo>
                      <a:pt x="14611" y="20848"/>
                    </a:lnTo>
                    <a:cubicBezTo>
                      <a:pt x="14611" y="20848"/>
                      <a:pt x="14611" y="20848"/>
                      <a:pt x="14611" y="20848"/>
                    </a:cubicBezTo>
                    <a:cubicBezTo>
                      <a:pt x="14511" y="20984"/>
                      <a:pt x="14461" y="21036"/>
                      <a:pt x="14449" y="21088"/>
                    </a:cubicBezTo>
                    <a:cubicBezTo>
                      <a:pt x="14399" y="21187"/>
                      <a:pt x="14365" y="21334"/>
                      <a:pt x="14515" y="21428"/>
                    </a:cubicBezTo>
                    <a:cubicBezTo>
                      <a:pt x="14778" y="21595"/>
                      <a:pt x="15183" y="21558"/>
                      <a:pt x="15404" y="21287"/>
                    </a:cubicBezTo>
                    <a:cubicBezTo>
                      <a:pt x="15625" y="21015"/>
                      <a:pt x="15634" y="20816"/>
                      <a:pt x="15767" y="20655"/>
                    </a:cubicBezTo>
                    <a:cubicBezTo>
                      <a:pt x="15901" y="20487"/>
                      <a:pt x="16205" y="20148"/>
                      <a:pt x="15942" y="20049"/>
                    </a:cubicBezTo>
                    <a:cubicBezTo>
                      <a:pt x="15938" y="20049"/>
                      <a:pt x="15934" y="20049"/>
                      <a:pt x="15930" y="20049"/>
                    </a:cubicBezTo>
                    <a:cubicBezTo>
                      <a:pt x="15917" y="19965"/>
                      <a:pt x="15905" y="19866"/>
                      <a:pt x="15896" y="19735"/>
                    </a:cubicBezTo>
                    <a:cubicBezTo>
                      <a:pt x="15896" y="19719"/>
                      <a:pt x="15901" y="19652"/>
                      <a:pt x="15913" y="19552"/>
                    </a:cubicBezTo>
                    <a:lnTo>
                      <a:pt x="15917" y="19505"/>
                    </a:lnTo>
                    <a:cubicBezTo>
                      <a:pt x="15921" y="19464"/>
                      <a:pt x="15926" y="19422"/>
                      <a:pt x="15934" y="19375"/>
                    </a:cubicBezTo>
                    <a:lnTo>
                      <a:pt x="15934" y="19375"/>
                    </a:lnTo>
                    <a:lnTo>
                      <a:pt x="15942" y="19291"/>
                    </a:lnTo>
                    <a:cubicBezTo>
                      <a:pt x="15972" y="19061"/>
                      <a:pt x="16009" y="18779"/>
                      <a:pt x="16042" y="18555"/>
                    </a:cubicBezTo>
                    <a:cubicBezTo>
                      <a:pt x="16059" y="18434"/>
                      <a:pt x="16076" y="18325"/>
                      <a:pt x="16088" y="18220"/>
                    </a:cubicBezTo>
                    <a:lnTo>
                      <a:pt x="16088" y="20388"/>
                    </a:lnTo>
                    <a:cubicBezTo>
                      <a:pt x="16088" y="21004"/>
                      <a:pt x="16489" y="21506"/>
                      <a:pt x="16981" y="21506"/>
                    </a:cubicBezTo>
                    <a:lnTo>
                      <a:pt x="17807" y="21506"/>
                    </a:lnTo>
                    <a:cubicBezTo>
                      <a:pt x="17920" y="21532"/>
                      <a:pt x="18037" y="21532"/>
                      <a:pt x="18150" y="21506"/>
                    </a:cubicBezTo>
                    <a:lnTo>
                      <a:pt x="20707" y="21506"/>
                    </a:lnTo>
                    <a:cubicBezTo>
                      <a:pt x="21199" y="21506"/>
                      <a:pt x="21600" y="21004"/>
                      <a:pt x="21600" y="20388"/>
                    </a:cubicBezTo>
                    <a:lnTo>
                      <a:pt x="21600" y="10045"/>
                    </a:lnTo>
                    <a:cubicBezTo>
                      <a:pt x="21600" y="9429"/>
                      <a:pt x="21199" y="8927"/>
                      <a:pt x="20707" y="8927"/>
                    </a:cubicBezTo>
                    <a:lnTo>
                      <a:pt x="18813" y="8927"/>
                    </a:lnTo>
                    <a:lnTo>
                      <a:pt x="18813" y="8791"/>
                    </a:lnTo>
                    <a:cubicBezTo>
                      <a:pt x="18813" y="8781"/>
                      <a:pt x="18809" y="8776"/>
                      <a:pt x="18809" y="8765"/>
                    </a:cubicBezTo>
                    <a:cubicBezTo>
                      <a:pt x="18951" y="8692"/>
                      <a:pt x="19084" y="8671"/>
                      <a:pt x="19084" y="8671"/>
                    </a:cubicBezTo>
                    <a:cubicBezTo>
                      <a:pt x="19084" y="8671"/>
                      <a:pt x="19084" y="8671"/>
                      <a:pt x="18996" y="8436"/>
                    </a:cubicBezTo>
                    <a:cubicBezTo>
                      <a:pt x="18959" y="8332"/>
                      <a:pt x="18855" y="8065"/>
                      <a:pt x="18754" y="7804"/>
                    </a:cubicBezTo>
                    <a:cubicBezTo>
                      <a:pt x="18855" y="7721"/>
                      <a:pt x="18934" y="7653"/>
                      <a:pt x="18934" y="7653"/>
                    </a:cubicBezTo>
                    <a:lnTo>
                      <a:pt x="18821" y="7428"/>
                    </a:lnTo>
                    <a:cubicBezTo>
                      <a:pt x="18834" y="7418"/>
                      <a:pt x="18842" y="7412"/>
                      <a:pt x="18842" y="7412"/>
                    </a:cubicBezTo>
                    <a:lnTo>
                      <a:pt x="18567" y="6885"/>
                    </a:lnTo>
                    <a:cubicBezTo>
                      <a:pt x="18600" y="6754"/>
                      <a:pt x="18617" y="6665"/>
                      <a:pt x="18617" y="6665"/>
                    </a:cubicBezTo>
                    <a:lnTo>
                      <a:pt x="18329" y="6488"/>
                    </a:lnTo>
                    <a:cubicBezTo>
                      <a:pt x="18341" y="6404"/>
                      <a:pt x="18350" y="6352"/>
                      <a:pt x="18350" y="6352"/>
                    </a:cubicBezTo>
                    <a:lnTo>
                      <a:pt x="17999" y="6190"/>
                    </a:lnTo>
                    <a:cubicBezTo>
                      <a:pt x="18012" y="6117"/>
                      <a:pt x="18016" y="6070"/>
                      <a:pt x="18016" y="6070"/>
                    </a:cubicBezTo>
                    <a:lnTo>
                      <a:pt x="17394" y="5783"/>
                    </a:lnTo>
                    <a:cubicBezTo>
                      <a:pt x="17394" y="5783"/>
                      <a:pt x="17361" y="5903"/>
                      <a:pt x="17319" y="6059"/>
                    </a:cubicBezTo>
                    <a:cubicBezTo>
                      <a:pt x="17240" y="6023"/>
                      <a:pt x="17186" y="5997"/>
                      <a:pt x="17186" y="5997"/>
                    </a:cubicBezTo>
                    <a:cubicBezTo>
                      <a:pt x="17186" y="5997"/>
                      <a:pt x="17161" y="5939"/>
                      <a:pt x="17119" y="5871"/>
                    </a:cubicBezTo>
                    <a:cubicBezTo>
                      <a:pt x="17269" y="5783"/>
                      <a:pt x="17336" y="5662"/>
                      <a:pt x="17277" y="5548"/>
                    </a:cubicBezTo>
                    <a:cubicBezTo>
                      <a:pt x="17215" y="5422"/>
                      <a:pt x="17131" y="5265"/>
                      <a:pt x="17077" y="5161"/>
                    </a:cubicBezTo>
                    <a:cubicBezTo>
                      <a:pt x="17119" y="5072"/>
                      <a:pt x="17152" y="4973"/>
                      <a:pt x="17156" y="4863"/>
                    </a:cubicBezTo>
                    <a:cubicBezTo>
                      <a:pt x="17177" y="4560"/>
                      <a:pt x="17182" y="4048"/>
                      <a:pt x="17186" y="3970"/>
                    </a:cubicBezTo>
                    <a:lnTo>
                      <a:pt x="17186" y="3970"/>
                    </a:lnTo>
                    <a:lnTo>
                      <a:pt x="17186" y="3960"/>
                    </a:lnTo>
                    <a:lnTo>
                      <a:pt x="17186" y="3907"/>
                    </a:lnTo>
                    <a:lnTo>
                      <a:pt x="17186" y="3866"/>
                    </a:lnTo>
                    <a:lnTo>
                      <a:pt x="17186" y="3730"/>
                    </a:lnTo>
                    <a:lnTo>
                      <a:pt x="17186" y="3709"/>
                    </a:lnTo>
                    <a:lnTo>
                      <a:pt x="17186" y="3615"/>
                    </a:lnTo>
                    <a:lnTo>
                      <a:pt x="17186" y="3510"/>
                    </a:lnTo>
                    <a:lnTo>
                      <a:pt x="17277" y="3510"/>
                    </a:lnTo>
                    <a:lnTo>
                      <a:pt x="17277" y="3359"/>
                    </a:lnTo>
                    <a:lnTo>
                      <a:pt x="17186" y="3359"/>
                    </a:lnTo>
                    <a:cubicBezTo>
                      <a:pt x="17169" y="2904"/>
                      <a:pt x="16827" y="2533"/>
                      <a:pt x="16410" y="2533"/>
                    </a:cubicBezTo>
                    <a:cubicBezTo>
                      <a:pt x="15992" y="2533"/>
                      <a:pt x="15650" y="2899"/>
                      <a:pt x="15634" y="3359"/>
                    </a:cubicBezTo>
                    <a:lnTo>
                      <a:pt x="15538" y="3359"/>
                    </a:lnTo>
                    <a:lnTo>
                      <a:pt x="15538" y="3510"/>
                    </a:lnTo>
                    <a:lnTo>
                      <a:pt x="15629" y="3510"/>
                    </a:lnTo>
                    <a:lnTo>
                      <a:pt x="15629" y="3615"/>
                    </a:lnTo>
                    <a:lnTo>
                      <a:pt x="15629" y="3709"/>
                    </a:lnTo>
                    <a:lnTo>
                      <a:pt x="15629" y="3719"/>
                    </a:lnTo>
                    <a:lnTo>
                      <a:pt x="15629" y="3855"/>
                    </a:lnTo>
                    <a:lnTo>
                      <a:pt x="15629" y="3897"/>
                    </a:lnTo>
                    <a:lnTo>
                      <a:pt x="15629" y="3949"/>
                    </a:lnTo>
                    <a:lnTo>
                      <a:pt x="15629" y="3960"/>
                    </a:lnTo>
                    <a:lnTo>
                      <a:pt x="15629" y="3960"/>
                    </a:lnTo>
                    <a:cubicBezTo>
                      <a:pt x="15629" y="4038"/>
                      <a:pt x="15638" y="4550"/>
                      <a:pt x="15659" y="4853"/>
                    </a:cubicBezTo>
                    <a:cubicBezTo>
                      <a:pt x="15663" y="4947"/>
                      <a:pt x="15688" y="5030"/>
                      <a:pt x="15721" y="5109"/>
                    </a:cubicBezTo>
                    <a:cubicBezTo>
                      <a:pt x="15671" y="5208"/>
                      <a:pt x="15575" y="5391"/>
                      <a:pt x="15500" y="5537"/>
                    </a:cubicBezTo>
                    <a:cubicBezTo>
                      <a:pt x="15433" y="5668"/>
                      <a:pt x="15525" y="5804"/>
                      <a:pt x="15713" y="5892"/>
                    </a:cubicBezTo>
                    <a:cubicBezTo>
                      <a:pt x="15684" y="5950"/>
                      <a:pt x="15663" y="5997"/>
                      <a:pt x="15663" y="5997"/>
                    </a:cubicBezTo>
                    <a:cubicBezTo>
                      <a:pt x="15663" y="5997"/>
                      <a:pt x="15638" y="6007"/>
                      <a:pt x="15592" y="6028"/>
                    </a:cubicBezTo>
                    <a:cubicBezTo>
                      <a:pt x="15554" y="5882"/>
                      <a:pt x="15521" y="5772"/>
                      <a:pt x="15521" y="5772"/>
                    </a:cubicBezTo>
                    <a:lnTo>
                      <a:pt x="14899" y="6059"/>
                    </a:lnTo>
                    <a:cubicBezTo>
                      <a:pt x="14899" y="6059"/>
                      <a:pt x="14903" y="6107"/>
                      <a:pt x="14916" y="6180"/>
                    </a:cubicBezTo>
                    <a:lnTo>
                      <a:pt x="14566" y="6342"/>
                    </a:lnTo>
                    <a:cubicBezTo>
                      <a:pt x="14566" y="6342"/>
                      <a:pt x="14570" y="6394"/>
                      <a:pt x="14586" y="6477"/>
                    </a:cubicBezTo>
                    <a:lnTo>
                      <a:pt x="14298" y="6655"/>
                    </a:lnTo>
                    <a:cubicBezTo>
                      <a:pt x="14298" y="6655"/>
                      <a:pt x="14315" y="6744"/>
                      <a:pt x="14349" y="6874"/>
                    </a:cubicBezTo>
                    <a:lnTo>
                      <a:pt x="14073" y="7402"/>
                    </a:lnTo>
                    <a:cubicBezTo>
                      <a:pt x="14073" y="7402"/>
                      <a:pt x="14082" y="7407"/>
                      <a:pt x="14094" y="7418"/>
                    </a:cubicBezTo>
                    <a:lnTo>
                      <a:pt x="13981" y="7642"/>
                    </a:lnTo>
                    <a:cubicBezTo>
                      <a:pt x="13981" y="7642"/>
                      <a:pt x="14040" y="7689"/>
                      <a:pt x="14115" y="7752"/>
                    </a:cubicBezTo>
                    <a:cubicBezTo>
                      <a:pt x="14019" y="8013"/>
                      <a:pt x="13915" y="8306"/>
                      <a:pt x="13869" y="8421"/>
                    </a:cubicBezTo>
                    <a:cubicBezTo>
                      <a:pt x="13781" y="8656"/>
                      <a:pt x="13781" y="8656"/>
                      <a:pt x="13781" y="8656"/>
                    </a:cubicBezTo>
                    <a:cubicBezTo>
                      <a:pt x="13781" y="8656"/>
                      <a:pt x="13915" y="8671"/>
                      <a:pt x="14052" y="8744"/>
                    </a:cubicBezTo>
                    <a:cubicBezTo>
                      <a:pt x="14031" y="8844"/>
                      <a:pt x="14011" y="8959"/>
                      <a:pt x="13994" y="9084"/>
                    </a:cubicBezTo>
                    <a:cubicBezTo>
                      <a:pt x="13856" y="8974"/>
                      <a:pt x="13693" y="8912"/>
                      <a:pt x="13518" y="8912"/>
                    </a:cubicBezTo>
                    <a:lnTo>
                      <a:pt x="13122" y="8912"/>
                    </a:lnTo>
                    <a:cubicBezTo>
                      <a:pt x="13176" y="8828"/>
                      <a:pt x="13214" y="8697"/>
                      <a:pt x="13214" y="8489"/>
                    </a:cubicBezTo>
                    <a:cubicBezTo>
                      <a:pt x="13214" y="8196"/>
                      <a:pt x="13155" y="7621"/>
                      <a:pt x="13101" y="7167"/>
                    </a:cubicBezTo>
                    <a:cubicBezTo>
                      <a:pt x="13059" y="6806"/>
                      <a:pt x="13022" y="6530"/>
                      <a:pt x="13022" y="6530"/>
                    </a:cubicBezTo>
                    <a:lnTo>
                      <a:pt x="13009" y="6530"/>
                    </a:lnTo>
                    <a:lnTo>
                      <a:pt x="12926" y="6530"/>
                    </a:lnTo>
                    <a:lnTo>
                      <a:pt x="12926" y="836"/>
                    </a:lnTo>
                    <a:lnTo>
                      <a:pt x="13034" y="836"/>
                    </a:lnTo>
                    <a:lnTo>
                      <a:pt x="12842" y="0"/>
                    </a:lnTo>
                    <a:lnTo>
                      <a:pt x="12663" y="836"/>
                    </a:lnTo>
                    <a:lnTo>
                      <a:pt x="12771" y="836"/>
                    </a:lnTo>
                    <a:lnTo>
                      <a:pt x="12771" y="6535"/>
                    </a:lnTo>
                    <a:lnTo>
                      <a:pt x="12692" y="6535"/>
                    </a:lnTo>
                    <a:lnTo>
                      <a:pt x="12680" y="6535"/>
                    </a:lnTo>
                    <a:cubicBezTo>
                      <a:pt x="12680" y="6535"/>
                      <a:pt x="12642" y="6817"/>
                      <a:pt x="12600" y="7172"/>
                    </a:cubicBezTo>
                    <a:cubicBezTo>
                      <a:pt x="12546" y="7621"/>
                      <a:pt x="12488" y="8196"/>
                      <a:pt x="12488" y="8494"/>
                    </a:cubicBezTo>
                    <a:cubicBezTo>
                      <a:pt x="12488" y="8708"/>
                      <a:pt x="12525" y="8839"/>
                      <a:pt x="12579" y="8917"/>
                    </a:cubicBezTo>
                    <a:lnTo>
                      <a:pt x="11612" y="8917"/>
                    </a:lnTo>
                    <a:lnTo>
                      <a:pt x="11612" y="8781"/>
                    </a:lnTo>
                    <a:cubicBezTo>
                      <a:pt x="11612" y="8771"/>
                      <a:pt x="11607" y="8765"/>
                      <a:pt x="11607" y="8755"/>
                    </a:cubicBezTo>
                    <a:cubicBezTo>
                      <a:pt x="11749" y="8682"/>
                      <a:pt x="11883" y="8661"/>
                      <a:pt x="11883" y="8661"/>
                    </a:cubicBezTo>
                    <a:cubicBezTo>
                      <a:pt x="11883" y="8661"/>
                      <a:pt x="11883" y="8661"/>
                      <a:pt x="11795" y="8426"/>
                    </a:cubicBezTo>
                    <a:cubicBezTo>
                      <a:pt x="11758" y="8321"/>
                      <a:pt x="11653" y="8055"/>
                      <a:pt x="11553" y="7794"/>
                    </a:cubicBezTo>
                    <a:cubicBezTo>
                      <a:pt x="11653" y="7710"/>
                      <a:pt x="11733" y="7642"/>
                      <a:pt x="11733" y="7642"/>
                    </a:cubicBezTo>
                    <a:lnTo>
                      <a:pt x="11620" y="7418"/>
                    </a:lnTo>
                    <a:cubicBezTo>
                      <a:pt x="11632" y="7407"/>
                      <a:pt x="11641" y="7402"/>
                      <a:pt x="11641" y="7402"/>
                    </a:cubicBezTo>
                    <a:lnTo>
                      <a:pt x="11365" y="6874"/>
                    </a:lnTo>
                    <a:cubicBezTo>
                      <a:pt x="11399" y="6744"/>
                      <a:pt x="11415" y="6655"/>
                      <a:pt x="11415" y="6655"/>
                    </a:cubicBezTo>
                    <a:lnTo>
                      <a:pt x="11128" y="6477"/>
                    </a:lnTo>
                    <a:cubicBezTo>
                      <a:pt x="11140" y="6394"/>
                      <a:pt x="11148" y="6342"/>
                      <a:pt x="11148" y="6342"/>
                    </a:cubicBezTo>
                    <a:lnTo>
                      <a:pt x="10798" y="6180"/>
                    </a:lnTo>
                    <a:cubicBezTo>
                      <a:pt x="10810" y="6107"/>
                      <a:pt x="10815" y="6059"/>
                      <a:pt x="10815" y="6059"/>
                    </a:cubicBezTo>
                    <a:lnTo>
                      <a:pt x="10193" y="5772"/>
                    </a:lnTo>
                    <a:cubicBezTo>
                      <a:pt x="10193" y="5772"/>
                      <a:pt x="10160" y="5892"/>
                      <a:pt x="10118" y="6049"/>
                    </a:cubicBezTo>
                    <a:cubicBezTo>
                      <a:pt x="10039" y="6012"/>
                      <a:pt x="9984" y="5986"/>
                      <a:pt x="9984" y="5986"/>
                    </a:cubicBezTo>
                    <a:lnTo>
                      <a:pt x="9984" y="5986"/>
                    </a:lnTo>
                    <a:cubicBezTo>
                      <a:pt x="9984" y="5986"/>
                      <a:pt x="9959" y="5929"/>
                      <a:pt x="9918" y="5861"/>
                    </a:cubicBezTo>
                    <a:cubicBezTo>
                      <a:pt x="10068" y="5772"/>
                      <a:pt x="10135" y="5652"/>
                      <a:pt x="10076" y="5537"/>
                    </a:cubicBezTo>
                    <a:cubicBezTo>
                      <a:pt x="10014" y="5412"/>
                      <a:pt x="9930" y="5255"/>
                      <a:pt x="9876" y="5151"/>
                    </a:cubicBezTo>
                    <a:cubicBezTo>
                      <a:pt x="9918" y="5062"/>
                      <a:pt x="9951" y="4963"/>
                      <a:pt x="9955" y="4853"/>
                    </a:cubicBezTo>
                    <a:cubicBezTo>
                      <a:pt x="9976" y="4550"/>
                      <a:pt x="9980" y="4038"/>
                      <a:pt x="9984" y="3960"/>
                    </a:cubicBezTo>
                    <a:lnTo>
                      <a:pt x="9984" y="3960"/>
                    </a:lnTo>
                    <a:lnTo>
                      <a:pt x="9984" y="3949"/>
                    </a:lnTo>
                    <a:lnTo>
                      <a:pt x="9984" y="3897"/>
                    </a:lnTo>
                    <a:lnTo>
                      <a:pt x="9984" y="3855"/>
                    </a:lnTo>
                    <a:lnTo>
                      <a:pt x="9984" y="3719"/>
                    </a:lnTo>
                    <a:lnTo>
                      <a:pt x="9984" y="3709"/>
                    </a:lnTo>
                    <a:lnTo>
                      <a:pt x="9984" y="3615"/>
                    </a:lnTo>
                    <a:lnTo>
                      <a:pt x="9984" y="3510"/>
                    </a:lnTo>
                    <a:lnTo>
                      <a:pt x="10080" y="3510"/>
                    </a:lnTo>
                    <a:lnTo>
                      <a:pt x="10080" y="3359"/>
                    </a:lnTo>
                    <a:lnTo>
                      <a:pt x="9988" y="3359"/>
                    </a:lnTo>
                    <a:cubicBezTo>
                      <a:pt x="9972" y="2904"/>
                      <a:pt x="9630" y="2533"/>
                      <a:pt x="9212" y="2533"/>
                    </a:cubicBezTo>
                    <a:cubicBezTo>
                      <a:pt x="8795" y="2533"/>
                      <a:pt x="8453" y="2899"/>
                      <a:pt x="8436" y="3359"/>
                    </a:cubicBezTo>
                    <a:lnTo>
                      <a:pt x="8340" y="3359"/>
                    </a:lnTo>
                    <a:lnTo>
                      <a:pt x="8340" y="3510"/>
                    </a:lnTo>
                    <a:lnTo>
                      <a:pt x="8432" y="3510"/>
                    </a:lnTo>
                    <a:lnTo>
                      <a:pt x="8432" y="3615"/>
                    </a:lnTo>
                    <a:lnTo>
                      <a:pt x="8432" y="3709"/>
                    </a:lnTo>
                    <a:lnTo>
                      <a:pt x="8432" y="3719"/>
                    </a:lnTo>
                    <a:lnTo>
                      <a:pt x="8432" y="3855"/>
                    </a:lnTo>
                    <a:lnTo>
                      <a:pt x="8432" y="3897"/>
                    </a:lnTo>
                    <a:lnTo>
                      <a:pt x="8432" y="3949"/>
                    </a:lnTo>
                    <a:lnTo>
                      <a:pt x="8432" y="3960"/>
                    </a:lnTo>
                    <a:lnTo>
                      <a:pt x="8432" y="3960"/>
                    </a:lnTo>
                    <a:cubicBezTo>
                      <a:pt x="8432" y="4038"/>
                      <a:pt x="8441" y="4550"/>
                      <a:pt x="8461" y="4853"/>
                    </a:cubicBezTo>
                    <a:cubicBezTo>
                      <a:pt x="8466" y="4947"/>
                      <a:pt x="8491" y="5030"/>
                      <a:pt x="8524" y="5109"/>
                    </a:cubicBezTo>
                    <a:cubicBezTo>
                      <a:pt x="8474" y="5208"/>
                      <a:pt x="8378" y="5391"/>
                      <a:pt x="8303" y="5537"/>
                    </a:cubicBezTo>
                    <a:cubicBezTo>
                      <a:pt x="8236" y="5668"/>
                      <a:pt x="8328" y="5804"/>
                      <a:pt x="8516" y="5892"/>
                    </a:cubicBezTo>
                    <a:cubicBezTo>
                      <a:pt x="8486" y="5950"/>
                      <a:pt x="8466" y="5997"/>
                      <a:pt x="8466" y="5997"/>
                    </a:cubicBezTo>
                    <a:cubicBezTo>
                      <a:pt x="8466" y="5997"/>
                      <a:pt x="8441" y="6007"/>
                      <a:pt x="8395" y="6028"/>
                    </a:cubicBezTo>
                    <a:cubicBezTo>
                      <a:pt x="8357" y="5882"/>
                      <a:pt x="8324" y="5772"/>
                      <a:pt x="8324" y="5772"/>
                    </a:cubicBezTo>
                    <a:lnTo>
                      <a:pt x="7702" y="6059"/>
                    </a:lnTo>
                    <a:cubicBezTo>
                      <a:pt x="7702" y="6059"/>
                      <a:pt x="7706" y="6107"/>
                      <a:pt x="7719" y="6180"/>
                    </a:cubicBezTo>
                    <a:lnTo>
                      <a:pt x="7368" y="6342"/>
                    </a:lnTo>
                    <a:cubicBezTo>
                      <a:pt x="7368" y="6342"/>
                      <a:pt x="7372" y="6394"/>
                      <a:pt x="7389" y="6477"/>
                    </a:cubicBezTo>
                    <a:lnTo>
                      <a:pt x="7101" y="6655"/>
                    </a:lnTo>
                    <a:cubicBezTo>
                      <a:pt x="7101" y="6655"/>
                      <a:pt x="7118" y="6744"/>
                      <a:pt x="7151" y="6874"/>
                    </a:cubicBezTo>
                    <a:lnTo>
                      <a:pt x="6876" y="7402"/>
                    </a:lnTo>
                    <a:cubicBezTo>
                      <a:pt x="6876" y="7402"/>
                      <a:pt x="6884" y="7407"/>
                      <a:pt x="6897" y="7418"/>
                    </a:cubicBezTo>
                    <a:lnTo>
                      <a:pt x="6784" y="7642"/>
                    </a:lnTo>
                    <a:cubicBezTo>
                      <a:pt x="6784" y="7642"/>
                      <a:pt x="6843" y="7689"/>
                      <a:pt x="6918" y="7752"/>
                    </a:cubicBezTo>
                    <a:cubicBezTo>
                      <a:pt x="6822" y="8013"/>
                      <a:pt x="6717" y="8306"/>
                      <a:pt x="6672" y="8421"/>
                    </a:cubicBezTo>
                    <a:cubicBezTo>
                      <a:pt x="6584" y="8656"/>
                      <a:pt x="6584" y="8656"/>
                      <a:pt x="6584" y="8656"/>
                    </a:cubicBezTo>
                    <a:cubicBezTo>
                      <a:pt x="6584" y="8656"/>
                      <a:pt x="6717" y="8671"/>
                      <a:pt x="6855" y="8744"/>
                    </a:cubicBezTo>
                    <a:cubicBezTo>
                      <a:pt x="6834" y="8839"/>
                      <a:pt x="6818" y="8943"/>
                      <a:pt x="6801" y="9053"/>
                    </a:cubicBezTo>
                    <a:cubicBezTo>
                      <a:pt x="6672" y="8964"/>
                      <a:pt x="6521" y="8912"/>
                      <a:pt x="6363" y="8912"/>
                    </a:cubicBezTo>
                    <a:lnTo>
                      <a:pt x="5920" y="8912"/>
                    </a:lnTo>
                    <a:cubicBezTo>
                      <a:pt x="5975" y="8828"/>
                      <a:pt x="6012" y="8697"/>
                      <a:pt x="6012" y="8489"/>
                    </a:cubicBezTo>
                    <a:cubicBezTo>
                      <a:pt x="6012" y="8196"/>
                      <a:pt x="5954" y="7621"/>
                      <a:pt x="5900" y="7167"/>
                    </a:cubicBezTo>
                    <a:cubicBezTo>
                      <a:pt x="5858" y="6806"/>
                      <a:pt x="5820" y="6530"/>
                      <a:pt x="5820" y="6530"/>
                    </a:cubicBezTo>
                    <a:lnTo>
                      <a:pt x="5808" y="6530"/>
                    </a:lnTo>
                    <a:lnTo>
                      <a:pt x="5724" y="6530"/>
                    </a:lnTo>
                    <a:lnTo>
                      <a:pt x="5724" y="836"/>
                    </a:lnTo>
                    <a:lnTo>
                      <a:pt x="5833" y="836"/>
                    </a:lnTo>
                    <a:lnTo>
                      <a:pt x="5666" y="0"/>
                    </a:lnTo>
                    <a:lnTo>
                      <a:pt x="5482" y="836"/>
                    </a:lnTo>
                    <a:lnTo>
                      <a:pt x="5591" y="836"/>
                    </a:lnTo>
                    <a:lnTo>
                      <a:pt x="5591" y="6535"/>
                    </a:lnTo>
                    <a:lnTo>
                      <a:pt x="5512" y="6535"/>
                    </a:lnTo>
                    <a:lnTo>
                      <a:pt x="5499" y="6535"/>
                    </a:lnTo>
                    <a:cubicBezTo>
                      <a:pt x="5499" y="6535"/>
                      <a:pt x="5462" y="6817"/>
                      <a:pt x="5420" y="7172"/>
                    </a:cubicBezTo>
                    <a:cubicBezTo>
                      <a:pt x="5366" y="7621"/>
                      <a:pt x="5307" y="8196"/>
                      <a:pt x="5307" y="8494"/>
                    </a:cubicBezTo>
                    <a:cubicBezTo>
                      <a:pt x="5307" y="8708"/>
                      <a:pt x="5345" y="8839"/>
                      <a:pt x="5399" y="8917"/>
                    </a:cubicBezTo>
                    <a:lnTo>
                      <a:pt x="4477" y="8917"/>
                    </a:lnTo>
                    <a:lnTo>
                      <a:pt x="4477" y="8781"/>
                    </a:lnTo>
                    <a:cubicBezTo>
                      <a:pt x="4477" y="8771"/>
                      <a:pt x="4473" y="8765"/>
                      <a:pt x="4473" y="8755"/>
                    </a:cubicBezTo>
                    <a:cubicBezTo>
                      <a:pt x="4615" y="8682"/>
                      <a:pt x="4748" y="8661"/>
                      <a:pt x="4748" y="8661"/>
                    </a:cubicBezTo>
                    <a:cubicBezTo>
                      <a:pt x="4748" y="8661"/>
                      <a:pt x="4748" y="8661"/>
                      <a:pt x="4660" y="8426"/>
                    </a:cubicBezTo>
                    <a:cubicBezTo>
                      <a:pt x="4623" y="8321"/>
                      <a:pt x="4519" y="8055"/>
                      <a:pt x="4418" y="7794"/>
                    </a:cubicBezTo>
                    <a:cubicBezTo>
                      <a:pt x="4519" y="7710"/>
                      <a:pt x="4598" y="7642"/>
                      <a:pt x="4598" y="7642"/>
                    </a:cubicBezTo>
                    <a:lnTo>
                      <a:pt x="4485" y="7418"/>
                    </a:lnTo>
                    <a:cubicBezTo>
                      <a:pt x="4498" y="7407"/>
                      <a:pt x="4506" y="7402"/>
                      <a:pt x="4506" y="7402"/>
                    </a:cubicBezTo>
                    <a:lnTo>
                      <a:pt x="4231" y="6874"/>
                    </a:lnTo>
                    <a:cubicBezTo>
                      <a:pt x="4264" y="6744"/>
                      <a:pt x="4281" y="6655"/>
                      <a:pt x="4281" y="6655"/>
                    </a:cubicBezTo>
                    <a:lnTo>
                      <a:pt x="3993" y="6477"/>
                    </a:lnTo>
                    <a:cubicBezTo>
                      <a:pt x="4005" y="6394"/>
                      <a:pt x="4014" y="6342"/>
                      <a:pt x="4014" y="6342"/>
                    </a:cubicBezTo>
                    <a:lnTo>
                      <a:pt x="3663" y="6180"/>
                    </a:lnTo>
                    <a:cubicBezTo>
                      <a:pt x="3676" y="6107"/>
                      <a:pt x="3680" y="6059"/>
                      <a:pt x="3680" y="6059"/>
                    </a:cubicBezTo>
                    <a:lnTo>
                      <a:pt x="3058" y="5772"/>
                    </a:lnTo>
                    <a:cubicBezTo>
                      <a:pt x="3058" y="5772"/>
                      <a:pt x="3025" y="5892"/>
                      <a:pt x="2983" y="6049"/>
                    </a:cubicBezTo>
                    <a:cubicBezTo>
                      <a:pt x="2904" y="6012"/>
                      <a:pt x="2850" y="5986"/>
                      <a:pt x="2850" y="5986"/>
                    </a:cubicBezTo>
                    <a:cubicBezTo>
                      <a:pt x="2850" y="5986"/>
                      <a:pt x="2825" y="5929"/>
                      <a:pt x="2783" y="5861"/>
                    </a:cubicBezTo>
                    <a:cubicBezTo>
                      <a:pt x="2933" y="5772"/>
                      <a:pt x="3000" y="5652"/>
                      <a:pt x="2941" y="5537"/>
                    </a:cubicBezTo>
                    <a:cubicBezTo>
                      <a:pt x="2879" y="5412"/>
                      <a:pt x="2795" y="5255"/>
                      <a:pt x="2741" y="5151"/>
                    </a:cubicBezTo>
                    <a:cubicBezTo>
                      <a:pt x="2783" y="5062"/>
                      <a:pt x="2816" y="4963"/>
                      <a:pt x="2820" y="4853"/>
                    </a:cubicBezTo>
                    <a:cubicBezTo>
                      <a:pt x="2841" y="4550"/>
                      <a:pt x="2846" y="4038"/>
                      <a:pt x="2850" y="3960"/>
                    </a:cubicBezTo>
                    <a:lnTo>
                      <a:pt x="2850" y="3960"/>
                    </a:lnTo>
                    <a:lnTo>
                      <a:pt x="2850" y="3949"/>
                    </a:lnTo>
                    <a:lnTo>
                      <a:pt x="2850" y="3897"/>
                    </a:lnTo>
                    <a:lnTo>
                      <a:pt x="2850" y="3855"/>
                    </a:lnTo>
                    <a:lnTo>
                      <a:pt x="2850" y="3719"/>
                    </a:lnTo>
                    <a:lnTo>
                      <a:pt x="2850" y="3709"/>
                    </a:lnTo>
                    <a:lnTo>
                      <a:pt x="2850" y="3615"/>
                    </a:lnTo>
                    <a:lnTo>
                      <a:pt x="2850" y="3510"/>
                    </a:lnTo>
                    <a:lnTo>
                      <a:pt x="2941" y="3510"/>
                    </a:lnTo>
                    <a:lnTo>
                      <a:pt x="2941" y="3359"/>
                    </a:lnTo>
                    <a:lnTo>
                      <a:pt x="2850" y="3359"/>
                    </a:lnTo>
                    <a:cubicBezTo>
                      <a:pt x="2833" y="2904"/>
                      <a:pt x="2491" y="2533"/>
                      <a:pt x="2074" y="2533"/>
                    </a:cubicBezTo>
                    <a:cubicBezTo>
                      <a:pt x="1656" y="2533"/>
                      <a:pt x="1314" y="2899"/>
                      <a:pt x="1298" y="3359"/>
                    </a:cubicBezTo>
                    <a:lnTo>
                      <a:pt x="1202" y="3359"/>
                    </a:lnTo>
                    <a:lnTo>
                      <a:pt x="1202" y="3510"/>
                    </a:lnTo>
                    <a:lnTo>
                      <a:pt x="1293" y="3510"/>
                    </a:lnTo>
                    <a:lnTo>
                      <a:pt x="1293" y="3615"/>
                    </a:lnTo>
                    <a:lnTo>
                      <a:pt x="1293" y="3709"/>
                    </a:lnTo>
                    <a:lnTo>
                      <a:pt x="1293" y="3719"/>
                    </a:lnTo>
                    <a:lnTo>
                      <a:pt x="1293" y="3855"/>
                    </a:lnTo>
                    <a:lnTo>
                      <a:pt x="1293" y="3897"/>
                    </a:lnTo>
                    <a:lnTo>
                      <a:pt x="1293" y="3949"/>
                    </a:lnTo>
                    <a:lnTo>
                      <a:pt x="1293" y="3960"/>
                    </a:lnTo>
                    <a:lnTo>
                      <a:pt x="1293" y="3960"/>
                    </a:lnTo>
                    <a:cubicBezTo>
                      <a:pt x="1293" y="4038"/>
                      <a:pt x="1302" y="4550"/>
                      <a:pt x="1323" y="4853"/>
                    </a:cubicBezTo>
                    <a:cubicBezTo>
                      <a:pt x="1327" y="4947"/>
                      <a:pt x="1352" y="5030"/>
                      <a:pt x="1385" y="5109"/>
                    </a:cubicBezTo>
                    <a:cubicBezTo>
                      <a:pt x="1335" y="5208"/>
                      <a:pt x="1239" y="5391"/>
                      <a:pt x="1164" y="5537"/>
                    </a:cubicBezTo>
                    <a:cubicBezTo>
                      <a:pt x="1097" y="5668"/>
                      <a:pt x="1189" y="5804"/>
                      <a:pt x="1377" y="5892"/>
                    </a:cubicBezTo>
                    <a:cubicBezTo>
                      <a:pt x="1348" y="5950"/>
                      <a:pt x="1327" y="5997"/>
                      <a:pt x="1327" y="5997"/>
                    </a:cubicBezTo>
                    <a:cubicBezTo>
                      <a:pt x="1327" y="5997"/>
                      <a:pt x="1302" y="6007"/>
                      <a:pt x="1256" y="6028"/>
                    </a:cubicBezTo>
                    <a:cubicBezTo>
                      <a:pt x="1218" y="5882"/>
                      <a:pt x="1185" y="5772"/>
                      <a:pt x="1185" y="5772"/>
                    </a:cubicBezTo>
                    <a:lnTo>
                      <a:pt x="563" y="6059"/>
                    </a:lnTo>
                    <a:cubicBezTo>
                      <a:pt x="563" y="6059"/>
                      <a:pt x="567" y="6107"/>
                      <a:pt x="580" y="6180"/>
                    </a:cubicBezTo>
                    <a:lnTo>
                      <a:pt x="229" y="6342"/>
                    </a:lnTo>
                    <a:cubicBezTo>
                      <a:pt x="229" y="6342"/>
                      <a:pt x="234" y="6394"/>
                      <a:pt x="250" y="6477"/>
                    </a:cubicBezTo>
                    <a:lnTo>
                      <a:pt x="0" y="6629"/>
                    </a:lnTo>
                    <a:lnTo>
                      <a:pt x="0" y="6822"/>
                    </a:lnTo>
                    <a:cubicBezTo>
                      <a:pt x="4" y="6838"/>
                      <a:pt x="8" y="6853"/>
                      <a:pt x="13" y="6874"/>
                    </a:cubicBezTo>
                    <a:lnTo>
                      <a:pt x="0" y="6901"/>
                    </a:lnTo>
                    <a:lnTo>
                      <a:pt x="0" y="10703"/>
                    </a:lnTo>
                    <a:cubicBezTo>
                      <a:pt x="71" y="10719"/>
                      <a:pt x="142" y="10729"/>
                      <a:pt x="217" y="10709"/>
                    </a:cubicBezTo>
                    <a:close/>
                    <a:moveTo>
                      <a:pt x="7264" y="10724"/>
                    </a:moveTo>
                    <a:cubicBezTo>
                      <a:pt x="7293" y="10724"/>
                      <a:pt x="7318" y="10719"/>
                      <a:pt x="7347" y="10714"/>
                    </a:cubicBezTo>
                    <a:cubicBezTo>
                      <a:pt x="7356" y="10714"/>
                      <a:pt x="7364" y="10714"/>
                      <a:pt x="7364" y="10709"/>
                    </a:cubicBezTo>
                    <a:cubicBezTo>
                      <a:pt x="7389" y="10703"/>
                      <a:pt x="7406" y="10651"/>
                      <a:pt x="7414" y="10583"/>
                    </a:cubicBezTo>
                    <a:cubicBezTo>
                      <a:pt x="7431" y="10505"/>
                      <a:pt x="7452" y="10369"/>
                      <a:pt x="7489" y="10050"/>
                    </a:cubicBezTo>
                    <a:cubicBezTo>
                      <a:pt x="7514" y="9852"/>
                      <a:pt x="7548" y="9528"/>
                      <a:pt x="7577" y="9220"/>
                    </a:cubicBezTo>
                    <a:cubicBezTo>
                      <a:pt x="7589" y="9220"/>
                      <a:pt x="7602" y="9220"/>
                      <a:pt x="7614" y="9220"/>
                    </a:cubicBezTo>
                    <a:lnTo>
                      <a:pt x="7614" y="9455"/>
                    </a:lnTo>
                    <a:lnTo>
                      <a:pt x="7614" y="9612"/>
                    </a:lnTo>
                    <a:lnTo>
                      <a:pt x="7614" y="10118"/>
                    </a:lnTo>
                    <a:lnTo>
                      <a:pt x="7614" y="10275"/>
                    </a:lnTo>
                    <a:lnTo>
                      <a:pt x="7614" y="10782"/>
                    </a:lnTo>
                    <a:lnTo>
                      <a:pt x="7614" y="10938"/>
                    </a:lnTo>
                    <a:lnTo>
                      <a:pt x="7614" y="11158"/>
                    </a:lnTo>
                    <a:lnTo>
                      <a:pt x="7614" y="11163"/>
                    </a:lnTo>
                    <a:cubicBezTo>
                      <a:pt x="7614" y="11163"/>
                      <a:pt x="7402" y="12683"/>
                      <a:pt x="7297" y="13430"/>
                    </a:cubicBezTo>
                    <a:cubicBezTo>
                      <a:pt x="7281" y="13545"/>
                      <a:pt x="7268" y="13660"/>
                      <a:pt x="7260" y="13770"/>
                    </a:cubicBezTo>
                    <a:lnTo>
                      <a:pt x="7260" y="10724"/>
                    </a:lnTo>
                    <a:close/>
                  </a:path>
                </a:pathLst>
              </a:custGeom>
              <a:solidFill>
                <a:srgbClr val="E3E8E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7" name="Grupo"/>
            <p:cNvGrpSpPr/>
            <p:nvPr/>
          </p:nvGrpSpPr>
          <p:grpSpPr>
            <a:xfrm>
              <a:off x="5499099" y="546099"/>
              <a:ext cx="1990283" cy="5754647"/>
              <a:chOff x="0" y="0"/>
              <a:chExt cx="1990281" cy="5754645"/>
            </a:xfrm>
          </p:grpSpPr>
          <p:sp>
            <p:nvSpPr>
              <p:cNvPr id="1493" name="Figura"/>
              <p:cNvSpPr/>
              <p:nvPr/>
            </p:nvSpPr>
            <p:spPr>
              <a:xfrm>
                <a:off x="-1" y="1981199"/>
                <a:ext cx="374524" cy="14622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3" h="20453" extrusionOk="0">
                    <a:moveTo>
                      <a:pt x="20953" y="2256"/>
                    </a:moveTo>
                    <a:lnTo>
                      <a:pt x="10508" y="0"/>
                    </a:lnTo>
                    <a:cubicBezTo>
                      <a:pt x="10508" y="0"/>
                      <a:pt x="6103" y="2664"/>
                      <a:pt x="5890" y="3890"/>
                    </a:cubicBezTo>
                    <a:cubicBezTo>
                      <a:pt x="5606" y="5116"/>
                      <a:pt x="1342" y="9734"/>
                      <a:pt x="490" y="12559"/>
                    </a:cubicBezTo>
                    <a:cubicBezTo>
                      <a:pt x="-363" y="15383"/>
                      <a:pt x="-647" y="18207"/>
                      <a:pt x="4327" y="19717"/>
                    </a:cubicBezTo>
                    <a:cubicBezTo>
                      <a:pt x="10508" y="21600"/>
                      <a:pt x="17187" y="19344"/>
                      <a:pt x="17614" y="18740"/>
                    </a:cubicBezTo>
                    <a:cubicBezTo>
                      <a:pt x="18324" y="17603"/>
                      <a:pt x="14203" y="16644"/>
                      <a:pt x="12498" y="16378"/>
                    </a:cubicBezTo>
                    <a:cubicBezTo>
                      <a:pt x="10792" y="16111"/>
                      <a:pt x="9229" y="16005"/>
                      <a:pt x="9371" y="15543"/>
                    </a:cubicBezTo>
                    <a:cubicBezTo>
                      <a:pt x="9656" y="14459"/>
                      <a:pt x="14771" y="10249"/>
                      <a:pt x="15908" y="8438"/>
                    </a:cubicBezTo>
                    <a:cubicBezTo>
                      <a:pt x="17045" y="6643"/>
                      <a:pt x="20953" y="2256"/>
                      <a:pt x="20953" y="2256"/>
                    </a:cubicBezTo>
                    <a:close/>
                  </a:path>
                </a:pathLst>
              </a:custGeom>
              <a:solidFill>
                <a:srgbClr val="F9D7B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94" name="Figura"/>
              <p:cNvSpPr/>
              <p:nvPr/>
            </p:nvSpPr>
            <p:spPr>
              <a:xfrm>
                <a:off x="888999" y="2844799"/>
                <a:ext cx="988671" cy="2508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08" h="21600" extrusionOk="0">
                    <a:moveTo>
                      <a:pt x="14577" y="0"/>
                    </a:moveTo>
                    <a:lnTo>
                      <a:pt x="2208" y="1017"/>
                    </a:lnTo>
                    <a:lnTo>
                      <a:pt x="0" y="8367"/>
                    </a:lnTo>
                    <a:cubicBezTo>
                      <a:pt x="0" y="8367"/>
                      <a:pt x="27" y="10991"/>
                      <a:pt x="559" y="11385"/>
                    </a:cubicBezTo>
                    <a:cubicBezTo>
                      <a:pt x="1091" y="11779"/>
                      <a:pt x="3618" y="12183"/>
                      <a:pt x="4176" y="12632"/>
                    </a:cubicBezTo>
                    <a:cubicBezTo>
                      <a:pt x="4735" y="13080"/>
                      <a:pt x="4921" y="14557"/>
                      <a:pt x="4921" y="15147"/>
                    </a:cubicBezTo>
                    <a:cubicBezTo>
                      <a:pt x="4921" y="16657"/>
                      <a:pt x="6783" y="18286"/>
                      <a:pt x="9523" y="18527"/>
                    </a:cubicBezTo>
                    <a:cubicBezTo>
                      <a:pt x="12396" y="18789"/>
                      <a:pt x="13460" y="18527"/>
                      <a:pt x="13912" y="19806"/>
                    </a:cubicBezTo>
                    <a:cubicBezTo>
                      <a:pt x="14045" y="20167"/>
                      <a:pt x="14897" y="21600"/>
                      <a:pt x="17078" y="21600"/>
                    </a:cubicBezTo>
                    <a:cubicBezTo>
                      <a:pt x="16227" y="20867"/>
                      <a:pt x="16945" y="19095"/>
                      <a:pt x="19179" y="18450"/>
                    </a:cubicBezTo>
                    <a:cubicBezTo>
                      <a:pt x="19179" y="18450"/>
                      <a:pt x="21600" y="15968"/>
                      <a:pt x="20350" y="11637"/>
                    </a:cubicBezTo>
                    <a:cubicBezTo>
                      <a:pt x="19100" y="7317"/>
                      <a:pt x="14577" y="0"/>
                      <a:pt x="14577" y="0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1495" name="Grupo"/>
              <p:cNvGrpSpPr/>
              <p:nvPr/>
            </p:nvGrpSpPr>
            <p:grpSpPr>
              <a:xfrm>
                <a:off x="342900" y="0"/>
                <a:ext cx="1115061" cy="1788666"/>
                <a:chOff x="0" y="0"/>
                <a:chExt cx="1115060" cy="1788665"/>
              </a:xfrm>
            </p:grpSpPr>
            <p:sp>
              <p:nvSpPr>
                <p:cNvPr id="1603" name="Figura"/>
                <p:cNvSpPr/>
                <p:nvPr/>
              </p:nvSpPr>
              <p:spPr>
                <a:xfrm>
                  <a:off x="241299" y="1231899"/>
                  <a:ext cx="314761" cy="2604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6729" h="21193" extrusionOk="0">
                      <a:moveTo>
                        <a:pt x="5110" y="0"/>
                      </a:moveTo>
                      <a:cubicBezTo>
                        <a:pt x="5110" y="0"/>
                        <a:pt x="2342" y="6614"/>
                        <a:pt x="385" y="11162"/>
                      </a:cubicBezTo>
                      <a:cubicBezTo>
                        <a:pt x="-1505" y="15812"/>
                        <a:pt x="3760" y="20670"/>
                        <a:pt x="11928" y="21187"/>
                      </a:cubicBezTo>
                      <a:cubicBezTo>
                        <a:pt x="20095" y="21600"/>
                        <a:pt x="15370" y="1550"/>
                        <a:pt x="15370" y="1550"/>
                      </a:cubicBezTo>
                      <a:lnTo>
                        <a:pt x="5110" y="0"/>
                      </a:lnTo>
                      <a:close/>
                    </a:path>
                  </a:pathLst>
                </a:custGeom>
                <a:solidFill>
                  <a:srgbClr val="B8C1C4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604" name="Figura"/>
                <p:cNvSpPr/>
                <p:nvPr/>
              </p:nvSpPr>
              <p:spPr>
                <a:xfrm>
                  <a:off x="546100" y="1231899"/>
                  <a:ext cx="314760" cy="2616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6729" h="21195" extrusionOk="0">
                      <a:moveTo>
                        <a:pt x="11619" y="0"/>
                      </a:moveTo>
                      <a:lnTo>
                        <a:pt x="1359" y="1646"/>
                      </a:lnTo>
                      <a:cubicBezTo>
                        <a:pt x="1359" y="1646"/>
                        <a:pt x="-3366" y="21600"/>
                        <a:pt x="4802" y="21189"/>
                      </a:cubicBezTo>
                      <a:cubicBezTo>
                        <a:pt x="12969" y="20777"/>
                        <a:pt x="18234" y="15840"/>
                        <a:pt x="16344" y="11211"/>
                      </a:cubicBezTo>
                      <a:cubicBezTo>
                        <a:pt x="14387" y="6480"/>
                        <a:pt x="11619" y="0"/>
                        <a:pt x="11619" y="0"/>
                      </a:cubicBezTo>
                      <a:close/>
                    </a:path>
                  </a:pathLst>
                </a:custGeom>
                <a:solidFill>
                  <a:srgbClr val="B8C1C4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605" name="Grupo"/>
                <p:cNvGrpSpPr/>
                <p:nvPr/>
              </p:nvGrpSpPr>
              <p:grpSpPr>
                <a:xfrm>
                  <a:off x="165099" y="635000"/>
                  <a:ext cx="787401" cy="1153666"/>
                  <a:chOff x="0" y="0"/>
                  <a:chExt cx="787400" cy="1153665"/>
                </a:xfrm>
              </p:grpSpPr>
              <p:grpSp>
                <p:nvGrpSpPr>
                  <p:cNvPr id="1625" name="Grupo"/>
                  <p:cNvGrpSpPr/>
                  <p:nvPr/>
                </p:nvGrpSpPr>
                <p:grpSpPr>
                  <a:xfrm>
                    <a:off x="-1" y="546100"/>
                    <a:ext cx="787401" cy="607566"/>
                    <a:chOff x="0" y="0"/>
                    <a:chExt cx="787400" cy="607565"/>
                  </a:xfrm>
                </p:grpSpPr>
                <p:sp>
                  <p:nvSpPr>
                    <p:cNvPr id="1627" name="Figura"/>
                    <p:cNvSpPr/>
                    <p:nvPr/>
                  </p:nvSpPr>
                  <p:spPr>
                    <a:xfrm>
                      <a:off x="139700" y="-1"/>
                      <a:ext cx="523241" cy="37341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529" extrusionOk="0">
                          <a:moveTo>
                            <a:pt x="16462" y="10031"/>
                          </a:moveTo>
                          <a:cubicBezTo>
                            <a:pt x="16462" y="4759"/>
                            <a:pt x="16462" y="0"/>
                            <a:pt x="16462" y="0"/>
                          </a:cubicBezTo>
                          <a:lnTo>
                            <a:pt x="10643" y="0"/>
                          </a:lnTo>
                          <a:cubicBezTo>
                            <a:pt x="10643" y="0"/>
                            <a:pt x="10485" y="366"/>
                            <a:pt x="10223" y="1025"/>
                          </a:cubicBezTo>
                          <a:cubicBezTo>
                            <a:pt x="9961" y="366"/>
                            <a:pt x="9804" y="0"/>
                            <a:pt x="9804" y="0"/>
                          </a:cubicBezTo>
                          <a:lnTo>
                            <a:pt x="3984" y="0"/>
                          </a:lnTo>
                          <a:cubicBezTo>
                            <a:pt x="3984" y="0"/>
                            <a:pt x="3984" y="4833"/>
                            <a:pt x="3984" y="10031"/>
                          </a:cubicBezTo>
                          <a:cubicBezTo>
                            <a:pt x="3984" y="13033"/>
                            <a:pt x="2307" y="15889"/>
                            <a:pt x="0" y="18012"/>
                          </a:cubicBezTo>
                          <a:cubicBezTo>
                            <a:pt x="1625" y="19184"/>
                            <a:pt x="5348" y="21380"/>
                            <a:pt x="10328" y="21527"/>
                          </a:cubicBezTo>
                          <a:cubicBezTo>
                            <a:pt x="15204" y="21600"/>
                            <a:pt x="19188" y="19550"/>
                            <a:pt x="21600" y="17866"/>
                          </a:cubicBezTo>
                          <a:cubicBezTo>
                            <a:pt x="18821" y="15669"/>
                            <a:pt x="16462" y="12887"/>
                            <a:pt x="16462" y="10031"/>
                          </a:cubicBezTo>
                          <a:close/>
                        </a:path>
                      </a:pathLst>
                    </a:custGeom>
                    <a:solidFill>
                      <a:srgbClr val="F6C9A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628" name="Figura"/>
                    <p:cNvSpPr/>
                    <p:nvPr/>
                  </p:nvSpPr>
                  <p:spPr>
                    <a:xfrm>
                      <a:off x="-1" y="317499"/>
                      <a:ext cx="787401" cy="29006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6780" extrusionOk="0">
                          <a:moveTo>
                            <a:pt x="10486" y="3600"/>
                          </a:moveTo>
                          <a:cubicBezTo>
                            <a:pt x="7177" y="3527"/>
                            <a:pt x="4703" y="1249"/>
                            <a:pt x="3623" y="73"/>
                          </a:cubicBezTo>
                          <a:cubicBezTo>
                            <a:pt x="2543" y="1543"/>
                            <a:pt x="1254" y="2718"/>
                            <a:pt x="0" y="3380"/>
                          </a:cubicBezTo>
                          <a:cubicBezTo>
                            <a:pt x="1672" y="21600"/>
                            <a:pt x="20241" y="20939"/>
                            <a:pt x="21600" y="3233"/>
                          </a:cubicBezTo>
                          <a:cubicBezTo>
                            <a:pt x="20520" y="2498"/>
                            <a:pt x="19196" y="1396"/>
                            <a:pt x="17977" y="0"/>
                          </a:cubicBezTo>
                          <a:cubicBezTo>
                            <a:pt x="16339" y="1616"/>
                            <a:pt x="13692" y="3673"/>
                            <a:pt x="10486" y="360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1626" name="Figura"/>
                  <p:cNvSpPr/>
                  <p:nvPr/>
                </p:nvSpPr>
                <p:spPr>
                  <a:xfrm>
                    <a:off x="152399" y="-1"/>
                    <a:ext cx="467361" cy="6667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872" y="0"/>
                          <a:pt x="0" y="3415"/>
                          <a:pt x="0" y="7570"/>
                        </a:cubicBezTo>
                        <a:lnTo>
                          <a:pt x="0" y="14030"/>
                        </a:lnTo>
                        <a:cubicBezTo>
                          <a:pt x="0" y="18185"/>
                          <a:pt x="4872" y="21600"/>
                          <a:pt x="10800" y="21600"/>
                        </a:cubicBezTo>
                        <a:cubicBezTo>
                          <a:pt x="16728" y="21600"/>
                          <a:pt x="21600" y="18185"/>
                          <a:pt x="21600" y="14030"/>
                        </a:cubicBezTo>
                        <a:lnTo>
                          <a:pt x="21600" y="7570"/>
                        </a:lnTo>
                        <a:cubicBezTo>
                          <a:pt x="21541" y="3374"/>
                          <a:pt x="16728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606" name="Figura"/>
                <p:cNvSpPr/>
                <p:nvPr/>
              </p:nvSpPr>
              <p:spPr>
                <a:xfrm>
                  <a:off x="292100" y="546100"/>
                  <a:ext cx="534670" cy="386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74" y="0"/>
                      </a:moveTo>
                      <a:cubicBezTo>
                        <a:pt x="4823" y="0"/>
                        <a:pt x="0" y="5968"/>
                        <a:pt x="0" y="13216"/>
                      </a:cubicBez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13216"/>
                      </a:lnTo>
                      <a:cubicBezTo>
                        <a:pt x="21600" y="5968"/>
                        <a:pt x="16726" y="0"/>
                        <a:pt x="10774" y="0"/>
                      </a:cubicBezTo>
                      <a:close/>
                    </a:path>
                  </a:pathLst>
                </a:custGeom>
                <a:solidFill>
                  <a:srgbClr val="CACFD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607" name="Figura"/>
                <p:cNvSpPr/>
                <p:nvPr/>
              </p:nvSpPr>
              <p:spPr>
                <a:xfrm>
                  <a:off x="292100" y="914400"/>
                  <a:ext cx="238597" cy="4408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99" h="21241" extrusionOk="0">
                      <a:moveTo>
                        <a:pt x="13815" y="14992"/>
                      </a:moveTo>
                      <a:cubicBezTo>
                        <a:pt x="13815" y="12850"/>
                        <a:pt x="15570" y="8689"/>
                        <a:pt x="12280" y="6180"/>
                      </a:cubicBezTo>
                      <a:cubicBezTo>
                        <a:pt x="9758" y="4283"/>
                        <a:pt x="6688" y="0"/>
                        <a:pt x="6688" y="0"/>
                      </a:cubicBezTo>
                      <a:lnTo>
                        <a:pt x="0" y="1224"/>
                      </a:lnTo>
                      <a:cubicBezTo>
                        <a:pt x="0" y="1224"/>
                        <a:pt x="219" y="8873"/>
                        <a:pt x="877" y="13156"/>
                      </a:cubicBezTo>
                      <a:cubicBezTo>
                        <a:pt x="1535" y="17500"/>
                        <a:pt x="7675" y="20743"/>
                        <a:pt x="14692" y="21172"/>
                      </a:cubicBezTo>
                      <a:cubicBezTo>
                        <a:pt x="21600" y="21600"/>
                        <a:pt x="20942" y="19948"/>
                        <a:pt x="20065" y="19091"/>
                      </a:cubicBezTo>
                      <a:cubicBezTo>
                        <a:pt x="18859" y="17867"/>
                        <a:pt x="13815" y="19091"/>
                        <a:pt x="13815" y="14992"/>
                      </a:cubicBezTo>
                      <a:close/>
                    </a:path>
                  </a:pathLst>
                </a:custGeom>
                <a:solidFill>
                  <a:srgbClr val="CACFD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608" name="Figura"/>
                <p:cNvSpPr/>
                <p:nvPr/>
              </p:nvSpPr>
              <p:spPr>
                <a:xfrm>
                  <a:off x="584200" y="914400"/>
                  <a:ext cx="238033" cy="4408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50" h="21241" extrusionOk="0">
                      <a:moveTo>
                        <a:pt x="8270" y="6180"/>
                      </a:moveTo>
                      <a:cubicBezTo>
                        <a:pt x="4871" y="8689"/>
                        <a:pt x="6735" y="12850"/>
                        <a:pt x="6735" y="14992"/>
                      </a:cubicBezTo>
                      <a:cubicBezTo>
                        <a:pt x="6735" y="19091"/>
                        <a:pt x="1581" y="17867"/>
                        <a:pt x="485" y="19091"/>
                      </a:cubicBezTo>
                      <a:cubicBezTo>
                        <a:pt x="-282" y="19948"/>
                        <a:pt x="-1050" y="21600"/>
                        <a:pt x="5858" y="21172"/>
                      </a:cubicBezTo>
                      <a:cubicBezTo>
                        <a:pt x="12765" y="20743"/>
                        <a:pt x="19015" y="17500"/>
                        <a:pt x="19673" y="13156"/>
                      </a:cubicBezTo>
                      <a:cubicBezTo>
                        <a:pt x="20331" y="8811"/>
                        <a:pt x="20550" y="1224"/>
                        <a:pt x="20550" y="1224"/>
                      </a:cubicBezTo>
                      <a:lnTo>
                        <a:pt x="13862" y="0"/>
                      </a:lnTo>
                      <a:cubicBezTo>
                        <a:pt x="13752" y="0"/>
                        <a:pt x="10792" y="4283"/>
                        <a:pt x="8270" y="6180"/>
                      </a:cubicBezTo>
                      <a:close/>
                    </a:path>
                  </a:pathLst>
                </a:custGeom>
                <a:solidFill>
                  <a:srgbClr val="CACFD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609" name="Rectángulo"/>
                <p:cNvSpPr/>
                <p:nvPr/>
              </p:nvSpPr>
              <p:spPr>
                <a:xfrm>
                  <a:off x="292100" y="863600"/>
                  <a:ext cx="534670" cy="50800"/>
                </a:xfrm>
                <a:prstGeom prst="rect">
                  <a:avLst/>
                </a:pr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610" name="Grupo"/>
                <p:cNvGrpSpPr/>
                <p:nvPr/>
              </p:nvGrpSpPr>
              <p:grpSpPr>
                <a:xfrm>
                  <a:off x="330200" y="977899"/>
                  <a:ext cx="104140" cy="269242"/>
                  <a:chOff x="0" y="0"/>
                  <a:chExt cx="104140" cy="269240"/>
                </a:xfrm>
              </p:grpSpPr>
              <p:sp>
                <p:nvSpPr>
                  <p:cNvPr id="1622" name="Figura"/>
                  <p:cNvSpPr/>
                  <p:nvPr/>
                </p:nvSpPr>
                <p:spPr>
                  <a:xfrm>
                    <a:off x="50799" y="114299"/>
                    <a:ext cx="40642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725" y="0"/>
                          <a:pt x="0" y="4725"/>
                          <a:pt x="0" y="10800"/>
                        </a:cubicBezTo>
                        <a:cubicBezTo>
                          <a:pt x="0" y="16875"/>
                          <a:pt x="4725" y="21600"/>
                          <a:pt x="10800" y="21600"/>
                        </a:cubicBezTo>
                        <a:cubicBezTo>
                          <a:pt x="16875" y="21600"/>
                          <a:pt x="21600" y="16875"/>
                          <a:pt x="21600" y="10800"/>
                        </a:cubicBezTo>
                        <a:cubicBezTo>
                          <a:pt x="21600" y="4725"/>
                          <a:pt x="16875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623" name="Círculo"/>
                  <p:cNvSpPr/>
                  <p:nvPr/>
                </p:nvSpPr>
                <p:spPr>
                  <a:xfrm>
                    <a:off x="63500" y="228600"/>
                    <a:ext cx="40641" cy="40641"/>
                  </a:xfrm>
                  <a:prstGeom prst="ellipse">
                    <a:avLst/>
                  </a:pr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624" name="Figura"/>
                  <p:cNvSpPr/>
                  <p:nvPr/>
                </p:nvSpPr>
                <p:spPr>
                  <a:xfrm>
                    <a:off x="-1" y="-1"/>
                    <a:ext cx="40642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725" y="0"/>
                          <a:pt x="0" y="4725"/>
                          <a:pt x="0" y="10800"/>
                        </a:cubicBezTo>
                        <a:cubicBezTo>
                          <a:pt x="0" y="16875"/>
                          <a:pt x="4725" y="21600"/>
                          <a:pt x="10800" y="21600"/>
                        </a:cubicBezTo>
                        <a:cubicBezTo>
                          <a:pt x="16875" y="21600"/>
                          <a:pt x="21600" y="16875"/>
                          <a:pt x="21600" y="10800"/>
                        </a:cubicBezTo>
                        <a:cubicBezTo>
                          <a:pt x="21600" y="4725"/>
                          <a:pt x="16200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611" name="Grupo"/>
                <p:cNvGrpSpPr/>
                <p:nvPr/>
              </p:nvGrpSpPr>
              <p:grpSpPr>
                <a:xfrm>
                  <a:off x="685800" y="977899"/>
                  <a:ext cx="91440" cy="269242"/>
                  <a:chOff x="0" y="0"/>
                  <a:chExt cx="91440" cy="269240"/>
                </a:xfrm>
              </p:grpSpPr>
              <p:sp>
                <p:nvSpPr>
                  <p:cNvPr id="1619" name="Figura"/>
                  <p:cNvSpPr/>
                  <p:nvPr/>
                </p:nvSpPr>
                <p:spPr>
                  <a:xfrm>
                    <a:off x="-1" y="114299"/>
                    <a:ext cx="40642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725" y="0"/>
                          <a:pt x="0" y="4725"/>
                          <a:pt x="0" y="10800"/>
                        </a:cubicBezTo>
                        <a:cubicBezTo>
                          <a:pt x="0" y="16875"/>
                          <a:pt x="4725" y="21600"/>
                          <a:pt x="10800" y="21600"/>
                        </a:cubicBezTo>
                        <a:cubicBezTo>
                          <a:pt x="16875" y="21600"/>
                          <a:pt x="21600" y="16875"/>
                          <a:pt x="21600" y="10800"/>
                        </a:cubicBezTo>
                        <a:cubicBezTo>
                          <a:pt x="21600" y="4725"/>
                          <a:pt x="16875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620" name="Círculo"/>
                  <p:cNvSpPr/>
                  <p:nvPr/>
                </p:nvSpPr>
                <p:spPr>
                  <a:xfrm>
                    <a:off x="0" y="228600"/>
                    <a:ext cx="40641" cy="40641"/>
                  </a:xfrm>
                  <a:prstGeom prst="ellipse">
                    <a:avLst/>
                  </a:pr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621" name="Figura"/>
                  <p:cNvSpPr/>
                  <p:nvPr/>
                </p:nvSpPr>
                <p:spPr>
                  <a:xfrm>
                    <a:off x="50799" y="-1"/>
                    <a:ext cx="40642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725" y="0"/>
                          <a:pt x="0" y="4725"/>
                          <a:pt x="0" y="10800"/>
                        </a:cubicBezTo>
                        <a:cubicBezTo>
                          <a:pt x="0" y="16875"/>
                          <a:pt x="4725" y="21600"/>
                          <a:pt x="10800" y="21600"/>
                        </a:cubicBezTo>
                        <a:cubicBezTo>
                          <a:pt x="16875" y="21600"/>
                          <a:pt x="21600" y="16875"/>
                          <a:pt x="21600" y="10800"/>
                        </a:cubicBezTo>
                        <a:cubicBezTo>
                          <a:pt x="21600" y="4725"/>
                          <a:pt x="16200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612" name="Figura"/>
                <p:cNvSpPr/>
                <p:nvPr/>
              </p:nvSpPr>
              <p:spPr>
                <a:xfrm>
                  <a:off x="0" y="-1"/>
                  <a:ext cx="1115061" cy="7899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6" y="0"/>
                        <a:pt x="0" y="5105"/>
                        <a:pt x="0" y="20558"/>
                      </a:cubicBezTo>
                      <a:cubicBezTo>
                        <a:pt x="0" y="20905"/>
                        <a:pt x="0" y="21253"/>
                        <a:pt x="25" y="21600"/>
                      </a:cubicBezTo>
                      <a:lnTo>
                        <a:pt x="4576" y="21600"/>
                      </a:lnTo>
                      <a:cubicBezTo>
                        <a:pt x="4576" y="12502"/>
                        <a:pt x="7184" y="9307"/>
                        <a:pt x="10800" y="9307"/>
                      </a:cubicBezTo>
                      <a:cubicBezTo>
                        <a:pt x="14392" y="9307"/>
                        <a:pt x="16926" y="11772"/>
                        <a:pt x="16926" y="21600"/>
                      </a:cubicBezTo>
                      <a:lnTo>
                        <a:pt x="21575" y="21600"/>
                      </a:lnTo>
                      <a:cubicBezTo>
                        <a:pt x="21575" y="21253"/>
                        <a:pt x="21600" y="20905"/>
                        <a:pt x="21600" y="20558"/>
                      </a:cubicBezTo>
                      <a:cubicBezTo>
                        <a:pt x="21600" y="4688"/>
                        <a:pt x="16754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613" name="Rectángulo"/>
                <p:cNvSpPr/>
                <p:nvPr/>
              </p:nvSpPr>
              <p:spPr>
                <a:xfrm>
                  <a:off x="292100" y="838200"/>
                  <a:ext cx="534670" cy="27941"/>
                </a:xfrm>
                <a:prstGeom prst="rect">
                  <a:avLst/>
                </a:prstGeom>
                <a:solidFill>
                  <a:srgbClr val="B8C1C4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614" name="Rectángulo"/>
                <p:cNvSpPr/>
                <p:nvPr/>
              </p:nvSpPr>
              <p:spPr>
                <a:xfrm>
                  <a:off x="292100" y="914400"/>
                  <a:ext cx="534670" cy="27941"/>
                </a:xfrm>
                <a:prstGeom prst="rect">
                  <a:avLst/>
                </a:prstGeom>
                <a:solidFill>
                  <a:srgbClr val="B8C1C4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615" name="Rectángulo"/>
                <p:cNvSpPr/>
                <p:nvPr/>
              </p:nvSpPr>
              <p:spPr>
                <a:xfrm>
                  <a:off x="533400" y="279400"/>
                  <a:ext cx="35561" cy="262891"/>
                </a:xfrm>
                <a:prstGeom prst="rect">
                  <a:avLst/>
                </a:pr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616" name="Figura"/>
                <p:cNvSpPr/>
                <p:nvPr/>
              </p:nvSpPr>
              <p:spPr>
                <a:xfrm>
                  <a:off x="520699" y="241299"/>
                  <a:ext cx="71122" cy="711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5014" y="0"/>
                        <a:pt x="0" y="4629"/>
                        <a:pt x="0" y="10800"/>
                      </a:cubicBezTo>
                      <a:cubicBezTo>
                        <a:pt x="0" y="16586"/>
                        <a:pt x="4629" y="21600"/>
                        <a:pt x="10800" y="21600"/>
                      </a:cubicBezTo>
                      <a:cubicBezTo>
                        <a:pt x="16586" y="21600"/>
                        <a:pt x="21600" y="16971"/>
                        <a:pt x="21600" y="10800"/>
                      </a:cubicBezTo>
                      <a:cubicBezTo>
                        <a:pt x="21600" y="4629"/>
                        <a:pt x="16971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617" name="Rectángulo"/>
                <p:cNvSpPr/>
                <p:nvPr/>
              </p:nvSpPr>
              <p:spPr>
                <a:xfrm>
                  <a:off x="0" y="787400"/>
                  <a:ext cx="289560" cy="35561"/>
                </a:xfrm>
                <a:prstGeom prst="rect">
                  <a:avLst/>
                </a:pr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618" name="Rectángulo"/>
                <p:cNvSpPr/>
                <p:nvPr/>
              </p:nvSpPr>
              <p:spPr>
                <a:xfrm>
                  <a:off x="825500" y="787400"/>
                  <a:ext cx="289560" cy="35561"/>
                </a:xfrm>
                <a:prstGeom prst="rect">
                  <a:avLst/>
                </a:pr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496" name="Grupo"/>
              <p:cNvGrpSpPr/>
              <p:nvPr/>
            </p:nvGrpSpPr>
            <p:grpSpPr>
              <a:xfrm>
                <a:off x="876299" y="3200399"/>
                <a:ext cx="726903" cy="2554247"/>
                <a:chOff x="0" y="0"/>
                <a:chExt cx="726901" cy="2554245"/>
              </a:xfrm>
            </p:grpSpPr>
            <p:grpSp>
              <p:nvGrpSpPr>
                <p:cNvPr id="1587" name="Grupo"/>
                <p:cNvGrpSpPr/>
                <p:nvPr/>
              </p:nvGrpSpPr>
              <p:grpSpPr>
                <a:xfrm>
                  <a:off x="-1" y="-1"/>
                  <a:ext cx="726903" cy="2554247"/>
                  <a:chOff x="0" y="0"/>
                  <a:chExt cx="726901" cy="2554245"/>
                </a:xfrm>
              </p:grpSpPr>
              <p:sp>
                <p:nvSpPr>
                  <p:cNvPr id="1594" name="Figura"/>
                  <p:cNvSpPr/>
                  <p:nvPr/>
                </p:nvSpPr>
                <p:spPr>
                  <a:xfrm>
                    <a:off x="165099" y="2146300"/>
                    <a:ext cx="561803" cy="40794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305" h="19490" extrusionOk="0">
                        <a:moveTo>
                          <a:pt x="17091" y="12348"/>
                        </a:moveTo>
                        <a:cubicBezTo>
                          <a:pt x="17091" y="12348"/>
                          <a:pt x="4098" y="-1243"/>
                          <a:pt x="1160" y="92"/>
                        </a:cubicBezTo>
                        <a:cubicBezTo>
                          <a:pt x="-1778" y="1366"/>
                          <a:pt x="1615" y="5917"/>
                          <a:pt x="3105" y="8040"/>
                        </a:cubicBezTo>
                        <a:cubicBezTo>
                          <a:pt x="4594" y="10224"/>
                          <a:pt x="4677" y="12773"/>
                          <a:pt x="7160" y="16353"/>
                        </a:cubicBezTo>
                        <a:cubicBezTo>
                          <a:pt x="9643" y="19872"/>
                          <a:pt x="14153" y="20357"/>
                          <a:pt x="17091" y="18173"/>
                        </a:cubicBezTo>
                        <a:cubicBezTo>
                          <a:pt x="19822" y="16170"/>
                          <a:pt x="17091" y="12348"/>
                          <a:pt x="17091" y="12348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95" name="Figura"/>
                  <p:cNvSpPr/>
                  <p:nvPr/>
                </p:nvSpPr>
                <p:spPr>
                  <a:xfrm>
                    <a:off x="-1" y="0"/>
                    <a:ext cx="707079" cy="250601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699" h="20996" extrusionOk="0">
                        <a:moveTo>
                          <a:pt x="12640" y="16913"/>
                        </a:moveTo>
                        <a:cubicBezTo>
                          <a:pt x="12194" y="16147"/>
                          <a:pt x="13644" y="13338"/>
                          <a:pt x="13978" y="11093"/>
                        </a:cubicBezTo>
                        <a:cubicBezTo>
                          <a:pt x="14127" y="10167"/>
                          <a:pt x="13272" y="8273"/>
                          <a:pt x="13272" y="7880"/>
                        </a:cubicBezTo>
                        <a:cubicBezTo>
                          <a:pt x="13309" y="6135"/>
                          <a:pt x="13755" y="4932"/>
                          <a:pt x="13978" y="3868"/>
                        </a:cubicBezTo>
                        <a:cubicBezTo>
                          <a:pt x="14164" y="2804"/>
                          <a:pt x="14127" y="378"/>
                          <a:pt x="14127" y="378"/>
                        </a:cubicBezTo>
                        <a:cubicBezTo>
                          <a:pt x="14127" y="378"/>
                          <a:pt x="1078" y="-473"/>
                          <a:pt x="186" y="378"/>
                        </a:cubicBezTo>
                        <a:cubicBezTo>
                          <a:pt x="-372" y="921"/>
                          <a:pt x="372" y="2708"/>
                          <a:pt x="1821" y="4868"/>
                        </a:cubicBezTo>
                        <a:cubicBezTo>
                          <a:pt x="2677" y="6103"/>
                          <a:pt x="3680" y="7550"/>
                          <a:pt x="3866" y="7827"/>
                        </a:cubicBezTo>
                        <a:cubicBezTo>
                          <a:pt x="4126" y="8295"/>
                          <a:pt x="3123" y="9923"/>
                          <a:pt x="3309" y="10827"/>
                        </a:cubicBezTo>
                        <a:cubicBezTo>
                          <a:pt x="3383" y="11168"/>
                          <a:pt x="3085" y="12104"/>
                          <a:pt x="4647" y="14551"/>
                        </a:cubicBezTo>
                        <a:cubicBezTo>
                          <a:pt x="5316" y="15583"/>
                          <a:pt x="6134" y="17137"/>
                          <a:pt x="6097" y="17265"/>
                        </a:cubicBezTo>
                        <a:cubicBezTo>
                          <a:pt x="5985" y="18031"/>
                          <a:pt x="5093" y="18329"/>
                          <a:pt x="6320" y="18722"/>
                        </a:cubicBezTo>
                        <a:cubicBezTo>
                          <a:pt x="6766" y="18871"/>
                          <a:pt x="7398" y="18882"/>
                          <a:pt x="8030" y="19063"/>
                        </a:cubicBezTo>
                        <a:cubicBezTo>
                          <a:pt x="8625" y="19244"/>
                          <a:pt x="9331" y="19520"/>
                          <a:pt x="9740" y="19765"/>
                        </a:cubicBezTo>
                        <a:cubicBezTo>
                          <a:pt x="10372" y="20137"/>
                          <a:pt x="10186" y="20435"/>
                          <a:pt x="12714" y="20765"/>
                        </a:cubicBezTo>
                        <a:cubicBezTo>
                          <a:pt x="14982" y="21063"/>
                          <a:pt x="19481" y="21127"/>
                          <a:pt x="20447" y="20627"/>
                        </a:cubicBezTo>
                        <a:cubicBezTo>
                          <a:pt x="21228" y="20223"/>
                          <a:pt x="20261" y="20393"/>
                          <a:pt x="16544" y="18967"/>
                        </a:cubicBezTo>
                        <a:cubicBezTo>
                          <a:pt x="15168" y="18478"/>
                          <a:pt x="13235" y="17935"/>
                          <a:pt x="12640" y="16913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96" name="Figura"/>
                  <p:cNvSpPr/>
                  <p:nvPr/>
                </p:nvSpPr>
                <p:spPr>
                  <a:xfrm>
                    <a:off x="355600" y="1879599"/>
                    <a:ext cx="296740" cy="5496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117" h="20190" extrusionOk="0">
                        <a:moveTo>
                          <a:pt x="7047" y="9822"/>
                        </a:moveTo>
                        <a:cubicBezTo>
                          <a:pt x="5083" y="7209"/>
                          <a:pt x="4183" y="4550"/>
                          <a:pt x="4020" y="1984"/>
                        </a:cubicBezTo>
                        <a:cubicBezTo>
                          <a:pt x="3856" y="-628"/>
                          <a:pt x="-235" y="-908"/>
                          <a:pt x="10" y="2638"/>
                        </a:cubicBezTo>
                        <a:cubicBezTo>
                          <a:pt x="174" y="6183"/>
                          <a:pt x="829" y="7769"/>
                          <a:pt x="3283" y="11455"/>
                        </a:cubicBezTo>
                        <a:cubicBezTo>
                          <a:pt x="5492" y="14860"/>
                          <a:pt x="8274" y="17613"/>
                          <a:pt x="11547" y="19152"/>
                        </a:cubicBezTo>
                        <a:cubicBezTo>
                          <a:pt x="14820" y="20692"/>
                          <a:pt x="21365" y="20552"/>
                          <a:pt x="18338" y="18499"/>
                        </a:cubicBezTo>
                        <a:cubicBezTo>
                          <a:pt x="18256" y="18499"/>
                          <a:pt x="9010" y="12435"/>
                          <a:pt x="7047" y="9822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97" name="Figura"/>
                  <p:cNvSpPr/>
                  <p:nvPr/>
                </p:nvSpPr>
                <p:spPr>
                  <a:xfrm>
                    <a:off x="355600" y="2336799"/>
                    <a:ext cx="304800" cy="12309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385" extrusionOk="0">
                        <a:moveTo>
                          <a:pt x="9360" y="1785"/>
                        </a:moveTo>
                        <a:cubicBezTo>
                          <a:pt x="4320" y="5785"/>
                          <a:pt x="0" y="14185"/>
                          <a:pt x="0" y="14185"/>
                        </a:cubicBezTo>
                        <a:lnTo>
                          <a:pt x="2070" y="19385"/>
                        </a:lnTo>
                        <a:cubicBezTo>
                          <a:pt x="2070" y="19385"/>
                          <a:pt x="2610" y="15785"/>
                          <a:pt x="9180" y="6785"/>
                        </a:cubicBezTo>
                        <a:cubicBezTo>
                          <a:pt x="15750" y="-2015"/>
                          <a:pt x="21600" y="4585"/>
                          <a:pt x="21600" y="4585"/>
                        </a:cubicBezTo>
                        <a:lnTo>
                          <a:pt x="20430" y="1585"/>
                        </a:lnTo>
                        <a:cubicBezTo>
                          <a:pt x="20250" y="1785"/>
                          <a:pt x="14310" y="-2215"/>
                          <a:pt x="9360" y="1785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98" name="Figura"/>
                  <p:cNvSpPr/>
                  <p:nvPr/>
                </p:nvSpPr>
                <p:spPr>
                  <a:xfrm>
                    <a:off x="317500" y="2273300"/>
                    <a:ext cx="289560" cy="1280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805" extrusionOk="0">
                        <a:moveTo>
                          <a:pt x="9095" y="1740"/>
                        </a:moveTo>
                        <a:cubicBezTo>
                          <a:pt x="2842" y="5274"/>
                          <a:pt x="0" y="14503"/>
                          <a:pt x="0" y="14503"/>
                        </a:cubicBezTo>
                        <a:lnTo>
                          <a:pt x="1137" y="19805"/>
                        </a:lnTo>
                        <a:cubicBezTo>
                          <a:pt x="1137" y="19805"/>
                          <a:pt x="3316" y="10183"/>
                          <a:pt x="9095" y="4881"/>
                        </a:cubicBezTo>
                        <a:cubicBezTo>
                          <a:pt x="14874" y="-420"/>
                          <a:pt x="21600" y="4292"/>
                          <a:pt x="21600" y="4292"/>
                        </a:cubicBezTo>
                        <a:lnTo>
                          <a:pt x="19895" y="1150"/>
                        </a:lnTo>
                        <a:cubicBezTo>
                          <a:pt x="19895" y="1150"/>
                          <a:pt x="15347" y="-1795"/>
                          <a:pt x="9095" y="174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99" name="Figura"/>
                  <p:cNvSpPr/>
                  <p:nvPr/>
                </p:nvSpPr>
                <p:spPr>
                  <a:xfrm>
                    <a:off x="279399" y="2209800"/>
                    <a:ext cx="275591" cy="11613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365" extrusionOk="0">
                        <a:moveTo>
                          <a:pt x="10750" y="1789"/>
                        </a:moveTo>
                        <a:cubicBezTo>
                          <a:pt x="4778" y="5812"/>
                          <a:pt x="0" y="15553"/>
                          <a:pt x="0" y="15553"/>
                        </a:cubicBezTo>
                        <a:lnTo>
                          <a:pt x="1692" y="19365"/>
                        </a:lnTo>
                        <a:cubicBezTo>
                          <a:pt x="1692" y="19365"/>
                          <a:pt x="5375" y="8989"/>
                          <a:pt x="10850" y="4541"/>
                        </a:cubicBezTo>
                        <a:cubicBezTo>
                          <a:pt x="16324" y="94"/>
                          <a:pt x="21600" y="5177"/>
                          <a:pt x="21600" y="5177"/>
                        </a:cubicBezTo>
                        <a:lnTo>
                          <a:pt x="20306" y="1789"/>
                        </a:lnTo>
                        <a:cubicBezTo>
                          <a:pt x="20306" y="1789"/>
                          <a:pt x="16723" y="-2235"/>
                          <a:pt x="10750" y="1789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600" name="Figura"/>
                  <p:cNvSpPr/>
                  <p:nvPr/>
                </p:nvSpPr>
                <p:spPr>
                  <a:xfrm>
                    <a:off x="203200" y="2044700"/>
                    <a:ext cx="237491" cy="381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9472" y="10800"/>
                        </a:moveTo>
                        <a:cubicBezTo>
                          <a:pt x="4736" y="11520"/>
                          <a:pt x="116" y="7200"/>
                          <a:pt x="116" y="7200"/>
                        </a:cubicBezTo>
                        <a:lnTo>
                          <a:pt x="0" y="15840"/>
                        </a:lnTo>
                        <a:cubicBezTo>
                          <a:pt x="0" y="15840"/>
                          <a:pt x="924" y="21600"/>
                          <a:pt x="7046" y="21600"/>
                        </a:cubicBezTo>
                        <a:cubicBezTo>
                          <a:pt x="13168" y="21600"/>
                          <a:pt x="21600" y="10800"/>
                          <a:pt x="21600" y="10800"/>
                        </a:cubicBezTo>
                        <a:lnTo>
                          <a:pt x="21138" y="0"/>
                        </a:lnTo>
                        <a:cubicBezTo>
                          <a:pt x="21138" y="0"/>
                          <a:pt x="14207" y="9360"/>
                          <a:pt x="9472" y="1080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601" name="Figura"/>
                  <p:cNvSpPr/>
                  <p:nvPr/>
                </p:nvSpPr>
                <p:spPr>
                  <a:xfrm>
                    <a:off x="203200" y="1981199"/>
                    <a:ext cx="231140" cy="3310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0851" extrusionOk="0">
                        <a:moveTo>
                          <a:pt x="8901" y="8051"/>
                        </a:moveTo>
                        <a:cubicBezTo>
                          <a:pt x="5459" y="8051"/>
                          <a:pt x="1662" y="5651"/>
                          <a:pt x="0" y="5651"/>
                        </a:cubicBezTo>
                        <a:lnTo>
                          <a:pt x="237" y="16851"/>
                        </a:lnTo>
                        <a:cubicBezTo>
                          <a:pt x="237" y="16851"/>
                          <a:pt x="3086" y="20851"/>
                          <a:pt x="8308" y="20851"/>
                        </a:cubicBezTo>
                        <a:cubicBezTo>
                          <a:pt x="12818" y="20851"/>
                          <a:pt x="21600" y="10451"/>
                          <a:pt x="21600" y="10451"/>
                        </a:cubicBezTo>
                        <a:lnTo>
                          <a:pt x="21600" y="51"/>
                        </a:lnTo>
                        <a:cubicBezTo>
                          <a:pt x="21481" y="-749"/>
                          <a:pt x="12699" y="8051"/>
                          <a:pt x="8901" y="8051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602" name="Figura"/>
                  <p:cNvSpPr/>
                  <p:nvPr/>
                </p:nvSpPr>
                <p:spPr>
                  <a:xfrm>
                    <a:off x="190500" y="1930400"/>
                    <a:ext cx="240030" cy="304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5400"/>
                        </a:moveTo>
                        <a:lnTo>
                          <a:pt x="343" y="21600"/>
                        </a:lnTo>
                        <a:cubicBezTo>
                          <a:pt x="343" y="21600"/>
                          <a:pt x="6400" y="21600"/>
                          <a:pt x="9943" y="21600"/>
                        </a:cubicBezTo>
                        <a:cubicBezTo>
                          <a:pt x="13486" y="21600"/>
                          <a:pt x="21371" y="10800"/>
                          <a:pt x="21371" y="10800"/>
                        </a:cubicBezTo>
                        <a:lnTo>
                          <a:pt x="21600" y="0"/>
                        </a:lnTo>
                        <a:cubicBezTo>
                          <a:pt x="21600" y="0"/>
                          <a:pt x="14057" y="5400"/>
                          <a:pt x="10743" y="5400"/>
                        </a:cubicBezTo>
                        <a:cubicBezTo>
                          <a:pt x="7429" y="4500"/>
                          <a:pt x="0" y="5400"/>
                          <a:pt x="0" y="540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588" name="Grupo"/>
                <p:cNvGrpSpPr/>
                <p:nvPr/>
              </p:nvGrpSpPr>
              <p:grpSpPr>
                <a:xfrm>
                  <a:off x="114300" y="825499"/>
                  <a:ext cx="384201" cy="1077214"/>
                  <a:chOff x="0" y="0"/>
                  <a:chExt cx="384200" cy="1077212"/>
                </a:xfrm>
              </p:grpSpPr>
              <p:sp>
                <p:nvSpPr>
                  <p:cNvPr id="1589" name="Figura"/>
                  <p:cNvSpPr/>
                  <p:nvPr/>
                </p:nvSpPr>
                <p:spPr>
                  <a:xfrm>
                    <a:off x="63499" y="977900"/>
                    <a:ext cx="118112" cy="609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4500"/>
                        </a:moveTo>
                        <a:lnTo>
                          <a:pt x="1394" y="21600"/>
                        </a:lnTo>
                        <a:lnTo>
                          <a:pt x="21600" y="17100"/>
                        </a:lnTo>
                        <a:lnTo>
                          <a:pt x="19510" y="0"/>
                        </a:ln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90" name="Figura"/>
                  <p:cNvSpPr/>
                  <p:nvPr/>
                </p:nvSpPr>
                <p:spPr>
                  <a:xfrm>
                    <a:off x="0" y="406399"/>
                    <a:ext cx="130811" cy="571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0" y="21600"/>
                        </a:moveTo>
                        <a:lnTo>
                          <a:pt x="19713" y="21600"/>
                        </a:lnTo>
                        <a:lnTo>
                          <a:pt x="21600" y="144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91" name="Figura"/>
                  <p:cNvSpPr/>
                  <p:nvPr/>
                </p:nvSpPr>
                <p:spPr>
                  <a:xfrm>
                    <a:off x="12699" y="177799"/>
                    <a:ext cx="138431" cy="584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lnTo>
                          <a:pt x="19817" y="21600"/>
                        </a:lnTo>
                        <a:lnTo>
                          <a:pt x="21600" y="1878"/>
                        </a:lnTo>
                        <a:lnTo>
                          <a:pt x="793" y="0"/>
                        </a:ln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92" name="Figura"/>
                  <p:cNvSpPr/>
                  <p:nvPr/>
                </p:nvSpPr>
                <p:spPr>
                  <a:xfrm>
                    <a:off x="25400" y="0"/>
                    <a:ext cx="348830" cy="10772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710" h="21279" extrusionOk="0">
                        <a:moveTo>
                          <a:pt x="18440" y="820"/>
                        </a:moveTo>
                        <a:cubicBezTo>
                          <a:pt x="16288" y="42"/>
                          <a:pt x="13632" y="-234"/>
                          <a:pt x="9901" y="218"/>
                        </a:cubicBezTo>
                        <a:cubicBezTo>
                          <a:pt x="5021" y="820"/>
                          <a:pt x="3873" y="2325"/>
                          <a:pt x="3729" y="3905"/>
                        </a:cubicBezTo>
                        <a:cubicBezTo>
                          <a:pt x="3586" y="5486"/>
                          <a:pt x="1792" y="5561"/>
                          <a:pt x="285" y="9249"/>
                        </a:cubicBezTo>
                        <a:cubicBezTo>
                          <a:pt x="-1222" y="12937"/>
                          <a:pt x="3729" y="20864"/>
                          <a:pt x="3729" y="20864"/>
                        </a:cubicBezTo>
                        <a:cubicBezTo>
                          <a:pt x="3729" y="20864"/>
                          <a:pt x="8035" y="21366"/>
                          <a:pt x="11838" y="21266"/>
                        </a:cubicBezTo>
                        <a:cubicBezTo>
                          <a:pt x="15642" y="21165"/>
                          <a:pt x="17579" y="20839"/>
                          <a:pt x="17579" y="20839"/>
                        </a:cubicBezTo>
                        <a:cubicBezTo>
                          <a:pt x="17579" y="20839"/>
                          <a:pt x="20091" y="10177"/>
                          <a:pt x="19660" y="7418"/>
                        </a:cubicBezTo>
                        <a:cubicBezTo>
                          <a:pt x="19373" y="4683"/>
                          <a:pt x="20378" y="1522"/>
                          <a:pt x="18440" y="820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93" name="Figura"/>
                  <p:cNvSpPr/>
                  <p:nvPr/>
                </p:nvSpPr>
                <p:spPr>
                  <a:xfrm>
                    <a:off x="215900" y="88899"/>
                    <a:ext cx="168301" cy="9804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47" h="21600" extrusionOk="0">
                        <a:moveTo>
                          <a:pt x="10641" y="3665"/>
                        </a:moveTo>
                        <a:cubicBezTo>
                          <a:pt x="5718" y="4617"/>
                          <a:pt x="0" y="4533"/>
                          <a:pt x="0" y="4533"/>
                        </a:cubicBezTo>
                        <a:cubicBezTo>
                          <a:pt x="0" y="4533"/>
                          <a:pt x="11435" y="5428"/>
                          <a:pt x="12547" y="6827"/>
                        </a:cubicBezTo>
                        <a:cubicBezTo>
                          <a:pt x="13500" y="8226"/>
                          <a:pt x="11594" y="21600"/>
                          <a:pt x="11594" y="21600"/>
                        </a:cubicBezTo>
                        <a:lnTo>
                          <a:pt x="15565" y="21376"/>
                        </a:lnTo>
                        <a:cubicBezTo>
                          <a:pt x="15565" y="21376"/>
                          <a:pt x="18900" y="15305"/>
                          <a:pt x="20329" y="9821"/>
                        </a:cubicBezTo>
                        <a:cubicBezTo>
                          <a:pt x="21600" y="5232"/>
                          <a:pt x="21124" y="1231"/>
                          <a:pt x="19376" y="0"/>
                        </a:cubicBezTo>
                        <a:cubicBezTo>
                          <a:pt x="19376" y="0"/>
                          <a:pt x="15565" y="2742"/>
                          <a:pt x="10641" y="3665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</p:grpSp>
          <p:grpSp>
            <p:nvGrpSpPr>
              <p:cNvPr id="1497" name="Grupo"/>
              <p:cNvGrpSpPr/>
              <p:nvPr/>
            </p:nvGrpSpPr>
            <p:grpSpPr>
              <a:xfrm>
                <a:off x="215900" y="3200399"/>
                <a:ext cx="719930" cy="2554088"/>
                <a:chOff x="0" y="0"/>
                <a:chExt cx="719929" cy="2554086"/>
              </a:xfrm>
            </p:grpSpPr>
            <p:grpSp>
              <p:nvGrpSpPr>
                <p:cNvPr id="1571" name="Grupo"/>
                <p:cNvGrpSpPr/>
                <p:nvPr/>
              </p:nvGrpSpPr>
              <p:grpSpPr>
                <a:xfrm>
                  <a:off x="0" y="-1"/>
                  <a:ext cx="719930" cy="2554088"/>
                  <a:chOff x="0" y="0"/>
                  <a:chExt cx="719929" cy="2554086"/>
                </a:xfrm>
              </p:grpSpPr>
              <p:sp>
                <p:nvSpPr>
                  <p:cNvPr id="1578" name="Figura"/>
                  <p:cNvSpPr/>
                  <p:nvPr/>
                </p:nvSpPr>
                <p:spPr>
                  <a:xfrm>
                    <a:off x="-1" y="2146299"/>
                    <a:ext cx="562366" cy="40778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288" h="19537" extrusionOk="0">
                        <a:moveTo>
                          <a:pt x="17131" y="85"/>
                        </a:moveTo>
                        <a:cubicBezTo>
                          <a:pt x="14198" y="-1193"/>
                          <a:pt x="1230" y="12375"/>
                          <a:pt x="1230" y="12375"/>
                        </a:cubicBezTo>
                        <a:cubicBezTo>
                          <a:pt x="1230" y="12375"/>
                          <a:pt x="-1537" y="16209"/>
                          <a:pt x="1230" y="18217"/>
                        </a:cubicBezTo>
                        <a:cubicBezTo>
                          <a:pt x="4162" y="20407"/>
                          <a:pt x="8664" y="19920"/>
                          <a:pt x="11142" y="16391"/>
                        </a:cubicBezTo>
                        <a:cubicBezTo>
                          <a:pt x="13620" y="12862"/>
                          <a:pt x="13703" y="10246"/>
                          <a:pt x="15190" y="8055"/>
                        </a:cubicBezTo>
                        <a:cubicBezTo>
                          <a:pt x="16676" y="5865"/>
                          <a:pt x="20063" y="1362"/>
                          <a:pt x="17131" y="85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79" name="Figura"/>
                  <p:cNvSpPr/>
                  <p:nvPr/>
                </p:nvSpPr>
                <p:spPr>
                  <a:xfrm>
                    <a:off x="12699" y="0"/>
                    <a:ext cx="707231" cy="25069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703" h="20993" extrusionOk="0">
                        <a:moveTo>
                          <a:pt x="6535" y="375"/>
                        </a:moveTo>
                        <a:cubicBezTo>
                          <a:pt x="6535" y="375"/>
                          <a:pt x="6460" y="2800"/>
                          <a:pt x="6683" y="3863"/>
                        </a:cubicBezTo>
                        <a:cubicBezTo>
                          <a:pt x="6869" y="4927"/>
                          <a:pt x="7315" y="6128"/>
                          <a:pt x="7390" y="7873"/>
                        </a:cubicBezTo>
                        <a:cubicBezTo>
                          <a:pt x="7390" y="8255"/>
                          <a:pt x="6572" y="10159"/>
                          <a:pt x="6683" y="11084"/>
                        </a:cubicBezTo>
                        <a:cubicBezTo>
                          <a:pt x="7018" y="13328"/>
                          <a:pt x="8468" y="16136"/>
                          <a:pt x="8022" y="16902"/>
                        </a:cubicBezTo>
                        <a:cubicBezTo>
                          <a:pt x="7427" y="17923"/>
                          <a:pt x="5457" y="18465"/>
                          <a:pt x="4155" y="18965"/>
                        </a:cubicBezTo>
                        <a:cubicBezTo>
                          <a:pt x="438" y="20390"/>
                          <a:pt x="-529" y="20220"/>
                          <a:pt x="252" y="20624"/>
                        </a:cubicBezTo>
                        <a:cubicBezTo>
                          <a:pt x="1218" y="21124"/>
                          <a:pt x="5717" y="21060"/>
                          <a:pt x="7985" y="20762"/>
                        </a:cubicBezTo>
                        <a:cubicBezTo>
                          <a:pt x="10513" y="20433"/>
                          <a:pt x="10327" y="20135"/>
                          <a:pt x="10959" y="19763"/>
                        </a:cubicBezTo>
                        <a:cubicBezTo>
                          <a:pt x="11368" y="19518"/>
                          <a:pt x="12074" y="19242"/>
                          <a:pt x="12669" y="19061"/>
                        </a:cubicBezTo>
                        <a:cubicBezTo>
                          <a:pt x="13264" y="18880"/>
                          <a:pt x="13933" y="18869"/>
                          <a:pt x="14379" y="18720"/>
                        </a:cubicBezTo>
                        <a:cubicBezTo>
                          <a:pt x="15606" y="18327"/>
                          <a:pt x="14714" y="18029"/>
                          <a:pt x="14602" y="17263"/>
                        </a:cubicBezTo>
                        <a:cubicBezTo>
                          <a:pt x="14565" y="17125"/>
                          <a:pt x="15420" y="15583"/>
                          <a:pt x="16052" y="14551"/>
                        </a:cubicBezTo>
                        <a:cubicBezTo>
                          <a:pt x="17614" y="12116"/>
                          <a:pt x="17316" y="11180"/>
                          <a:pt x="17390" y="10829"/>
                        </a:cubicBezTo>
                        <a:cubicBezTo>
                          <a:pt x="17576" y="9925"/>
                          <a:pt x="16535" y="8298"/>
                          <a:pt x="16833" y="7830"/>
                        </a:cubicBezTo>
                        <a:cubicBezTo>
                          <a:pt x="16981" y="7554"/>
                          <a:pt x="18022" y="6107"/>
                          <a:pt x="18878" y="4873"/>
                        </a:cubicBezTo>
                        <a:cubicBezTo>
                          <a:pt x="20365" y="2715"/>
                          <a:pt x="21071" y="917"/>
                          <a:pt x="20513" y="385"/>
                        </a:cubicBezTo>
                        <a:cubicBezTo>
                          <a:pt x="19584" y="-476"/>
                          <a:pt x="6535" y="375"/>
                          <a:pt x="6535" y="375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80" name="Figura"/>
                  <p:cNvSpPr/>
                  <p:nvPr/>
                </p:nvSpPr>
                <p:spPr>
                  <a:xfrm>
                    <a:off x="76199" y="1879599"/>
                    <a:ext cx="296652" cy="5496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184" h="20190" extrusionOk="0">
                        <a:moveTo>
                          <a:pt x="15072" y="1984"/>
                        </a:moveTo>
                        <a:cubicBezTo>
                          <a:pt x="14908" y="4597"/>
                          <a:pt x="13922" y="7256"/>
                          <a:pt x="12033" y="9822"/>
                        </a:cubicBezTo>
                        <a:cubicBezTo>
                          <a:pt x="10062" y="12435"/>
                          <a:pt x="782" y="18499"/>
                          <a:pt x="782" y="18499"/>
                        </a:cubicBezTo>
                        <a:cubicBezTo>
                          <a:pt x="-2257" y="20552"/>
                          <a:pt x="4313" y="20692"/>
                          <a:pt x="7599" y="19152"/>
                        </a:cubicBezTo>
                        <a:cubicBezTo>
                          <a:pt x="10884" y="17613"/>
                          <a:pt x="13676" y="14860"/>
                          <a:pt x="15894" y="11455"/>
                        </a:cubicBezTo>
                        <a:cubicBezTo>
                          <a:pt x="18357" y="7769"/>
                          <a:pt x="18932" y="6183"/>
                          <a:pt x="19179" y="2638"/>
                        </a:cubicBezTo>
                        <a:cubicBezTo>
                          <a:pt x="19343" y="-908"/>
                          <a:pt x="15319" y="-628"/>
                          <a:pt x="15072" y="1984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81" name="Figura"/>
                  <p:cNvSpPr/>
                  <p:nvPr/>
                </p:nvSpPr>
                <p:spPr>
                  <a:xfrm>
                    <a:off x="63500" y="2336799"/>
                    <a:ext cx="304800" cy="1239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341" extrusionOk="0">
                        <a:moveTo>
                          <a:pt x="1170" y="1704"/>
                        </a:moveTo>
                        <a:lnTo>
                          <a:pt x="0" y="4677"/>
                        </a:lnTo>
                        <a:cubicBezTo>
                          <a:pt x="0" y="4677"/>
                          <a:pt x="5760" y="-2061"/>
                          <a:pt x="12420" y="6857"/>
                        </a:cubicBezTo>
                        <a:cubicBezTo>
                          <a:pt x="18990" y="15576"/>
                          <a:pt x="19530" y="19341"/>
                          <a:pt x="19530" y="19341"/>
                        </a:cubicBezTo>
                        <a:lnTo>
                          <a:pt x="21600" y="14189"/>
                        </a:lnTo>
                        <a:cubicBezTo>
                          <a:pt x="21600" y="14189"/>
                          <a:pt x="17190" y="5866"/>
                          <a:pt x="12240" y="1902"/>
                        </a:cubicBezTo>
                        <a:cubicBezTo>
                          <a:pt x="7110" y="-2259"/>
                          <a:pt x="1170" y="1704"/>
                          <a:pt x="1170" y="1704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82" name="Figura"/>
                  <p:cNvSpPr/>
                  <p:nvPr/>
                </p:nvSpPr>
                <p:spPr>
                  <a:xfrm>
                    <a:off x="114300" y="2273299"/>
                    <a:ext cx="289560" cy="12897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762" extrusionOk="0">
                        <a:moveTo>
                          <a:pt x="12505" y="1665"/>
                        </a:moveTo>
                        <a:cubicBezTo>
                          <a:pt x="6253" y="-1838"/>
                          <a:pt x="1705" y="1276"/>
                          <a:pt x="1705" y="1276"/>
                        </a:cubicBezTo>
                        <a:lnTo>
                          <a:pt x="0" y="4389"/>
                        </a:lnTo>
                        <a:cubicBezTo>
                          <a:pt x="0" y="4389"/>
                          <a:pt x="6726" y="-281"/>
                          <a:pt x="12505" y="4973"/>
                        </a:cubicBezTo>
                        <a:cubicBezTo>
                          <a:pt x="18284" y="10227"/>
                          <a:pt x="20463" y="19762"/>
                          <a:pt x="20463" y="19762"/>
                        </a:cubicBezTo>
                        <a:lnTo>
                          <a:pt x="21600" y="14508"/>
                        </a:lnTo>
                        <a:cubicBezTo>
                          <a:pt x="21600" y="14313"/>
                          <a:pt x="18758" y="5167"/>
                          <a:pt x="12505" y="1665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83" name="Figura"/>
                  <p:cNvSpPr/>
                  <p:nvPr/>
                </p:nvSpPr>
                <p:spPr>
                  <a:xfrm>
                    <a:off x="165099" y="2209800"/>
                    <a:ext cx="275591" cy="11613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365" extrusionOk="0">
                        <a:moveTo>
                          <a:pt x="1294" y="1789"/>
                        </a:moveTo>
                        <a:lnTo>
                          <a:pt x="0" y="5177"/>
                        </a:lnTo>
                        <a:cubicBezTo>
                          <a:pt x="0" y="5177"/>
                          <a:pt x="5375" y="94"/>
                          <a:pt x="10750" y="4541"/>
                        </a:cubicBezTo>
                        <a:cubicBezTo>
                          <a:pt x="16225" y="8989"/>
                          <a:pt x="19908" y="19365"/>
                          <a:pt x="19908" y="19365"/>
                        </a:cubicBezTo>
                        <a:lnTo>
                          <a:pt x="21600" y="15553"/>
                        </a:lnTo>
                        <a:cubicBezTo>
                          <a:pt x="21600" y="15553"/>
                          <a:pt x="16723" y="5812"/>
                          <a:pt x="10850" y="1789"/>
                        </a:cubicBezTo>
                        <a:cubicBezTo>
                          <a:pt x="4778" y="-2235"/>
                          <a:pt x="1294" y="1789"/>
                          <a:pt x="1294" y="1789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84" name="Figura"/>
                  <p:cNvSpPr/>
                  <p:nvPr/>
                </p:nvSpPr>
                <p:spPr>
                  <a:xfrm>
                    <a:off x="266700" y="2044700"/>
                    <a:ext cx="237491" cy="381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2128" y="10800"/>
                        </a:moveTo>
                        <a:cubicBezTo>
                          <a:pt x="7393" y="10080"/>
                          <a:pt x="462" y="0"/>
                          <a:pt x="462" y="0"/>
                        </a:cubicBezTo>
                        <a:lnTo>
                          <a:pt x="0" y="10800"/>
                        </a:lnTo>
                        <a:cubicBezTo>
                          <a:pt x="0" y="10800"/>
                          <a:pt x="8317" y="21600"/>
                          <a:pt x="14554" y="21600"/>
                        </a:cubicBezTo>
                        <a:cubicBezTo>
                          <a:pt x="20791" y="21600"/>
                          <a:pt x="21600" y="15840"/>
                          <a:pt x="21600" y="15840"/>
                        </a:cubicBezTo>
                        <a:lnTo>
                          <a:pt x="21484" y="7200"/>
                        </a:lnTo>
                        <a:cubicBezTo>
                          <a:pt x="21369" y="7200"/>
                          <a:pt x="16864" y="11520"/>
                          <a:pt x="12128" y="1080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85" name="Figura"/>
                  <p:cNvSpPr/>
                  <p:nvPr/>
                </p:nvSpPr>
                <p:spPr>
                  <a:xfrm>
                    <a:off x="279400" y="1981200"/>
                    <a:ext cx="231140" cy="330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0" y="10800"/>
                        </a:lnTo>
                        <a:cubicBezTo>
                          <a:pt x="0" y="10800"/>
                          <a:pt x="8782" y="21600"/>
                          <a:pt x="13292" y="21600"/>
                        </a:cubicBezTo>
                        <a:cubicBezTo>
                          <a:pt x="18514" y="21600"/>
                          <a:pt x="21363" y="17446"/>
                          <a:pt x="21363" y="17446"/>
                        </a:cubicBezTo>
                        <a:lnTo>
                          <a:pt x="21600" y="5815"/>
                        </a:lnTo>
                        <a:cubicBezTo>
                          <a:pt x="19938" y="6646"/>
                          <a:pt x="16141" y="9138"/>
                          <a:pt x="12699" y="8308"/>
                        </a:cubicBezTo>
                        <a:cubicBezTo>
                          <a:pt x="8901" y="9138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86" name="Figura"/>
                  <p:cNvSpPr/>
                  <p:nvPr/>
                </p:nvSpPr>
                <p:spPr>
                  <a:xfrm>
                    <a:off x="279400" y="1930400"/>
                    <a:ext cx="240030" cy="304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229" y="10800"/>
                        </a:lnTo>
                        <a:cubicBezTo>
                          <a:pt x="229" y="10800"/>
                          <a:pt x="8114" y="21600"/>
                          <a:pt x="11657" y="21600"/>
                        </a:cubicBezTo>
                        <a:cubicBezTo>
                          <a:pt x="15200" y="21600"/>
                          <a:pt x="21257" y="21600"/>
                          <a:pt x="21257" y="21600"/>
                        </a:cubicBezTo>
                        <a:lnTo>
                          <a:pt x="21600" y="5400"/>
                        </a:lnTo>
                        <a:cubicBezTo>
                          <a:pt x="21600" y="5400"/>
                          <a:pt x="14171" y="4500"/>
                          <a:pt x="10857" y="4500"/>
                        </a:cubicBezTo>
                        <a:cubicBezTo>
                          <a:pt x="7543" y="540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572" name="Grupo"/>
                <p:cNvGrpSpPr/>
                <p:nvPr/>
              </p:nvGrpSpPr>
              <p:grpSpPr>
                <a:xfrm>
                  <a:off x="215899" y="825499"/>
                  <a:ext cx="383542" cy="1078484"/>
                  <a:chOff x="0" y="0"/>
                  <a:chExt cx="383539" cy="1078482"/>
                </a:xfrm>
              </p:grpSpPr>
              <p:sp>
                <p:nvSpPr>
                  <p:cNvPr id="1573" name="Figura"/>
                  <p:cNvSpPr/>
                  <p:nvPr/>
                </p:nvSpPr>
                <p:spPr>
                  <a:xfrm>
                    <a:off x="203199" y="977900"/>
                    <a:ext cx="119381" cy="609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7100"/>
                        </a:moveTo>
                        <a:lnTo>
                          <a:pt x="19991" y="21600"/>
                        </a:lnTo>
                        <a:lnTo>
                          <a:pt x="21600" y="4500"/>
                        </a:lnTo>
                        <a:lnTo>
                          <a:pt x="2298" y="0"/>
                        </a:ln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74" name="Figura"/>
                  <p:cNvSpPr/>
                  <p:nvPr/>
                </p:nvSpPr>
                <p:spPr>
                  <a:xfrm>
                    <a:off x="254000" y="406399"/>
                    <a:ext cx="129540" cy="571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906" y="21600"/>
                        </a:moveTo>
                        <a:lnTo>
                          <a:pt x="21600" y="21600"/>
                        </a:lnTo>
                        <a:lnTo>
                          <a:pt x="21600" y="0"/>
                        </a:lnTo>
                        <a:lnTo>
                          <a:pt x="0" y="1440"/>
                        </a:ln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75" name="Figura"/>
                  <p:cNvSpPr/>
                  <p:nvPr/>
                </p:nvSpPr>
                <p:spPr>
                  <a:xfrm>
                    <a:off x="228599" y="177799"/>
                    <a:ext cx="138431" cy="584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878"/>
                        </a:moveTo>
                        <a:lnTo>
                          <a:pt x="1783" y="21600"/>
                        </a:lnTo>
                        <a:lnTo>
                          <a:pt x="21600" y="21600"/>
                        </a:lnTo>
                        <a:lnTo>
                          <a:pt x="20807" y="0"/>
                        </a:ln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76" name="Figura"/>
                  <p:cNvSpPr/>
                  <p:nvPr/>
                </p:nvSpPr>
                <p:spPr>
                  <a:xfrm>
                    <a:off x="0" y="0"/>
                    <a:ext cx="348589" cy="10784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29" h="21279" extrusionOk="0">
                        <a:moveTo>
                          <a:pt x="16218" y="3901"/>
                        </a:moveTo>
                        <a:cubicBezTo>
                          <a:pt x="16073" y="2322"/>
                          <a:pt x="14918" y="818"/>
                          <a:pt x="10005" y="217"/>
                        </a:cubicBezTo>
                        <a:cubicBezTo>
                          <a:pt x="6321" y="-234"/>
                          <a:pt x="3648" y="42"/>
                          <a:pt x="1409" y="818"/>
                        </a:cubicBezTo>
                        <a:cubicBezTo>
                          <a:pt x="-542" y="1520"/>
                          <a:pt x="469" y="4677"/>
                          <a:pt x="36" y="7434"/>
                        </a:cubicBezTo>
                        <a:cubicBezTo>
                          <a:pt x="-325" y="10190"/>
                          <a:pt x="2131" y="20840"/>
                          <a:pt x="2131" y="20840"/>
                        </a:cubicBezTo>
                        <a:cubicBezTo>
                          <a:pt x="2131" y="20840"/>
                          <a:pt x="4081" y="21166"/>
                          <a:pt x="7910" y="21266"/>
                        </a:cubicBezTo>
                        <a:cubicBezTo>
                          <a:pt x="11739" y="21366"/>
                          <a:pt x="16073" y="20865"/>
                          <a:pt x="16073" y="20865"/>
                        </a:cubicBezTo>
                        <a:cubicBezTo>
                          <a:pt x="16073" y="20865"/>
                          <a:pt x="21058" y="12947"/>
                          <a:pt x="19541" y="9263"/>
                        </a:cubicBezTo>
                        <a:cubicBezTo>
                          <a:pt x="18168" y="5554"/>
                          <a:pt x="16435" y="5454"/>
                          <a:pt x="16218" y="3901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77" name="Figura"/>
                  <p:cNvSpPr/>
                  <p:nvPr/>
                </p:nvSpPr>
                <p:spPr>
                  <a:xfrm>
                    <a:off x="0" y="76199"/>
                    <a:ext cx="168301" cy="9804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47" h="21600" extrusionOk="0">
                        <a:moveTo>
                          <a:pt x="10406" y="3693"/>
                        </a:moveTo>
                        <a:cubicBezTo>
                          <a:pt x="5482" y="2742"/>
                          <a:pt x="1671" y="0"/>
                          <a:pt x="1671" y="0"/>
                        </a:cubicBezTo>
                        <a:cubicBezTo>
                          <a:pt x="-77" y="1231"/>
                          <a:pt x="-553" y="5204"/>
                          <a:pt x="718" y="9821"/>
                        </a:cubicBezTo>
                        <a:cubicBezTo>
                          <a:pt x="2147" y="15305"/>
                          <a:pt x="5482" y="21376"/>
                          <a:pt x="5482" y="21376"/>
                        </a:cubicBezTo>
                        <a:lnTo>
                          <a:pt x="9453" y="21600"/>
                        </a:lnTo>
                        <a:cubicBezTo>
                          <a:pt x="9453" y="21600"/>
                          <a:pt x="7547" y="8226"/>
                          <a:pt x="8500" y="6827"/>
                        </a:cubicBezTo>
                        <a:cubicBezTo>
                          <a:pt x="9453" y="5428"/>
                          <a:pt x="21047" y="4533"/>
                          <a:pt x="21047" y="4533"/>
                        </a:cubicBezTo>
                        <a:cubicBezTo>
                          <a:pt x="21047" y="4533"/>
                          <a:pt x="15329" y="4645"/>
                          <a:pt x="10406" y="3693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</p:grpSp>
          <p:grpSp>
            <p:nvGrpSpPr>
              <p:cNvPr id="1498" name="Grupo"/>
              <p:cNvGrpSpPr/>
              <p:nvPr/>
            </p:nvGrpSpPr>
            <p:grpSpPr>
              <a:xfrm>
                <a:off x="381000" y="3302000"/>
                <a:ext cx="1049020" cy="644664"/>
                <a:chOff x="0" y="0"/>
                <a:chExt cx="1049019" cy="644663"/>
              </a:xfrm>
            </p:grpSpPr>
            <p:grpSp>
              <p:nvGrpSpPr>
                <p:cNvPr id="1556" name="Grupo"/>
                <p:cNvGrpSpPr/>
                <p:nvPr/>
              </p:nvGrpSpPr>
              <p:grpSpPr>
                <a:xfrm>
                  <a:off x="0" y="-1"/>
                  <a:ext cx="1049020" cy="414022"/>
                  <a:chOff x="0" y="0"/>
                  <a:chExt cx="1049019" cy="414020"/>
                </a:xfrm>
              </p:grpSpPr>
              <p:sp>
                <p:nvSpPr>
                  <p:cNvPr id="1559" name="Figura"/>
                  <p:cNvSpPr/>
                  <p:nvPr/>
                </p:nvSpPr>
                <p:spPr>
                  <a:xfrm>
                    <a:off x="0" y="-1"/>
                    <a:ext cx="1049020" cy="4140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09" y="21600"/>
                        </a:moveTo>
                        <a:lnTo>
                          <a:pt x="21417" y="21600"/>
                        </a:lnTo>
                        <a:cubicBezTo>
                          <a:pt x="21417" y="21600"/>
                          <a:pt x="21522" y="10535"/>
                          <a:pt x="21600" y="0"/>
                        </a:cubicBezTo>
                        <a:lnTo>
                          <a:pt x="0" y="0"/>
                        </a:lnTo>
                        <a:cubicBezTo>
                          <a:pt x="78" y="10535"/>
                          <a:pt x="209" y="21600"/>
                          <a:pt x="209" y="21600"/>
                        </a:cubicBezTo>
                        <a:close/>
                      </a:path>
                    </a:pathLst>
                  </a:custGeom>
                  <a:solidFill>
                    <a:srgbClr val="FCDB9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560" name="Grupo"/>
                  <p:cNvGrpSpPr/>
                  <p:nvPr/>
                </p:nvGrpSpPr>
                <p:grpSpPr>
                  <a:xfrm>
                    <a:off x="101600" y="0"/>
                    <a:ext cx="328930" cy="414021"/>
                    <a:chOff x="0" y="0"/>
                    <a:chExt cx="328929" cy="414020"/>
                  </a:xfrm>
                </p:grpSpPr>
                <p:sp>
                  <p:nvSpPr>
                    <p:cNvPr id="1567" name="Rectángulo"/>
                    <p:cNvSpPr/>
                    <p:nvPr/>
                  </p:nvSpPr>
                  <p:spPr>
                    <a:xfrm>
                      <a:off x="0" y="0"/>
                      <a:ext cx="24130" cy="414021"/>
                    </a:xfrm>
                    <a:prstGeom prst="rect">
                      <a:avLst/>
                    </a:prstGeom>
                    <a:solidFill>
                      <a:srgbClr val="F2C12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568" name="Rectángulo"/>
                    <p:cNvSpPr/>
                    <p:nvPr/>
                  </p:nvSpPr>
                  <p:spPr>
                    <a:xfrm>
                      <a:off x="101600" y="0"/>
                      <a:ext cx="24130" cy="414021"/>
                    </a:xfrm>
                    <a:prstGeom prst="rect">
                      <a:avLst/>
                    </a:prstGeom>
                    <a:solidFill>
                      <a:srgbClr val="F2C12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569" name="Rectángulo"/>
                    <p:cNvSpPr/>
                    <p:nvPr/>
                  </p:nvSpPr>
                  <p:spPr>
                    <a:xfrm>
                      <a:off x="203200" y="0"/>
                      <a:ext cx="24130" cy="414021"/>
                    </a:xfrm>
                    <a:prstGeom prst="rect">
                      <a:avLst/>
                    </a:prstGeom>
                    <a:solidFill>
                      <a:srgbClr val="F2C12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570" name="Rectángulo"/>
                    <p:cNvSpPr/>
                    <p:nvPr/>
                  </p:nvSpPr>
                  <p:spPr>
                    <a:xfrm>
                      <a:off x="304800" y="0"/>
                      <a:ext cx="24130" cy="414021"/>
                    </a:xfrm>
                    <a:prstGeom prst="rect">
                      <a:avLst/>
                    </a:prstGeom>
                    <a:solidFill>
                      <a:srgbClr val="F2C12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561" name="Grupo"/>
                  <p:cNvGrpSpPr/>
                  <p:nvPr/>
                </p:nvGrpSpPr>
                <p:grpSpPr>
                  <a:xfrm>
                    <a:off x="507999" y="0"/>
                    <a:ext cx="443232" cy="414021"/>
                    <a:chOff x="0" y="0"/>
                    <a:chExt cx="443229" cy="414020"/>
                  </a:xfrm>
                </p:grpSpPr>
                <p:sp>
                  <p:nvSpPr>
                    <p:cNvPr id="1562" name="Rectángulo"/>
                    <p:cNvSpPr/>
                    <p:nvPr/>
                  </p:nvSpPr>
                  <p:spPr>
                    <a:xfrm>
                      <a:off x="0" y="0"/>
                      <a:ext cx="24130" cy="414021"/>
                    </a:xfrm>
                    <a:prstGeom prst="rect">
                      <a:avLst/>
                    </a:prstGeom>
                    <a:solidFill>
                      <a:srgbClr val="F2C12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563" name="Rectángulo"/>
                    <p:cNvSpPr/>
                    <p:nvPr/>
                  </p:nvSpPr>
                  <p:spPr>
                    <a:xfrm>
                      <a:off x="101600" y="0"/>
                      <a:ext cx="24130" cy="414021"/>
                    </a:xfrm>
                    <a:prstGeom prst="rect">
                      <a:avLst/>
                    </a:prstGeom>
                    <a:solidFill>
                      <a:srgbClr val="F2C12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564" name="Rectángulo"/>
                    <p:cNvSpPr/>
                    <p:nvPr/>
                  </p:nvSpPr>
                  <p:spPr>
                    <a:xfrm>
                      <a:off x="203200" y="0"/>
                      <a:ext cx="24130" cy="414021"/>
                    </a:xfrm>
                    <a:prstGeom prst="rect">
                      <a:avLst/>
                    </a:prstGeom>
                    <a:solidFill>
                      <a:srgbClr val="F2C12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565" name="Rectángulo"/>
                    <p:cNvSpPr/>
                    <p:nvPr/>
                  </p:nvSpPr>
                  <p:spPr>
                    <a:xfrm>
                      <a:off x="317500" y="0"/>
                      <a:ext cx="24130" cy="414021"/>
                    </a:xfrm>
                    <a:prstGeom prst="rect">
                      <a:avLst/>
                    </a:prstGeom>
                    <a:solidFill>
                      <a:srgbClr val="F2C12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566" name="Rectángulo"/>
                    <p:cNvSpPr/>
                    <p:nvPr/>
                  </p:nvSpPr>
                  <p:spPr>
                    <a:xfrm>
                      <a:off x="419100" y="0"/>
                      <a:ext cx="24130" cy="414021"/>
                    </a:xfrm>
                    <a:prstGeom prst="rect">
                      <a:avLst/>
                    </a:prstGeom>
                    <a:solidFill>
                      <a:srgbClr val="F2C12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</p:grpSp>
            <p:sp>
              <p:nvSpPr>
                <p:cNvPr id="1557" name="Figura"/>
                <p:cNvSpPr/>
                <p:nvPr/>
              </p:nvSpPr>
              <p:spPr>
                <a:xfrm>
                  <a:off x="12699" y="419100"/>
                  <a:ext cx="1029971" cy="2255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515" extrusionOk="0">
                      <a:moveTo>
                        <a:pt x="0" y="16171"/>
                      </a:moveTo>
                      <a:cubicBezTo>
                        <a:pt x="0" y="16171"/>
                        <a:pt x="1465" y="15132"/>
                        <a:pt x="3090" y="16056"/>
                      </a:cubicBezTo>
                      <a:cubicBezTo>
                        <a:pt x="4714" y="16980"/>
                        <a:pt x="5007" y="20560"/>
                        <a:pt x="6978" y="19521"/>
                      </a:cubicBezTo>
                      <a:cubicBezTo>
                        <a:pt x="7990" y="18943"/>
                        <a:pt x="9162" y="17673"/>
                        <a:pt x="11106" y="18135"/>
                      </a:cubicBezTo>
                      <a:cubicBezTo>
                        <a:pt x="13077" y="18597"/>
                        <a:pt x="13210" y="21600"/>
                        <a:pt x="14968" y="20098"/>
                      </a:cubicBezTo>
                      <a:cubicBezTo>
                        <a:pt x="17126" y="18135"/>
                        <a:pt x="17126" y="16980"/>
                        <a:pt x="19043" y="18135"/>
                      </a:cubicBezTo>
                      <a:cubicBezTo>
                        <a:pt x="19975" y="18712"/>
                        <a:pt x="21600" y="18135"/>
                        <a:pt x="21600" y="18135"/>
                      </a:cubicBezTo>
                      <a:lnTo>
                        <a:pt x="21600" y="0"/>
                      </a:lnTo>
                      <a:lnTo>
                        <a:pt x="27" y="0"/>
                      </a:lnTo>
                      <a:lnTo>
                        <a:pt x="0" y="16171"/>
                      </a:ln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58" name="Rectángulo"/>
                <p:cNvSpPr/>
                <p:nvPr/>
              </p:nvSpPr>
              <p:spPr>
                <a:xfrm>
                  <a:off x="12700" y="393700"/>
                  <a:ext cx="1029970" cy="45720"/>
                </a:xfrm>
                <a:prstGeom prst="rect">
                  <a:avLst/>
                </a:prstGeom>
                <a:solidFill>
                  <a:srgbClr val="F2C12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1499" name="Figura"/>
              <p:cNvSpPr/>
              <p:nvPr/>
            </p:nvSpPr>
            <p:spPr>
              <a:xfrm>
                <a:off x="368299" y="3124200"/>
                <a:ext cx="1078091" cy="300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2" h="21600" extrusionOk="0">
                    <a:moveTo>
                      <a:pt x="21484" y="0"/>
                    </a:moveTo>
                    <a:lnTo>
                      <a:pt x="88" y="0"/>
                    </a:lnTo>
                    <a:cubicBezTo>
                      <a:pt x="37" y="2187"/>
                      <a:pt x="11" y="4284"/>
                      <a:pt x="11" y="6289"/>
                    </a:cubicBezTo>
                    <a:cubicBezTo>
                      <a:pt x="-14" y="17772"/>
                      <a:pt x="11" y="21600"/>
                      <a:pt x="11" y="21600"/>
                    </a:cubicBezTo>
                    <a:lnTo>
                      <a:pt x="21561" y="21600"/>
                    </a:lnTo>
                    <a:cubicBezTo>
                      <a:pt x="21561" y="21600"/>
                      <a:pt x="21586" y="17772"/>
                      <a:pt x="21561" y="6289"/>
                    </a:cubicBezTo>
                    <a:cubicBezTo>
                      <a:pt x="21561" y="4284"/>
                      <a:pt x="21535" y="2187"/>
                      <a:pt x="21484" y="0"/>
                    </a:cubicBezTo>
                    <a:close/>
                  </a:path>
                </a:pathLst>
              </a:custGeom>
              <a:solidFill>
                <a:srgbClr val="AAB5B7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00" name="Figura"/>
              <p:cNvSpPr/>
              <p:nvPr/>
            </p:nvSpPr>
            <p:spPr>
              <a:xfrm>
                <a:off x="50799" y="1524000"/>
                <a:ext cx="1714501" cy="16230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24" y="1301"/>
                    </a:moveTo>
                    <a:cubicBezTo>
                      <a:pt x="17808" y="997"/>
                      <a:pt x="14624" y="0"/>
                      <a:pt x="14624" y="0"/>
                    </a:cubicBezTo>
                    <a:cubicBezTo>
                      <a:pt x="14176" y="896"/>
                      <a:pt x="12064" y="1656"/>
                      <a:pt x="10992" y="1690"/>
                    </a:cubicBezTo>
                    <a:cubicBezTo>
                      <a:pt x="9760" y="1724"/>
                      <a:pt x="7440" y="896"/>
                      <a:pt x="6992" y="0"/>
                    </a:cubicBezTo>
                    <a:cubicBezTo>
                      <a:pt x="6992" y="0"/>
                      <a:pt x="3824" y="997"/>
                      <a:pt x="2992" y="1301"/>
                    </a:cubicBezTo>
                    <a:cubicBezTo>
                      <a:pt x="2176" y="1606"/>
                      <a:pt x="1440" y="3228"/>
                      <a:pt x="1024" y="4394"/>
                    </a:cubicBezTo>
                    <a:cubicBezTo>
                      <a:pt x="608" y="5561"/>
                      <a:pt x="0" y="6980"/>
                      <a:pt x="0" y="6980"/>
                    </a:cubicBezTo>
                    <a:cubicBezTo>
                      <a:pt x="0" y="6980"/>
                      <a:pt x="2976" y="8231"/>
                      <a:pt x="4000" y="8535"/>
                    </a:cubicBezTo>
                    <a:cubicBezTo>
                      <a:pt x="4304" y="10563"/>
                      <a:pt x="4416" y="12423"/>
                      <a:pt x="4528" y="13403"/>
                    </a:cubicBezTo>
                    <a:cubicBezTo>
                      <a:pt x="4624" y="14383"/>
                      <a:pt x="4640" y="15025"/>
                      <a:pt x="4496" y="17239"/>
                    </a:cubicBezTo>
                    <a:cubicBezTo>
                      <a:pt x="4384" y="18862"/>
                      <a:pt x="4016" y="21600"/>
                      <a:pt x="4016" y="21600"/>
                    </a:cubicBezTo>
                    <a:lnTo>
                      <a:pt x="10736" y="21600"/>
                    </a:lnTo>
                    <a:lnTo>
                      <a:pt x="11456" y="21600"/>
                    </a:lnTo>
                    <a:lnTo>
                      <a:pt x="17584" y="21600"/>
                    </a:lnTo>
                    <a:cubicBezTo>
                      <a:pt x="17584" y="21600"/>
                      <a:pt x="17216" y="18879"/>
                      <a:pt x="17104" y="17239"/>
                    </a:cubicBezTo>
                    <a:cubicBezTo>
                      <a:pt x="16960" y="15025"/>
                      <a:pt x="16960" y="14383"/>
                      <a:pt x="17072" y="13403"/>
                    </a:cubicBezTo>
                    <a:cubicBezTo>
                      <a:pt x="17168" y="12423"/>
                      <a:pt x="17280" y="10563"/>
                      <a:pt x="17600" y="8535"/>
                    </a:cubicBezTo>
                    <a:cubicBezTo>
                      <a:pt x="18640" y="8231"/>
                      <a:pt x="21600" y="6980"/>
                      <a:pt x="21600" y="6980"/>
                    </a:cubicBezTo>
                    <a:cubicBezTo>
                      <a:pt x="21600" y="6980"/>
                      <a:pt x="20992" y="5561"/>
                      <a:pt x="20576" y="4394"/>
                    </a:cubicBezTo>
                    <a:cubicBezTo>
                      <a:pt x="20176" y="3228"/>
                      <a:pt x="19440" y="1606"/>
                      <a:pt x="18624" y="1301"/>
                    </a:cubicBezTo>
                    <a:close/>
                  </a:path>
                </a:pathLst>
              </a:custGeom>
              <a:solidFill>
                <a:srgbClr val="CACFD3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01" name="Figura"/>
              <p:cNvSpPr/>
              <p:nvPr/>
            </p:nvSpPr>
            <p:spPr>
              <a:xfrm>
                <a:off x="647699" y="1384300"/>
                <a:ext cx="572772" cy="2713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421" extrusionOk="0">
                    <a:moveTo>
                      <a:pt x="15278" y="56"/>
                    </a:moveTo>
                    <a:cubicBezTo>
                      <a:pt x="13985" y="3019"/>
                      <a:pt x="12500" y="4643"/>
                      <a:pt x="9866" y="6268"/>
                    </a:cubicBezTo>
                    <a:cubicBezTo>
                      <a:pt x="7232" y="7893"/>
                      <a:pt x="4454" y="1489"/>
                      <a:pt x="3592" y="56"/>
                    </a:cubicBezTo>
                    <a:cubicBezTo>
                      <a:pt x="2251" y="725"/>
                      <a:pt x="0" y="8371"/>
                      <a:pt x="0" y="8371"/>
                    </a:cubicBezTo>
                    <a:lnTo>
                      <a:pt x="0" y="12958"/>
                    </a:lnTo>
                    <a:cubicBezTo>
                      <a:pt x="0" y="12958"/>
                      <a:pt x="5460" y="20700"/>
                      <a:pt x="10728" y="20413"/>
                    </a:cubicBezTo>
                    <a:cubicBezTo>
                      <a:pt x="15996" y="20222"/>
                      <a:pt x="21600" y="10856"/>
                      <a:pt x="21600" y="10856"/>
                    </a:cubicBezTo>
                    <a:cubicBezTo>
                      <a:pt x="21600" y="10856"/>
                      <a:pt x="17002" y="-900"/>
                      <a:pt x="15278" y="56"/>
                    </a:cubicBezTo>
                    <a:close/>
                  </a:path>
                </a:pathLst>
              </a:custGeom>
              <a:solidFill>
                <a:srgbClr val="E63C76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02" name="Figura"/>
              <p:cNvSpPr/>
              <p:nvPr/>
            </p:nvSpPr>
            <p:spPr>
              <a:xfrm>
                <a:off x="635000" y="1549400"/>
                <a:ext cx="571500" cy="158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08" y="11232"/>
                    </a:moveTo>
                    <a:cubicBezTo>
                      <a:pt x="6336" y="11232"/>
                      <a:pt x="432" y="0"/>
                      <a:pt x="432" y="0"/>
                    </a:cubicBezTo>
                    <a:lnTo>
                      <a:pt x="0" y="11232"/>
                    </a:lnTo>
                    <a:cubicBezTo>
                      <a:pt x="0" y="11232"/>
                      <a:pt x="4608" y="21600"/>
                      <a:pt x="10560" y="21600"/>
                    </a:cubicBezTo>
                    <a:cubicBezTo>
                      <a:pt x="16560" y="21600"/>
                      <a:pt x="21600" y="11232"/>
                      <a:pt x="21600" y="11232"/>
                    </a:cubicBezTo>
                    <a:lnTo>
                      <a:pt x="20160" y="0"/>
                    </a:lnTo>
                    <a:cubicBezTo>
                      <a:pt x="20208" y="173"/>
                      <a:pt x="14832" y="11232"/>
                      <a:pt x="10608" y="11232"/>
                    </a:cubicBezTo>
                    <a:close/>
                  </a:path>
                </a:pathLst>
              </a:custGeom>
              <a:solidFill>
                <a:srgbClr val="D94463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03" name="Rectángulo"/>
              <p:cNvSpPr/>
              <p:nvPr/>
            </p:nvSpPr>
            <p:spPr>
              <a:xfrm>
                <a:off x="635000" y="1651000"/>
                <a:ext cx="63500" cy="985521"/>
              </a:xfrm>
              <a:prstGeom prst="rect">
                <a:avLst/>
              </a:prstGeom>
              <a:solidFill>
                <a:srgbClr val="E63C76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04" name="Rectángulo"/>
              <p:cNvSpPr/>
              <p:nvPr/>
            </p:nvSpPr>
            <p:spPr>
              <a:xfrm>
                <a:off x="1143000" y="1651000"/>
                <a:ext cx="63500" cy="985521"/>
              </a:xfrm>
              <a:prstGeom prst="rect">
                <a:avLst/>
              </a:prstGeom>
              <a:solidFill>
                <a:srgbClr val="E63C76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05" name="Rectángulo"/>
              <p:cNvSpPr/>
              <p:nvPr/>
            </p:nvSpPr>
            <p:spPr>
              <a:xfrm>
                <a:off x="698500" y="1905000"/>
                <a:ext cx="528321" cy="63500"/>
              </a:xfrm>
              <a:prstGeom prst="rect">
                <a:avLst/>
              </a:prstGeom>
              <a:solidFill>
                <a:srgbClr val="E63C76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06" name="Figura"/>
              <p:cNvSpPr/>
              <p:nvPr/>
            </p:nvSpPr>
            <p:spPr>
              <a:xfrm>
                <a:off x="50799" y="1993900"/>
                <a:ext cx="364478" cy="2135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832"/>
                    </a:moveTo>
                    <a:lnTo>
                      <a:pt x="1576" y="0"/>
                    </a:lnTo>
                    <a:lnTo>
                      <a:pt x="21600" y="15768"/>
                    </a:lnTo>
                    <a:lnTo>
                      <a:pt x="20024" y="21600"/>
                    </a:lnTo>
                    <a:close/>
                  </a:path>
                </a:pathLst>
              </a:custGeom>
              <a:solidFill>
                <a:srgbClr val="E63C76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07" name="Figura"/>
              <p:cNvSpPr/>
              <p:nvPr/>
            </p:nvSpPr>
            <p:spPr>
              <a:xfrm>
                <a:off x="1397000" y="1993900"/>
                <a:ext cx="364483" cy="2135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769"/>
                    </a:moveTo>
                    <a:lnTo>
                      <a:pt x="20023" y="0"/>
                    </a:lnTo>
                    <a:lnTo>
                      <a:pt x="21600" y="5831"/>
                    </a:lnTo>
                    <a:lnTo>
                      <a:pt x="1577" y="21600"/>
                    </a:lnTo>
                    <a:close/>
                  </a:path>
                </a:pathLst>
              </a:custGeom>
              <a:solidFill>
                <a:srgbClr val="E63C76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08" name="Rectángulo"/>
              <p:cNvSpPr/>
              <p:nvPr/>
            </p:nvSpPr>
            <p:spPr>
              <a:xfrm>
                <a:off x="698500" y="2235200"/>
                <a:ext cx="528321" cy="63500"/>
              </a:xfrm>
              <a:prstGeom prst="rect">
                <a:avLst/>
              </a:prstGeom>
              <a:solidFill>
                <a:srgbClr val="E63C76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09" name="Rectángulo"/>
              <p:cNvSpPr/>
              <p:nvPr/>
            </p:nvSpPr>
            <p:spPr>
              <a:xfrm>
                <a:off x="698500" y="2603500"/>
                <a:ext cx="528321" cy="63500"/>
              </a:xfrm>
              <a:prstGeom prst="rect">
                <a:avLst/>
              </a:prstGeom>
              <a:solidFill>
                <a:srgbClr val="E63C76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10" name="Rectángulo"/>
              <p:cNvSpPr/>
              <p:nvPr/>
            </p:nvSpPr>
            <p:spPr>
              <a:xfrm>
                <a:off x="368300" y="3149600"/>
                <a:ext cx="1078230" cy="54611"/>
              </a:xfrm>
              <a:prstGeom prst="rect">
                <a:avLst/>
              </a:prstGeom>
              <a:solidFill>
                <a:srgbClr val="E63C76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11" name="Rectángulo"/>
              <p:cNvSpPr/>
              <p:nvPr/>
            </p:nvSpPr>
            <p:spPr>
              <a:xfrm>
                <a:off x="368300" y="3416300"/>
                <a:ext cx="1078230" cy="54611"/>
              </a:xfrm>
              <a:prstGeom prst="rect">
                <a:avLst/>
              </a:prstGeom>
              <a:solidFill>
                <a:srgbClr val="E63C76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12" name="Figura"/>
              <p:cNvSpPr/>
              <p:nvPr/>
            </p:nvSpPr>
            <p:spPr>
              <a:xfrm>
                <a:off x="355600" y="1841499"/>
                <a:ext cx="178480" cy="1309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54" h="21600" extrusionOk="0">
                    <a:moveTo>
                      <a:pt x="4401" y="0"/>
                    </a:moveTo>
                    <a:cubicBezTo>
                      <a:pt x="4401" y="21"/>
                      <a:pt x="4280" y="210"/>
                      <a:pt x="1731" y="1655"/>
                    </a:cubicBezTo>
                    <a:cubicBezTo>
                      <a:pt x="-3608" y="4630"/>
                      <a:pt x="5008" y="9449"/>
                      <a:pt x="6100" y="12235"/>
                    </a:cubicBezTo>
                    <a:cubicBezTo>
                      <a:pt x="7192" y="15022"/>
                      <a:pt x="1731" y="21600"/>
                      <a:pt x="1731" y="21600"/>
                    </a:cubicBezTo>
                    <a:lnTo>
                      <a:pt x="14716" y="21537"/>
                    </a:lnTo>
                    <a:cubicBezTo>
                      <a:pt x="14716" y="21537"/>
                      <a:pt x="15929" y="19358"/>
                      <a:pt x="16900" y="15231"/>
                    </a:cubicBezTo>
                    <a:cubicBezTo>
                      <a:pt x="17992" y="11104"/>
                      <a:pt x="13017" y="7354"/>
                      <a:pt x="10226" y="5405"/>
                    </a:cubicBezTo>
                    <a:cubicBezTo>
                      <a:pt x="7556" y="3478"/>
                      <a:pt x="4401" y="42"/>
                      <a:pt x="4401" y="0"/>
                    </a:cubicBezTo>
                    <a:close/>
                  </a:path>
                </a:pathLst>
              </a:custGeom>
              <a:solidFill>
                <a:srgbClr val="B8C1C4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13" name="Figura"/>
              <p:cNvSpPr/>
              <p:nvPr/>
            </p:nvSpPr>
            <p:spPr>
              <a:xfrm>
                <a:off x="1282699" y="1841500"/>
                <a:ext cx="178497" cy="13081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55" h="21600" extrusionOk="0">
                    <a:moveTo>
                      <a:pt x="15323" y="1657"/>
                    </a:moveTo>
                    <a:cubicBezTo>
                      <a:pt x="12774" y="231"/>
                      <a:pt x="12653" y="42"/>
                      <a:pt x="12653" y="0"/>
                    </a:cubicBezTo>
                    <a:cubicBezTo>
                      <a:pt x="12653" y="42"/>
                      <a:pt x="9498" y="3460"/>
                      <a:pt x="6828" y="5410"/>
                    </a:cubicBezTo>
                    <a:cubicBezTo>
                      <a:pt x="4037" y="7361"/>
                      <a:pt x="-938" y="11115"/>
                      <a:pt x="154" y="15246"/>
                    </a:cubicBezTo>
                    <a:cubicBezTo>
                      <a:pt x="1246" y="19377"/>
                      <a:pt x="2581" y="21600"/>
                      <a:pt x="2581" y="21600"/>
                    </a:cubicBezTo>
                    <a:lnTo>
                      <a:pt x="15929" y="21600"/>
                    </a:lnTo>
                    <a:cubicBezTo>
                      <a:pt x="15929" y="21600"/>
                      <a:pt x="9983" y="14994"/>
                      <a:pt x="11075" y="12226"/>
                    </a:cubicBezTo>
                    <a:cubicBezTo>
                      <a:pt x="12046" y="9437"/>
                      <a:pt x="20662" y="4635"/>
                      <a:pt x="15323" y="1657"/>
                    </a:cubicBezTo>
                    <a:close/>
                  </a:path>
                </a:pathLst>
              </a:custGeom>
              <a:solidFill>
                <a:srgbClr val="B8C1C4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14" name="Figura"/>
              <p:cNvSpPr/>
              <p:nvPr/>
            </p:nvSpPr>
            <p:spPr>
              <a:xfrm>
                <a:off x="457199" y="1612900"/>
                <a:ext cx="338375" cy="300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93" h="21262" extrusionOk="0">
                    <a:moveTo>
                      <a:pt x="15165" y="1102"/>
                    </a:moveTo>
                    <a:cubicBezTo>
                      <a:pt x="12891" y="-158"/>
                      <a:pt x="10163" y="-338"/>
                      <a:pt x="7586" y="562"/>
                    </a:cubicBezTo>
                    <a:cubicBezTo>
                      <a:pt x="2205" y="2452"/>
                      <a:pt x="-1054" y="8482"/>
                      <a:pt x="310" y="14062"/>
                    </a:cubicBezTo>
                    <a:cubicBezTo>
                      <a:pt x="1371" y="18472"/>
                      <a:pt x="5085" y="21262"/>
                      <a:pt x="9329" y="21262"/>
                    </a:cubicBezTo>
                    <a:cubicBezTo>
                      <a:pt x="10390" y="21262"/>
                      <a:pt x="11451" y="21082"/>
                      <a:pt x="12588" y="20722"/>
                    </a:cubicBezTo>
                    <a:cubicBezTo>
                      <a:pt x="15165" y="19822"/>
                      <a:pt x="17363" y="17932"/>
                      <a:pt x="18727" y="15502"/>
                    </a:cubicBezTo>
                    <a:cubicBezTo>
                      <a:pt x="20167" y="12982"/>
                      <a:pt x="20546" y="10012"/>
                      <a:pt x="19864" y="7312"/>
                    </a:cubicBezTo>
                    <a:cubicBezTo>
                      <a:pt x="19182" y="4522"/>
                      <a:pt x="17514" y="2362"/>
                      <a:pt x="15165" y="1102"/>
                    </a:cubicBezTo>
                    <a:close/>
                    <a:moveTo>
                      <a:pt x="16908" y="14062"/>
                    </a:moveTo>
                    <a:cubicBezTo>
                      <a:pt x="15847" y="16042"/>
                      <a:pt x="14028" y="17572"/>
                      <a:pt x="11982" y="18292"/>
                    </a:cubicBezTo>
                    <a:cubicBezTo>
                      <a:pt x="7738" y="19732"/>
                      <a:pt x="3493" y="17572"/>
                      <a:pt x="2432" y="13342"/>
                    </a:cubicBezTo>
                    <a:cubicBezTo>
                      <a:pt x="1371" y="9112"/>
                      <a:pt x="4024" y="4522"/>
                      <a:pt x="8268" y="3082"/>
                    </a:cubicBezTo>
                    <a:cubicBezTo>
                      <a:pt x="9178" y="2812"/>
                      <a:pt x="10011" y="2632"/>
                      <a:pt x="10921" y="2632"/>
                    </a:cubicBezTo>
                    <a:cubicBezTo>
                      <a:pt x="12133" y="2632"/>
                      <a:pt x="13270" y="2902"/>
                      <a:pt x="14331" y="3442"/>
                    </a:cubicBezTo>
                    <a:cubicBezTo>
                      <a:pt x="16074" y="4342"/>
                      <a:pt x="17363" y="5962"/>
                      <a:pt x="17818" y="8032"/>
                    </a:cubicBezTo>
                    <a:lnTo>
                      <a:pt x="17818" y="8032"/>
                    </a:lnTo>
                    <a:cubicBezTo>
                      <a:pt x="18272" y="10012"/>
                      <a:pt x="17969" y="12172"/>
                      <a:pt x="16908" y="14062"/>
                    </a:cubicBezTo>
                    <a:close/>
                  </a:path>
                </a:pathLst>
              </a:custGeom>
              <a:solidFill>
                <a:srgbClr val="AAB5B7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1515" name="Grupo"/>
              <p:cNvGrpSpPr/>
              <p:nvPr/>
            </p:nvGrpSpPr>
            <p:grpSpPr>
              <a:xfrm>
                <a:off x="533400" y="1816100"/>
                <a:ext cx="264161" cy="264161"/>
                <a:chOff x="0" y="0"/>
                <a:chExt cx="264160" cy="264160"/>
              </a:xfrm>
            </p:grpSpPr>
            <p:sp>
              <p:nvSpPr>
                <p:cNvPr id="1554" name="Figura"/>
                <p:cNvSpPr/>
                <p:nvPr/>
              </p:nvSpPr>
              <p:spPr>
                <a:xfrm>
                  <a:off x="38100" y="25400"/>
                  <a:ext cx="198121" cy="1981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6" y="0"/>
                        <a:pt x="0" y="4846"/>
                        <a:pt x="0" y="10800"/>
                      </a:cubicBezTo>
                      <a:cubicBezTo>
                        <a:pt x="0" y="16754"/>
                        <a:pt x="4846" y="21600"/>
                        <a:pt x="10800" y="21600"/>
                      </a:cubicBezTo>
                      <a:cubicBezTo>
                        <a:pt x="16754" y="21600"/>
                        <a:pt x="21600" y="16754"/>
                        <a:pt x="21600" y="10800"/>
                      </a:cubicBezTo>
                      <a:cubicBezTo>
                        <a:pt x="21600" y="4846"/>
                        <a:pt x="16754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DFE0E4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55" name="Figura"/>
                <p:cNvSpPr/>
                <p:nvPr/>
              </p:nvSpPr>
              <p:spPr>
                <a:xfrm>
                  <a:off x="0" y="0"/>
                  <a:ext cx="264161" cy="2641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81" y="0"/>
                        <a:pt x="0" y="4881"/>
                        <a:pt x="0" y="10800"/>
                      </a:cubicBezTo>
                      <a:cubicBezTo>
                        <a:pt x="0" y="16719"/>
                        <a:pt x="4881" y="21600"/>
                        <a:pt x="10800" y="21600"/>
                      </a:cubicBezTo>
                      <a:cubicBezTo>
                        <a:pt x="16719" y="21600"/>
                        <a:pt x="21600" y="16719"/>
                        <a:pt x="21600" y="10800"/>
                      </a:cubicBezTo>
                      <a:cubicBezTo>
                        <a:pt x="21600" y="4881"/>
                        <a:pt x="16719" y="0"/>
                        <a:pt x="10800" y="0"/>
                      </a:cubicBezTo>
                      <a:close/>
                      <a:moveTo>
                        <a:pt x="10800" y="18588"/>
                      </a:moveTo>
                      <a:cubicBezTo>
                        <a:pt x="6542" y="18588"/>
                        <a:pt x="3012" y="15058"/>
                        <a:pt x="3012" y="10800"/>
                      </a:cubicBezTo>
                      <a:cubicBezTo>
                        <a:pt x="3012" y="6438"/>
                        <a:pt x="6542" y="3012"/>
                        <a:pt x="10800" y="3012"/>
                      </a:cubicBezTo>
                      <a:cubicBezTo>
                        <a:pt x="15058" y="3012"/>
                        <a:pt x="18588" y="6542"/>
                        <a:pt x="18588" y="10800"/>
                      </a:cubicBezTo>
                      <a:cubicBezTo>
                        <a:pt x="18692" y="15058"/>
                        <a:pt x="15162" y="18588"/>
                        <a:pt x="10800" y="18588"/>
                      </a:cubicBez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1516" name="Figura"/>
              <p:cNvSpPr/>
              <p:nvPr/>
            </p:nvSpPr>
            <p:spPr>
              <a:xfrm>
                <a:off x="1041400" y="1612900"/>
                <a:ext cx="338374" cy="300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93" h="21262" extrusionOk="0">
                    <a:moveTo>
                      <a:pt x="12607" y="562"/>
                    </a:moveTo>
                    <a:cubicBezTo>
                      <a:pt x="10030" y="-338"/>
                      <a:pt x="7378" y="-158"/>
                      <a:pt x="5028" y="1102"/>
                    </a:cubicBezTo>
                    <a:cubicBezTo>
                      <a:pt x="2679" y="2362"/>
                      <a:pt x="1011" y="4522"/>
                      <a:pt x="329" y="7312"/>
                    </a:cubicBezTo>
                    <a:cubicBezTo>
                      <a:pt x="-353" y="10012"/>
                      <a:pt x="26" y="12982"/>
                      <a:pt x="1466" y="15502"/>
                    </a:cubicBezTo>
                    <a:cubicBezTo>
                      <a:pt x="2830" y="18022"/>
                      <a:pt x="5028" y="19822"/>
                      <a:pt x="7605" y="20722"/>
                    </a:cubicBezTo>
                    <a:cubicBezTo>
                      <a:pt x="8666" y="21082"/>
                      <a:pt x="9803" y="21262"/>
                      <a:pt x="10864" y="21262"/>
                    </a:cubicBezTo>
                    <a:cubicBezTo>
                      <a:pt x="15032" y="21262"/>
                      <a:pt x="18746" y="18472"/>
                      <a:pt x="19883" y="14062"/>
                    </a:cubicBezTo>
                    <a:cubicBezTo>
                      <a:pt x="21247" y="8482"/>
                      <a:pt x="17988" y="2452"/>
                      <a:pt x="12607" y="562"/>
                    </a:cubicBezTo>
                    <a:close/>
                    <a:moveTo>
                      <a:pt x="17836" y="13342"/>
                    </a:moveTo>
                    <a:cubicBezTo>
                      <a:pt x="16775" y="17572"/>
                      <a:pt x="12531" y="19732"/>
                      <a:pt x="8287" y="18292"/>
                    </a:cubicBezTo>
                    <a:cubicBezTo>
                      <a:pt x="6165" y="17572"/>
                      <a:pt x="4422" y="16042"/>
                      <a:pt x="3361" y="14062"/>
                    </a:cubicBezTo>
                    <a:cubicBezTo>
                      <a:pt x="2300" y="12172"/>
                      <a:pt x="1996" y="10012"/>
                      <a:pt x="2451" y="7942"/>
                    </a:cubicBezTo>
                    <a:lnTo>
                      <a:pt x="2451" y="7942"/>
                    </a:lnTo>
                    <a:cubicBezTo>
                      <a:pt x="2982" y="5962"/>
                      <a:pt x="4194" y="4342"/>
                      <a:pt x="5938" y="3352"/>
                    </a:cubicBezTo>
                    <a:cubicBezTo>
                      <a:pt x="6999" y="2812"/>
                      <a:pt x="8135" y="2542"/>
                      <a:pt x="9348" y="2542"/>
                    </a:cubicBezTo>
                    <a:cubicBezTo>
                      <a:pt x="10258" y="2542"/>
                      <a:pt x="11091" y="2722"/>
                      <a:pt x="12001" y="2992"/>
                    </a:cubicBezTo>
                    <a:cubicBezTo>
                      <a:pt x="16245" y="4522"/>
                      <a:pt x="18822" y="9112"/>
                      <a:pt x="17836" y="13342"/>
                    </a:cubicBezTo>
                    <a:close/>
                  </a:path>
                </a:pathLst>
              </a:custGeom>
              <a:solidFill>
                <a:srgbClr val="AAB5B7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1517" name="Grupo"/>
              <p:cNvGrpSpPr/>
              <p:nvPr/>
            </p:nvGrpSpPr>
            <p:grpSpPr>
              <a:xfrm>
                <a:off x="1041400" y="1816100"/>
                <a:ext cx="264161" cy="264161"/>
                <a:chOff x="0" y="0"/>
                <a:chExt cx="264160" cy="264160"/>
              </a:xfrm>
            </p:grpSpPr>
            <p:sp>
              <p:nvSpPr>
                <p:cNvPr id="1552" name="Figura"/>
                <p:cNvSpPr/>
                <p:nvPr/>
              </p:nvSpPr>
              <p:spPr>
                <a:xfrm>
                  <a:off x="25400" y="25400"/>
                  <a:ext cx="198121" cy="1981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6" y="0"/>
                        <a:pt x="0" y="4846"/>
                        <a:pt x="0" y="10800"/>
                      </a:cubicBezTo>
                      <a:cubicBezTo>
                        <a:pt x="0" y="16754"/>
                        <a:pt x="4846" y="21600"/>
                        <a:pt x="10800" y="21600"/>
                      </a:cubicBezTo>
                      <a:cubicBezTo>
                        <a:pt x="16754" y="21600"/>
                        <a:pt x="21600" y="16754"/>
                        <a:pt x="21600" y="10800"/>
                      </a:cubicBezTo>
                      <a:cubicBezTo>
                        <a:pt x="21600" y="4846"/>
                        <a:pt x="16754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DFE0E4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53" name="Figura"/>
                <p:cNvSpPr/>
                <p:nvPr/>
              </p:nvSpPr>
              <p:spPr>
                <a:xfrm>
                  <a:off x="0" y="0"/>
                  <a:ext cx="264161" cy="2641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81" y="0"/>
                        <a:pt x="0" y="4881"/>
                        <a:pt x="0" y="10800"/>
                      </a:cubicBezTo>
                      <a:cubicBezTo>
                        <a:pt x="0" y="16719"/>
                        <a:pt x="4881" y="21600"/>
                        <a:pt x="10800" y="21600"/>
                      </a:cubicBezTo>
                      <a:cubicBezTo>
                        <a:pt x="16719" y="21600"/>
                        <a:pt x="21600" y="16719"/>
                        <a:pt x="21600" y="10800"/>
                      </a:cubicBezTo>
                      <a:cubicBezTo>
                        <a:pt x="21600" y="4881"/>
                        <a:pt x="16719" y="0"/>
                        <a:pt x="10800" y="0"/>
                      </a:cubicBezTo>
                      <a:close/>
                      <a:moveTo>
                        <a:pt x="10800" y="18588"/>
                      </a:moveTo>
                      <a:cubicBezTo>
                        <a:pt x="6542" y="18588"/>
                        <a:pt x="3012" y="15058"/>
                        <a:pt x="3012" y="10800"/>
                      </a:cubicBezTo>
                      <a:cubicBezTo>
                        <a:pt x="3012" y="6438"/>
                        <a:pt x="6542" y="3012"/>
                        <a:pt x="10800" y="3012"/>
                      </a:cubicBezTo>
                      <a:cubicBezTo>
                        <a:pt x="15058" y="3012"/>
                        <a:pt x="18588" y="6542"/>
                        <a:pt x="18588" y="10800"/>
                      </a:cubicBezTo>
                      <a:cubicBezTo>
                        <a:pt x="18588" y="15058"/>
                        <a:pt x="15058" y="18588"/>
                        <a:pt x="10800" y="18588"/>
                      </a:cubicBez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518" name="Grupo"/>
              <p:cNvGrpSpPr/>
              <p:nvPr/>
            </p:nvGrpSpPr>
            <p:grpSpPr>
              <a:xfrm>
                <a:off x="533400" y="2133600"/>
                <a:ext cx="264161" cy="264161"/>
                <a:chOff x="0" y="0"/>
                <a:chExt cx="264160" cy="264160"/>
              </a:xfrm>
            </p:grpSpPr>
            <p:sp>
              <p:nvSpPr>
                <p:cNvPr id="1550" name="Figura"/>
                <p:cNvSpPr/>
                <p:nvPr/>
              </p:nvSpPr>
              <p:spPr>
                <a:xfrm>
                  <a:off x="38100" y="25400"/>
                  <a:ext cx="198121" cy="1981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6" y="0"/>
                        <a:pt x="0" y="4846"/>
                        <a:pt x="0" y="10800"/>
                      </a:cubicBezTo>
                      <a:cubicBezTo>
                        <a:pt x="0" y="16754"/>
                        <a:pt x="4846" y="21600"/>
                        <a:pt x="10800" y="21600"/>
                      </a:cubicBezTo>
                      <a:cubicBezTo>
                        <a:pt x="16754" y="21600"/>
                        <a:pt x="21600" y="16754"/>
                        <a:pt x="21600" y="10800"/>
                      </a:cubicBezTo>
                      <a:cubicBezTo>
                        <a:pt x="21600" y="4846"/>
                        <a:pt x="16754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DFE0E4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51" name="Figura"/>
                <p:cNvSpPr/>
                <p:nvPr/>
              </p:nvSpPr>
              <p:spPr>
                <a:xfrm>
                  <a:off x="0" y="0"/>
                  <a:ext cx="264161" cy="2641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81" y="0"/>
                        <a:pt x="0" y="4881"/>
                        <a:pt x="0" y="10800"/>
                      </a:cubicBezTo>
                      <a:cubicBezTo>
                        <a:pt x="0" y="16719"/>
                        <a:pt x="4881" y="21600"/>
                        <a:pt x="10800" y="21600"/>
                      </a:cubicBezTo>
                      <a:cubicBezTo>
                        <a:pt x="16719" y="21600"/>
                        <a:pt x="21600" y="16719"/>
                        <a:pt x="21600" y="10800"/>
                      </a:cubicBezTo>
                      <a:cubicBezTo>
                        <a:pt x="21600" y="4777"/>
                        <a:pt x="16719" y="0"/>
                        <a:pt x="10800" y="0"/>
                      </a:cubicBezTo>
                      <a:close/>
                      <a:moveTo>
                        <a:pt x="10800" y="18588"/>
                      </a:moveTo>
                      <a:cubicBezTo>
                        <a:pt x="6542" y="18588"/>
                        <a:pt x="3012" y="15058"/>
                        <a:pt x="3012" y="10800"/>
                      </a:cubicBezTo>
                      <a:cubicBezTo>
                        <a:pt x="3012" y="6438"/>
                        <a:pt x="6542" y="3012"/>
                        <a:pt x="10800" y="3012"/>
                      </a:cubicBezTo>
                      <a:cubicBezTo>
                        <a:pt x="15058" y="3012"/>
                        <a:pt x="18588" y="6542"/>
                        <a:pt x="18588" y="10800"/>
                      </a:cubicBezTo>
                      <a:cubicBezTo>
                        <a:pt x="18692" y="15058"/>
                        <a:pt x="15162" y="18588"/>
                        <a:pt x="10800" y="18588"/>
                      </a:cubicBez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519" name="Grupo"/>
              <p:cNvGrpSpPr/>
              <p:nvPr/>
            </p:nvGrpSpPr>
            <p:grpSpPr>
              <a:xfrm>
                <a:off x="1041400" y="2133600"/>
                <a:ext cx="264161" cy="264161"/>
                <a:chOff x="0" y="0"/>
                <a:chExt cx="264160" cy="264160"/>
              </a:xfrm>
            </p:grpSpPr>
            <p:sp>
              <p:nvSpPr>
                <p:cNvPr id="1548" name="Figura"/>
                <p:cNvSpPr/>
                <p:nvPr/>
              </p:nvSpPr>
              <p:spPr>
                <a:xfrm>
                  <a:off x="25400" y="25400"/>
                  <a:ext cx="198121" cy="1981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6" y="0"/>
                        <a:pt x="0" y="4846"/>
                        <a:pt x="0" y="10800"/>
                      </a:cubicBezTo>
                      <a:cubicBezTo>
                        <a:pt x="0" y="16754"/>
                        <a:pt x="4846" y="21600"/>
                        <a:pt x="10800" y="21600"/>
                      </a:cubicBezTo>
                      <a:cubicBezTo>
                        <a:pt x="16754" y="21600"/>
                        <a:pt x="21600" y="16754"/>
                        <a:pt x="21600" y="10800"/>
                      </a:cubicBezTo>
                      <a:cubicBezTo>
                        <a:pt x="21600" y="4846"/>
                        <a:pt x="16754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DFE0E4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49" name="Figura"/>
                <p:cNvSpPr/>
                <p:nvPr/>
              </p:nvSpPr>
              <p:spPr>
                <a:xfrm>
                  <a:off x="0" y="0"/>
                  <a:ext cx="264161" cy="2641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81" y="0"/>
                        <a:pt x="0" y="4881"/>
                        <a:pt x="0" y="10800"/>
                      </a:cubicBezTo>
                      <a:cubicBezTo>
                        <a:pt x="0" y="16719"/>
                        <a:pt x="4881" y="21600"/>
                        <a:pt x="10800" y="21600"/>
                      </a:cubicBezTo>
                      <a:cubicBezTo>
                        <a:pt x="16719" y="21600"/>
                        <a:pt x="21600" y="16719"/>
                        <a:pt x="21600" y="10800"/>
                      </a:cubicBezTo>
                      <a:cubicBezTo>
                        <a:pt x="21600" y="4777"/>
                        <a:pt x="16719" y="0"/>
                        <a:pt x="10800" y="0"/>
                      </a:cubicBezTo>
                      <a:close/>
                      <a:moveTo>
                        <a:pt x="10800" y="18588"/>
                      </a:moveTo>
                      <a:cubicBezTo>
                        <a:pt x="6542" y="18588"/>
                        <a:pt x="3012" y="15058"/>
                        <a:pt x="3012" y="10800"/>
                      </a:cubicBezTo>
                      <a:cubicBezTo>
                        <a:pt x="3012" y="6438"/>
                        <a:pt x="6542" y="3012"/>
                        <a:pt x="10800" y="3012"/>
                      </a:cubicBezTo>
                      <a:cubicBezTo>
                        <a:pt x="15058" y="3012"/>
                        <a:pt x="18588" y="6542"/>
                        <a:pt x="18588" y="10800"/>
                      </a:cubicBezTo>
                      <a:cubicBezTo>
                        <a:pt x="18588" y="15058"/>
                        <a:pt x="15058" y="18588"/>
                        <a:pt x="10800" y="18588"/>
                      </a:cubicBez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520" name="Grupo"/>
              <p:cNvGrpSpPr/>
              <p:nvPr/>
            </p:nvGrpSpPr>
            <p:grpSpPr>
              <a:xfrm>
                <a:off x="533400" y="2476500"/>
                <a:ext cx="264161" cy="264161"/>
                <a:chOff x="0" y="0"/>
                <a:chExt cx="264160" cy="264160"/>
              </a:xfrm>
            </p:grpSpPr>
            <p:sp>
              <p:nvSpPr>
                <p:cNvPr id="1546" name="Figura"/>
                <p:cNvSpPr/>
                <p:nvPr/>
              </p:nvSpPr>
              <p:spPr>
                <a:xfrm>
                  <a:off x="38100" y="25400"/>
                  <a:ext cx="198121" cy="1981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6" y="0"/>
                        <a:pt x="0" y="4846"/>
                        <a:pt x="0" y="10800"/>
                      </a:cubicBezTo>
                      <a:cubicBezTo>
                        <a:pt x="0" y="16754"/>
                        <a:pt x="4846" y="21600"/>
                        <a:pt x="10800" y="21600"/>
                      </a:cubicBezTo>
                      <a:cubicBezTo>
                        <a:pt x="16754" y="21600"/>
                        <a:pt x="21600" y="16754"/>
                        <a:pt x="21600" y="10800"/>
                      </a:cubicBezTo>
                      <a:cubicBezTo>
                        <a:pt x="21600" y="4846"/>
                        <a:pt x="16754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DFE0E4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47" name="Figura"/>
                <p:cNvSpPr/>
                <p:nvPr/>
              </p:nvSpPr>
              <p:spPr>
                <a:xfrm>
                  <a:off x="0" y="0"/>
                  <a:ext cx="264161" cy="2641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81" y="0"/>
                        <a:pt x="0" y="4881"/>
                        <a:pt x="0" y="10800"/>
                      </a:cubicBezTo>
                      <a:cubicBezTo>
                        <a:pt x="0" y="16719"/>
                        <a:pt x="4881" y="21600"/>
                        <a:pt x="10800" y="21600"/>
                      </a:cubicBezTo>
                      <a:cubicBezTo>
                        <a:pt x="16719" y="21600"/>
                        <a:pt x="21600" y="16719"/>
                        <a:pt x="21600" y="10800"/>
                      </a:cubicBezTo>
                      <a:cubicBezTo>
                        <a:pt x="21600" y="4881"/>
                        <a:pt x="16719" y="0"/>
                        <a:pt x="10800" y="0"/>
                      </a:cubicBezTo>
                      <a:close/>
                      <a:moveTo>
                        <a:pt x="10800" y="18588"/>
                      </a:moveTo>
                      <a:cubicBezTo>
                        <a:pt x="6542" y="18588"/>
                        <a:pt x="3012" y="15058"/>
                        <a:pt x="3012" y="10800"/>
                      </a:cubicBezTo>
                      <a:cubicBezTo>
                        <a:pt x="3012" y="6438"/>
                        <a:pt x="6542" y="3012"/>
                        <a:pt x="10800" y="3012"/>
                      </a:cubicBezTo>
                      <a:cubicBezTo>
                        <a:pt x="15058" y="3012"/>
                        <a:pt x="18588" y="6542"/>
                        <a:pt x="18588" y="10800"/>
                      </a:cubicBezTo>
                      <a:cubicBezTo>
                        <a:pt x="18692" y="15162"/>
                        <a:pt x="15162" y="18588"/>
                        <a:pt x="10800" y="18588"/>
                      </a:cubicBez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521" name="Grupo"/>
              <p:cNvGrpSpPr/>
              <p:nvPr/>
            </p:nvGrpSpPr>
            <p:grpSpPr>
              <a:xfrm>
                <a:off x="1041400" y="2476500"/>
                <a:ext cx="264161" cy="264161"/>
                <a:chOff x="0" y="0"/>
                <a:chExt cx="264160" cy="264160"/>
              </a:xfrm>
            </p:grpSpPr>
            <p:sp>
              <p:nvSpPr>
                <p:cNvPr id="1544" name="Figura"/>
                <p:cNvSpPr/>
                <p:nvPr/>
              </p:nvSpPr>
              <p:spPr>
                <a:xfrm>
                  <a:off x="25400" y="25400"/>
                  <a:ext cx="198121" cy="1981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6" y="0"/>
                        <a:pt x="0" y="4846"/>
                        <a:pt x="0" y="10800"/>
                      </a:cubicBezTo>
                      <a:cubicBezTo>
                        <a:pt x="0" y="16754"/>
                        <a:pt x="4846" y="21600"/>
                        <a:pt x="10800" y="21600"/>
                      </a:cubicBezTo>
                      <a:cubicBezTo>
                        <a:pt x="16754" y="21600"/>
                        <a:pt x="21600" y="16754"/>
                        <a:pt x="21600" y="10800"/>
                      </a:cubicBezTo>
                      <a:cubicBezTo>
                        <a:pt x="21600" y="4846"/>
                        <a:pt x="16754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DFE0E4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45" name="Figura"/>
                <p:cNvSpPr/>
                <p:nvPr/>
              </p:nvSpPr>
              <p:spPr>
                <a:xfrm>
                  <a:off x="0" y="0"/>
                  <a:ext cx="264161" cy="2641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81" y="0"/>
                        <a:pt x="0" y="4881"/>
                        <a:pt x="0" y="10800"/>
                      </a:cubicBezTo>
                      <a:cubicBezTo>
                        <a:pt x="0" y="16719"/>
                        <a:pt x="4881" y="21600"/>
                        <a:pt x="10800" y="21600"/>
                      </a:cubicBezTo>
                      <a:cubicBezTo>
                        <a:pt x="16719" y="21600"/>
                        <a:pt x="21600" y="16719"/>
                        <a:pt x="21600" y="10800"/>
                      </a:cubicBezTo>
                      <a:cubicBezTo>
                        <a:pt x="21600" y="4881"/>
                        <a:pt x="16719" y="0"/>
                        <a:pt x="10800" y="0"/>
                      </a:cubicBezTo>
                      <a:close/>
                      <a:moveTo>
                        <a:pt x="10800" y="18588"/>
                      </a:moveTo>
                      <a:cubicBezTo>
                        <a:pt x="6542" y="18588"/>
                        <a:pt x="3012" y="15058"/>
                        <a:pt x="3012" y="10800"/>
                      </a:cubicBezTo>
                      <a:cubicBezTo>
                        <a:pt x="3012" y="6438"/>
                        <a:pt x="6542" y="3012"/>
                        <a:pt x="10800" y="3012"/>
                      </a:cubicBezTo>
                      <a:cubicBezTo>
                        <a:pt x="15058" y="3012"/>
                        <a:pt x="18588" y="6542"/>
                        <a:pt x="18588" y="10800"/>
                      </a:cubicBezTo>
                      <a:cubicBezTo>
                        <a:pt x="18588" y="15162"/>
                        <a:pt x="15058" y="18588"/>
                        <a:pt x="10800" y="18588"/>
                      </a:cubicBez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1522" name="Figura"/>
              <p:cNvSpPr/>
              <p:nvPr/>
            </p:nvSpPr>
            <p:spPr>
              <a:xfrm>
                <a:off x="1727199" y="4483099"/>
                <a:ext cx="204701" cy="551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150" h="21600" extrusionOk="0">
                    <a:moveTo>
                      <a:pt x="2979" y="0"/>
                    </a:moveTo>
                    <a:lnTo>
                      <a:pt x="0" y="21600"/>
                    </a:lnTo>
                    <a:cubicBezTo>
                      <a:pt x="0" y="21600"/>
                      <a:pt x="8619" y="20804"/>
                      <a:pt x="15109" y="14135"/>
                    </a:cubicBezTo>
                    <a:cubicBezTo>
                      <a:pt x="21600" y="7465"/>
                      <a:pt x="10534" y="0"/>
                      <a:pt x="10534" y="0"/>
                    </a:cubicBezTo>
                    <a:lnTo>
                      <a:pt x="2979" y="0"/>
                    </a:ln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23" name="Figura"/>
              <p:cNvSpPr/>
              <p:nvPr/>
            </p:nvSpPr>
            <p:spPr>
              <a:xfrm>
                <a:off x="368299" y="1485900"/>
                <a:ext cx="332943" cy="258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31" h="16061" extrusionOk="0">
                    <a:moveTo>
                      <a:pt x="15470" y="726"/>
                    </a:moveTo>
                    <a:cubicBezTo>
                      <a:pt x="15470" y="726"/>
                      <a:pt x="8903" y="-3294"/>
                      <a:pt x="0" y="7585"/>
                    </a:cubicBezTo>
                    <a:cubicBezTo>
                      <a:pt x="0" y="7585"/>
                      <a:pt x="3722" y="11999"/>
                      <a:pt x="7881" y="15153"/>
                    </a:cubicBezTo>
                    <a:cubicBezTo>
                      <a:pt x="12041" y="18306"/>
                      <a:pt x="21600" y="12709"/>
                      <a:pt x="18535" y="6718"/>
                    </a:cubicBezTo>
                    <a:cubicBezTo>
                      <a:pt x="15470" y="726"/>
                      <a:pt x="15470" y="726"/>
                      <a:pt x="15470" y="726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24" name="Figura"/>
              <p:cNvSpPr/>
              <p:nvPr/>
            </p:nvSpPr>
            <p:spPr>
              <a:xfrm>
                <a:off x="1104899" y="1485900"/>
                <a:ext cx="332943" cy="258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31" h="16061" extrusionOk="0">
                    <a:moveTo>
                      <a:pt x="3661" y="726"/>
                    </a:moveTo>
                    <a:cubicBezTo>
                      <a:pt x="3661" y="726"/>
                      <a:pt x="3661" y="726"/>
                      <a:pt x="596" y="6718"/>
                    </a:cubicBezTo>
                    <a:cubicBezTo>
                      <a:pt x="-2469" y="12709"/>
                      <a:pt x="7090" y="18306"/>
                      <a:pt x="11250" y="15153"/>
                    </a:cubicBezTo>
                    <a:cubicBezTo>
                      <a:pt x="15409" y="11999"/>
                      <a:pt x="19131" y="7585"/>
                      <a:pt x="19131" y="7585"/>
                    </a:cubicBezTo>
                    <a:cubicBezTo>
                      <a:pt x="10155" y="-3294"/>
                      <a:pt x="3661" y="726"/>
                      <a:pt x="3661" y="726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1525" name="Grupo"/>
              <p:cNvGrpSpPr/>
              <p:nvPr/>
            </p:nvGrpSpPr>
            <p:grpSpPr>
              <a:xfrm>
                <a:off x="342900" y="2717800"/>
                <a:ext cx="1099210" cy="333072"/>
                <a:chOff x="0" y="0"/>
                <a:chExt cx="1099209" cy="333071"/>
              </a:xfrm>
            </p:grpSpPr>
            <p:sp>
              <p:nvSpPr>
                <p:cNvPr id="1539" name="Figura"/>
                <p:cNvSpPr/>
                <p:nvPr/>
              </p:nvSpPr>
              <p:spPr>
                <a:xfrm>
                  <a:off x="0" y="0"/>
                  <a:ext cx="1099210" cy="3330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4586"/>
                      </a:moveTo>
                      <a:lnTo>
                        <a:pt x="21156" y="0"/>
                      </a:lnTo>
                      <a:lnTo>
                        <a:pt x="21600" y="7014"/>
                      </a:lnTo>
                      <a:lnTo>
                        <a:pt x="444" y="21600"/>
                      </a:lnTo>
                      <a:close/>
                    </a:path>
                  </a:pathLst>
                </a:custGeom>
                <a:solidFill>
                  <a:srgbClr val="9CA7A8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40" name="Figura"/>
                <p:cNvSpPr/>
                <p:nvPr/>
              </p:nvSpPr>
              <p:spPr>
                <a:xfrm>
                  <a:off x="63500" y="203199"/>
                  <a:ext cx="187902" cy="856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366"/>
                      </a:moveTo>
                      <a:lnTo>
                        <a:pt x="20436" y="0"/>
                      </a:lnTo>
                      <a:lnTo>
                        <a:pt x="21600" y="12234"/>
                      </a:lnTo>
                      <a:lnTo>
                        <a:pt x="1164" y="2160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41" name="Figura"/>
                <p:cNvSpPr/>
                <p:nvPr/>
              </p:nvSpPr>
              <p:spPr>
                <a:xfrm>
                  <a:off x="317499" y="152400"/>
                  <a:ext cx="187908" cy="856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369"/>
                      </a:moveTo>
                      <a:lnTo>
                        <a:pt x="20436" y="0"/>
                      </a:lnTo>
                      <a:lnTo>
                        <a:pt x="21600" y="12231"/>
                      </a:lnTo>
                      <a:lnTo>
                        <a:pt x="1164" y="2160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42" name="Figura"/>
                <p:cNvSpPr/>
                <p:nvPr/>
              </p:nvSpPr>
              <p:spPr>
                <a:xfrm>
                  <a:off x="635000" y="88899"/>
                  <a:ext cx="187902" cy="856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366"/>
                      </a:moveTo>
                      <a:lnTo>
                        <a:pt x="20436" y="0"/>
                      </a:lnTo>
                      <a:lnTo>
                        <a:pt x="21600" y="12234"/>
                      </a:lnTo>
                      <a:lnTo>
                        <a:pt x="1164" y="2160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43" name="Figura"/>
                <p:cNvSpPr/>
                <p:nvPr/>
              </p:nvSpPr>
              <p:spPr>
                <a:xfrm>
                  <a:off x="901699" y="25400"/>
                  <a:ext cx="187908" cy="856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369"/>
                      </a:moveTo>
                      <a:lnTo>
                        <a:pt x="20436" y="0"/>
                      </a:lnTo>
                      <a:lnTo>
                        <a:pt x="21600" y="12231"/>
                      </a:lnTo>
                      <a:lnTo>
                        <a:pt x="1164" y="2160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526" name="Grupo"/>
              <p:cNvGrpSpPr/>
              <p:nvPr/>
            </p:nvGrpSpPr>
            <p:grpSpPr>
              <a:xfrm>
                <a:off x="355599" y="2578100"/>
                <a:ext cx="1069255" cy="179883"/>
                <a:chOff x="0" y="0"/>
                <a:chExt cx="1069253" cy="179882"/>
              </a:xfrm>
            </p:grpSpPr>
            <p:sp>
              <p:nvSpPr>
                <p:cNvPr id="1534" name="Figura"/>
                <p:cNvSpPr/>
                <p:nvPr/>
              </p:nvSpPr>
              <p:spPr>
                <a:xfrm>
                  <a:off x="-1" y="0"/>
                  <a:ext cx="1069255" cy="1798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3240"/>
                      </a:moveTo>
                      <a:lnTo>
                        <a:pt x="146" y="0"/>
                      </a:lnTo>
                      <a:lnTo>
                        <a:pt x="21600" y="8360"/>
                      </a:lnTo>
                      <a:lnTo>
                        <a:pt x="21454" y="21600"/>
                      </a:lnTo>
                      <a:close/>
                    </a:path>
                  </a:pathLst>
                </a:custGeom>
                <a:solidFill>
                  <a:srgbClr val="9CA7A8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35" name="Figura"/>
                <p:cNvSpPr/>
                <p:nvPr/>
              </p:nvSpPr>
              <p:spPr>
                <a:xfrm>
                  <a:off x="25400" y="25399"/>
                  <a:ext cx="184471" cy="613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7413"/>
                      </a:moveTo>
                      <a:lnTo>
                        <a:pt x="380" y="0"/>
                      </a:lnTo>
                      <a:lnTo>
                        <a:pt x="21600" y="4187"/>
                      </a:lnTo>
                      <a:lnTo>
                        <a:pt x="21220" y="2160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36" name="Figura"/>
                <p:cNvSpPr/>
                <p:nvPr/>
              </p:nvSpPr>
              <p:spPr>
                <a:xfrm>
                  <a:off x="292100" y="50799"/>
                  <a:ext cx="184469" cy="613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7414"/>
                      </a:moveTo>
                      <a:lnTo>
                        <a:pt x="379" y="0"/>
                      </a:lnTo>
                      <a:lnTo>
                        <a:pt x="21600" y="4186"/>
                      </a:lnTo>
                      <a:lnTo>
                        <a:pt x="21221" y="2160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37" name="Figura"/>
                <p:cNvSpPr/>
                <p:nvPr/>
              </p:nvSpPr>
              <p:spPr>
                <a:xfrm>
                  <a:off x="584200" y="63499"/>
                  <a:ext cx="184471" cy="613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7413"/>
                      </a:moveTo>
                      <a:lnTo>
                        <a:pt x="380" y="0"/>
                      </a:lnTo>
                      <a:lnTo>
                        <a:pt x="21600" y="4187"/>
                      </a:lnTo>
                      <a:lnTo>
                        <a:pt x="21220" y="2160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538" name="Figura"/>
                <p:cNvSpPr/>
                <p:nvPr/>
              </p:nvSpPr>
              <p:spPr>
                <a:xfrm>
                  <a:off x="876300" y="88899"/>
                  <a:ext cx="184469" cy="613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7414"/>
                      </a:moveTo>
                      <a:lnTo>
                        <a:pt x="379" y="0"/>
                      </a:lnTo>
                      <a:lnTo>
                        <a:pt x="21600" y="4186"/>
                      </a:lnTo>
                      <a:lnTo>
                        <a:pt x="21221" y="2160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1527" name="Figura"/>
              <p:cNvSpPr/>
              <p:nvPr/>
            </p:nvSpPr>
            <p:spPr>
              <a:xfrm>
                <a:off x="-1" y="2070099"/>
                <a:ext cx="391161" cy="3126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56" extrusionOk="0">
                    <a:moveTo>
                      <a:pt x="4979" y="0"/>
                    </a:moveTo>
                    <a:cubicBezTo>
                      <a:pt x="4979" y="0"/>
                      <a:pt x="3366" y="2082"/>
                      <a:pt x="1683" y="6419"/>
                    </a:cubicBezTo>
                    <a:cubicBezTo>
                      <a:pt x="0" y="10843"/>
                      <a:pt x="0" y="10843"/>
                      <a:pt x="0" y="10843"/>
                    </a:cubicBezTo>
                    <a:cubicBezTo>
                      <a:pt x="0" y="10843"/>
                      <a:pt x="5330" y="11537"/>
                      <a:pt x="8626" y="15094"/>
                    </a:cubicBezTo>
                    <a:cubicBezTo>
                      <a:pt x="11922" y="18651"/>
                      <a:pt x="17322" y="21600"/>
                      <a:pt x="18304" y="21340"/>
                    </a:cubicBezTo>
                    <a:cubicBezTo>
                      <a:pt x="19286" y="21080"/>
                      <a:pt x="21600" y="21340"/>
                      <a:pt x="21600" y="21340"/>
                    </a:cubicBezTo>
                    <a:lnTo>
                      <a:pt x="20057" y="8588"/>
                    </a:lnTo>
                    <a:lnTo>
                      <a:pt x="4979" y="0"/>
                    </a:lnTo>
                    <a:close/>
                  </a:path>
                </a:pathLst>
              </a:custGeom>
              <a:solidFill>
                <a:srgbClr val="D94463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28" name="Figura"/>
              <p:cNvSpPr/>
              <p:nvPr/>
            </p:nvSpPr>
            <p:spPr>
              <a:xfrm>
                <a:off x="1422399" y="2070099"/>
                <a:ext cx="391161" cy="313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57" extrusionOk="0">
                    <a:moveTo>
                      <a:pt x="16691" y="0"/>
                    </a:moveTo>
                    <a:lnTo>
                      <a:pt x="1683" y="8554"/>
                    </a:lnTo>
                    <a:lnTo>
                      <a:pt x="0" y="21341"/>
                    </a:lnTo>
                    <a:cubicBezTo>
                      <a:pt x="0" y="21341"/>
                      <a:pt x="2314" y="21082"/>
                      <a:pt x="3296" y="21341"/>
                    </a:cubicBezTo>
                    <a:cubicBezTo>
                      <a:pt x="4278" y="21600"/>
                      <a:pt x="9678" y="18662"/>
                      <a:pt x="12974" y="15120"/>
                    </a:cubicBezTo>
                    <a:cubicBezTo>
                      <a:pt x="16270" y="11578"/>
                      <a:pt x="21600" y="10886"/>
                      <a:pt x="21600" y="10886"/>
                    </a:cubicBezTo>
                    <a:cubicBezTo>
                      <a:pt x="21600" y="10886"/>
                      <a:pt x="21600" y="10886"/>
                      <a:pt x="19917" y="6480"/>
                    </a:cubicBezTo>
                    <a:cubicBezTo>
                      <a:pt x="18374" y="2074"/>
                      <a:pt x="16691" y="0"/>
                      <a:pt x="16691" y="0"/>
                    </a:cubicBezTo>
                    <a:close/>
                  </a:path>
                </a:pathLst>
              </a:custGeom>
              <a:solidFill>
                <a:srgbClr val="D94463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29" name="Figura"/>
              <p:cNvSpPr/>
              <p:nvPr/>
            </p:nvSpPr>
            <p:spPr>
              <a:xfrm>
                <a:off x="1282700" y="2641600"/>
                <a:ext cx="483314" cy="4013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50" h="19502" extrusionOk="0">
                    <a:moveTo>
                      <a:pt x="84" y="1358"/>
                    </a:moveTo>
                    <a:cubicBezTo>
                      <a:pt x="84" y="1358"/>
                      <a:pt x="-1050" y="10245"/>
                      <a:pt x="4998" y="15922"/>
                    </a:cubicBezTo>
                    <a:cubicBezTo>
                      <a:pt x="11100" y="21600"/>
                      <a:pt x="20550" y="18823"/>
                      <a:pt x="20550" y="18823"/>
                    </a:cubicBezTo>
                    <a:lnTo>
                      <a:pt x="12774" y="0"/>
                    </a:lnTo>
                    <a:lnTo>
                      <a:pt x="84" y="1358"/>
                    </a:ln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30" name="Figura"/>
              <p:cNvSpPr/>
              <p:nvPr/>
            </p:nvSpPr>
            <p:spPr>
              <a:xfrm>
                <a:off x="863600" y="2247899"/>
                <a:ext cx="948162" cy="546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17" h="21073" extrusionOk="0">
                    <a:moveTo>
                      <a:pt x="19431" y="3478"/>
                    </a:moveTo>
                    <a:cubicBezTo>
                      <a:pt x="18963" y="1322"/>
                      <a:pt x="18744" y="0"/>
                      <a:pt x="18744" y="0"/>
                    </a:cubicBezTo>
                    <a:lnTo>
                      <a:pt x="13440" y="4898"/>
                    </a:lnTo>
                    <a:cubicBezTo>
                      <a:pt x="13440" y="4898"/>
                      <a:pt x="13605" y="6269"/>
                      <a:pt x="14182" y="7347"/>
                    </a:cubicBezTo>
                    <a:cubicBezTo>
                      <a:pt x="13467" y="8229"/>
                      <a:pt x="8301" y="12735"/>
                      <a:pt x="7284" y="12686"/>
                    </a:cubicBezTo>
                    <a:cubicBezTo>
                      <a:pt x="6267" y="12637"/>
                      <a:pt x="6130" y="11951"/>
                      <a:pt x="4618" y="10776"/>
                    </a:cubicBezTo>
                    <a:cubicBezTo>
                      <a:pt x="3107" y="9649"/>
                      <a:pt x="1266" y="10237"/>
                      <a:pt x="359" y="11363"/>
                    </a:cubicBezTo>
                    <a:cubicBezTo>
                      <a:pt x="-548" y="12490"/>
                      <a:pt x="441" y="19739"/>
                      <a:pt x="1348" y="20669"/>
                    </a:cubicBezTo>
                    <a:cubicBezTo>
                      <a:pt x="2255" y="21600"/>
                      <a:pt x="8933" y="20669"/>
                      <a:pt x="12011" y="20376"/>
                    </a:cubicBezTo>
                    <a:cubicBezTo>
                      <a:pt x="15116" y="20082"/>
                      <a:pt x="18908" y="14645"/>
                      <a:pt x="19980" y="13812"/>
                    </a:cubicBezTo>
                    <a:cubicBezTo>
                      <a:pt x="21052" y="12980"/>
                      <a:pt x="20228" y="9992"/>
                      <a:pt x="19980" y="8865"/>
                    </a:cubicBezTo>
                    <a:cubicBezTo>
                      <a:pt x="19733" y="7837"/>
                      <a:pt x="19898" y="5633"/>
                      <a:pt x="19431" y="3478"/>
                    </a:cubicBezTo>
                    <a:close/>
                  </a:path>
                </a:pathLst>
              </a:custGeom>
              <a:solidFill>
                <a:srgbClr val="F9D7B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31" name="Figura"/>
              <p:cNvSpPr/>
              <p:nvPr/>
            </p:nvSpPr>
            <p:spPr>
              <a:xfrm>
                <a:off x="1282699" y="2324100"/>
                <a:ext cx="707583" cy="25168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6" h="21468" extrusionOk="0">
                    <a:moveTo>
                      <a:pt x="17410" y="12488"/>
                    </a:moveTo>
                    <a:cubicBezTo>
                      <a:pt x="17751" y="10950"/>
                      <a:pt x="18167" y="1905"/>
                      <a:pt x="15784" y="886"/>
                    </a:cubicBezTo>
                    <a:cubicBezTo>
                      <a:pt x="13400" y="-132"/>
                      <a:pt x="9693" y="-78"/>
                      <a:pt x="7007" y="106"/>
                    </a:cubicBezTo>
                    <a:cubicBezTo>
                      <a:pt x="5910" y="182"/>
                      <a:pt x="5192" y="366"/>
                      <a:pt x="4132" y="507"/>
                    </a:cubicBezTo>
                    <a:cubicBezTo>
                      <a:pt x="2581" y="724"/>
                      <a:pt x="-180" y="1298"/>
                      <a:pt x="9" y="1915"/>
                    </a:cubicBezTo>
                    <a:cubicBezTo>
                      <a:pt x="9" y="1915"/>
                      <a:pt x="3414" y="1796"/>
                      <a:pt x="4284" y="4039"/>
                    </a:cubicBezTo>
                    <a:cubicBezTo>
                      <a:pt x="5154" y="6281"/>
                      <a:pt x="5381" y="7862"/>
                      <a:pt x="6970" y="8382"/>
                    </a:cubicBezTo>
                    <a:cubicBezTo>
                      <a:pt x="8558" y="8902"/>
                      <a:pt x="8558" y="8902"/>
                      <a:pt x="8558" y="8902"/>
                    </a:cubicBezTo>
                    <a:cubicBezTo>
                      <a:pt x="8558" y="8902"/>
                      <a:pt x="7386" y="9801"/>
                      <a:pt x="7159" y="11535"/>
                    </a:cubicBezTo>
                    <a:cubicBezTo>
                      <a:pt x="6932" y="13268"/>
                      <a:pt x="10866" y="14243"/>
                      <a:pt x="10866" y="14243"/>
                    </a:cubicBezTo>
                    <a:lnTo>
                      <a:pt x="11925" y="19052"/>
                    </a:lnTo>
                    <a:cubicBezTo>
                      <a:pt x="11925" y="19052"/>
                      <a:pt x="16048" y="18944"/>
                      <a:pt x="17826" y="19681"/>
                    </a:cubicBezTo>
                    <a:cubicBezTo>
                      <a:pt x="19604" y="20406"/>
                      <a:pt x="18545" y="21468"/>
                      <a:pt x="18545" y="21468"/>
                    </a:cubicBezTo>
                    <a:cubicBezTo>
                      <a:pt x="18545" y="21468"/>
                      <a:pt x="21420" y="20493"/>
                      <a:pt x="21042" y="19323"/>
                    </a:cubicBezTo>
                    <a:cubicBezTo>
                      <a:pt x="20815" y="18142"/>
                      <a:pt x="17032" y="14026"/>
                      <a:pt x="17410" y="12488"/>
                    </a:cubicBezTo>
                    <a:close/>
                  </a:path>
                </a:pathLst>
              </a:custGeom>
              <a:solidFill>
                <a:srgbClr val="D94463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32" name="Figura"/>
              <p:cNvSpPr/>
              <p:nvPr/>
            </p:nvSpPr>
            <p:spPr>
              <a:xfrm>
                <a:off x="1524000" y="2476499"/>
                <a:ext cx="121589" cy="7950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80" h="21600" extrusionOk="0">
                    <a:moveTo>
                      <a:pt x="0" y="0"/>
                    </a:moveTo>
                    <a:cubicBezTo>
                      <a:pt x="0" y="0"/>
                      <a:pt x="11232" y="1449"/>
                      <a:pt x="10800" y="7833"/>
                    </a:cubicBezTo>
                    <a:cubicBezTo>
                      <a:pt x="10152" y="14216"/>
                      <a:pt x="16848" y="21600"/>
                      <a:pt x="16848" y="21600"/>
                    </a:cubicBezTo>
                    <a:cubicBezTo>
                      <a:pt x="16848" y="21600"/>
                      <a:pt x="21600" y="12491"/>
                      <a:pt x="20520" y="6832"/>
                    </a:cubicBezTo>
                    <a:cubicBezTo>
                      <a:pt x="19440" y="117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33" name="Figura"/>
              <p:cNvSpPr/>
              <p:nvPr/>
            </p:nvSpPr>
            <p:spPr>
              <a:xfrm>
                <a:off x="1625600" y="3149600"/>
                <a:ext cx="82349" cy="7721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26" h="21600" extrusionOk="0">
                    <a:moveTo>
                      <a:pt x="9991" y="21600"/>
                    </a:moveTo>
                    <a:cubicBezTo>
                      <a:pt x="9991" y="21600"/>
                      <a:pt x="16684" y="4867"/>
                      <a:pt x="19726" y="0"/>
                    </a:cubicBezTo>
                    <a:cubicBezTo>
                      <a:pt x="19726" y="0"/>
                      <a:pt x="2385" y="9663"/>
                      <a:pt x="256" y="13855"/>
                    </a:cubicBezTo>
                    <a:cubicBezTo>
                      <a:pt x="-1874" y="18047"/>
                      <a:pt x="9991" y="21600"/>
                      <a:pt x="9991" y="21600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8" name="Grupo"/>
            <p:cNvGrpSpPr/>
            <p:nvPr/>
          </p:nvGrpSpPr>
          <p:grpSpPr>
            <a:xfrm>
              <a:off x="-50800" y="495299"/>
              <a:ext cx="2208530" cy="5754372"/>
              <a:chOff x="0" y="0"/>
              <a:chExt cx="2208529" cy="5754370"/>
            </a:xfrm>
          </p:grpSpPr>
          <p:grpSp>
            <p:nvGrpSpPr>
              <p:cNvPr id="1342" name="Grupo"/>
              <p:cNvGrpSpPr/>
              <p:nvPr/>
            </p:nvGrpSpPr>
            <p:grpSpPr>
              <a:xfrm>
                <a:off x="12699" y="-1"/>
                <a:ext cx="238761" cy="5754372"/>
                <a:chOff x="0" y="0"/>
                <a:chExt cx="238759" cy="5754370"/>
              </a:xfrm>
            </p:grpSpPr>
            <p:sp>
              <p:nvSpPr>
                <p:cNvPr id="1474" name="Rectángulo"/>
                <p:cNvSpPr/>
                <p:nvPr/>
              </p:nvSpPr>
              <p:spPr>
                <a:xfrm>
                  <a:off x="101600" y="228600"/>
                  <a:ext cx="48260" cy="1649731"/>
                </a:xfrm>
                <a:prstGeom prst="rect">
                  <a:avLst/>
                </a:pr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475" name="Rectángulo"/>
                <p:cNvSpPr/>
                <p:nvPr/>
              </p:nvSpPr>
              <p:spPr>
                <a:xfrm>
                  <a:off x="88900" y="2019300"/>
                  <a:ext cx="73660" cy="3403600"/>
                </a:xfrm>
                <a:prstGeom prst="rect">
                  <a:avLst/>
                </a:prstGeom>
                <a:solidFill>
                  <a:srgbClr val="906440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476" name="Figura"/>
                <p:cNvSpPr/>
                <p:nvPr/>
              </p:nvSpPr>
              <p:spPr>
                <a:xfrm>
                  <a:off x="63499" y="2374900"/>
                  <a:ext cx="126095" cy="5507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812" h="21287" extrusionOk="0">
                      <a:moveTo>
                        <a:pt x="652" y="865"/>
                      </a:moveTo>
                      <a:cubicBezTo>
                        <a:pt x="-1811" y="9898"/>
                        <a:pt x="3494" y="21287"/>
                        <a:pt x="3494" y="21287"/>
                      </a:cubicBezTo>
                      <a:lnTo>
                        <a:pt x="14484" y="21287"/>
                      </a:lnTo>
                      <a:cubicBezTo>
                        <a:pt x="14484" y="21287"/>
                        <a:pt x="19789" y="11027"/>
                        <a:pt x="18652" y="865"/>
                      </a:cubicBezTo>
                      <a:cubicBezTo>
                        <a:pt x="18463" y="-313"/>
                        <a:pt x="1031" y="-264"/>
                        <a:pt x="652" y="865"/>
                      </a:cubicBezTo>
                      <a:close/>
                    </a:path>
                  </a:pathLst>
                </a:custGeom>
                <a:solidFill>
                  <a:srgbClr val="CACFD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477" name="Grupo"/>
                <p:cNvGrpSpPr/>
                <p:nvPr/>
              </p:nvGrpSpPr>
              <p:grpSpPr>
                <a:xfrm>
                  <a:off x="63499" y="2400300"/>
                  <a:ext cx="125731" cy="552451"/>
                  <a:chOff x="0" y="0"/>
                  <a:chExt cx="125729" cy="552449"/>
                </a:xfrm>
              </p:grpSpPr>
              <p:sp>
                <p:nvSpPr>
                  <p:cNvPr id="1486" name="Figura"/>
                  <p:cNvSpPr/>
                  <p:nvPr/>
                </p:nvSpPr>
                <p:spPr>
                  <a:xfrm>
                    <a:off x="12700" y="330200"/>
                    <a:ext cx="101600" cy="1308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6357"/>
                        </a:moveTo>
                        <a:lnTo>
                          <a:pt x="540" y="21600"/>
                        </a:lnTo>
                        <a:cubicBezTo>
                          <a:pt x="540" y="21600"/>
                          <a:pt x="2430" y="20132"/>
                          <a:pt x="5400" y="17616"/>
                        </a:cubicBezTo>
                        <a:cubicBezTo>
                          <a:pt x="8640" y="15099"/>
                          <a:pt x="21060" y="6501"/>
                          <a:pt x="21060" y="6501"/>
                        </a:cubicBezTo>
                        <a:lnTo>
                          <a:pt x="21600" y="0"/>
                        </a:lnTo>
                        <a:cubicBezTo>
                          <a:pt x="21600" y="0"/>
                          <a:pt x="18360" y="2097"/>
                          <a:pt x="12150" y="5872"/>
                        </a:cubicBezTo>
                        <a:cubicBezTo>
                          <a:pt x="6210" y="9437"/>
                          <a:pt x="0" y="16357"/>
                          <a:pt x="0" y="16357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87" name="Figura"/>
                  <p:cNvSpPr/>
                  <p:nvPr/>
                </p:nvSpPr>
                <p:spPr>
                  <a:xfrm>
                    <a:off x="25400" y="507999"/>
                    <a:ext cx="80011" cy="444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29" y="21600"/>
                        </a:moveTo>
                        <a:lnTo>
                          <a:pt x="20571" y="17897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88" name="Figura"/>
                  <p:cNvSpPr/>
                  <p:nvPr/>
                </p:nvSpPr>
                <p:spPr>
                  <a:xfrm>
                    <a:off x="-1" y="0"/>
                    <a:ext cx="123192" cy="1041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7348" y="4215"/>
                        </a:moveTo>
                        <a:cubicBezTo>
                          <a:pt x="2004" y="790"/>
                          <a:pt x="223" y="0"/>
                          <a:pt x="223" y="0"/>
                        </a:cubicBezTo>
                        <a:lnTo>
                          <a:pt x="0" y="6059"/>
                        </a:lnTo>
                        <a:cubicBezTo>
                          <a:pt x="0" y="6059"/>
                          <a:pt x="6680" y="11590"/>
                          <a:pt x="12470" y="15015"/>
                        </a:cubicBezTo>
                        <a:cubicBezTo>
                          <a:pt x="18260" y="18439"/>
                          <a:pt x="21600" y="21600"/>
                          <a:pt x="21600" y="21600"/>
                        </a:cubicBezTo>
                        <a:lnTo>
                          <a:pt x="21600" y="16068"/>
                        </a:lnTo>
                        <a:cubicBezTo>
                          <a:pt x="21600" y="16332"/>
                          <a:pt x="12915" y="7639"/>
                          <a:pt x="7348" y="4215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89" name="Figura"/>
                  <p:cNvSpPr/>
                  <p:nvPr/>
                </p:nvSpPr>
                <p:spPr>
                  <a:xfrm>
                    <a:off x="-1" y="38100"/>
                    <a:ext cx="125731" cy="990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4954"/>
                        </a:moveTo>
                        <a:lnTo>
                          <a:pt x="0" y="21600"/>
                        </a:lnTo>
                        <a:cubicBezTo>
                          <a:pt x="0" y="21600"/>
                          <a:pt x="1527" y="19662"/>
                          <a:pt x="6764" y="15785"/>
                        </a:cubicBezTo>
                        <a:cubicBezTo>
                          <a:pt x="12000" y="11908"/>
                          <a:pt x="21600" y="4985"/>
                          <a:pt x="21600" y="4985"/>
                        </a:cubicBezTo>
                        <a:lnTo>
                          <a:pt x="21600" y="0"/>
                        </a:lnTo>
                        <a:cubicBezTo>
                          <a:pt x="21600" y="0"/>
                          <a:pt x="18982" y="1108"/>
                          <a:pt x="14836" y="3600"/>
                        </a:cubicBezTo>
                        <a:cubicBezTo>
                          <a:pt x="10691" y="6369"/>
                          <a:pt x="0" y="14954"/>
                          <a:pt x="0" y="14954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90" name="Figura"/>
                  <p:cNvSpPr/>
                  <p:nvPr/>
                </p:nvSpPr>
                <p:spPr>
                  <a:xfrm>
                    <a:off x="-1" y="139699"/>
                    <a:ext cx="119381" cy="1562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0" y="4566"/>
                        </a:lnTo>
                        <a:cubicBezTo>
                          <a:pt x="0" y="4566"/>
                          <a:pt x="8272" y="8605"/>
                          <a:pt x="12179" y="11766"/>
                        </a:cubicBezTo>
                        <a:cubicBezTo>
                          <a:pt x="16315" y="14927"/>
                          <a:pt x="21370" y="21600"/>
                          <a:pt x="21370" y="21600"/>
                        </a:cubicBezTo>
                        <a:lnTo>
                          <a:pt x="21600" y="17034"/>
                        </a:lnTo>
                        <a:cubicBezTo>
                          <a:pt x="21600" y="17034"/>
                          <a:pt x="20451" y="11063"/>
                          <a:pt x="13098" y="5795"/>
                        </a:cubicBezTo>
                        <a:cubicBezTo>
                          <a:pt x="5974" y="702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91" name="Figura"/>
                  <p:cNvSpPr/>
                  <p:nvPr/>
                </p:nvSpPr>
                <p:spPr>
                  <a:xfrm>
                    <a:off x="0" y="165100"/>
                    <a:ext cx="121921" cy="1295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7788"/>
                        </a:moveTo>
                        <a:lnTo>
                          <a:pt x="225" y="21600"/>
                        </a:lnTo>
                        <a:cubicBezTo>
                          <a:pt x="225" y="21600"/>
                          <a:pt x="8100" y="14400"/>
                          <a:pt x="12375" y="10800"/>
                        </a:cubicBezTo>
                        <a:cubicBezTo>
                          <a:pt x="16650" y="7200"/>
                          <a:pt x="21600" y="5082"/>
                          <a:pt x="21600" y="5082"/>
                        </a:cubicBezTo>
                        <a:lnTo>
                          <a:pt x="21600" y="0"/>
                        </a:lnTo>
                        <a:cubicBezTo>
                          <a:pt x="21600" y="0"/>
                          <a:pt x="11700" y="6988"/>
                          <a:pt x="7425" y="10588"/>
                        </a:cubicBezTo>
                        <a:cubicBezTo>
                          <a:pt x="3150" y="13976"/>
                          <a:pt x="0" y="17788"/>
                          <a:pt x="0" y="17788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92" name="Figura"/>
                  <p:cNvSpPr/>
                  <p:nvPr/>
                </p:nvSpPr>
                <p:spPr>
                  <a:xfrm>
                    <a:off x="0" y="292099"/>
                    <a:ext cx="109221" cy="1143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1553" y="6720"/>
                        </a:moveTo>
                        <a:cubicBezTo>
                          <a:pt x="5023" y="2160"/>
                          <a:pt x="0" y="0"/>
                          <a:pt x="0" y="0"/>
                        </a:cubicBezTo>
                        <a:lnTo>
                          <a:pt x="502" y="6720"/>
                        </a:lnTo>
                        <a:cubicBezTo>
                          <a:pt x="502" y="6720"/>
                          <a:pt x="9042" y="11520"/>
                          <a:pt x="13563" y="14880"/>
                        </a:cubicBezTo>
                        <a:cubicBezTo>
                          <a:pt x="18084" y="18240"/>
                          <a:pt x="21098" y="21600"/>
                          <a:pt x="21098" y="21600"/>
                        </a:cubicBezTo>
                        <a:lnTo>
                          <a:pt x="21600" y="16800"/>
                        </a:lnTo>
                        <a:cubicBezTo>
                          <a:pt x="21600" y="16560"/>
                          <a:pt x="18335" y="11280"/>
                          <a:pt x="11553" y="672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478" name="Grupo"/>
                <p:cNvGrpSpPr/>
                <p:nvPr/>
              </p:nvGrpSpPr>
              <p:grpSpPr>
                <a:xfrm>
                  <a:off x="-1" y="1752599"/>
                  <a:ext cx="238761" cy="664211"/>
                  <a:chOff x="0" y="0"/>
                  <a:chExt cx="238759" cy="664209"/>
                </a:xfrm>
              </p:grpSpPr>
              <p:grpSp>
                <p:nvGrpSpPr>
                  <p:cNvPr id="1481" name="Grupo"/>
                  <p:cNvGrpSpPr/>
                  <p:nvPr/>
                </p:nvGrpSpPr>
                <p:grpSpPr>
                  <a:xfrm>
                    <a:off x="-1" y="-1"/>
                    <a:ext cx="238761" cy="664211"/>
                    <a:chOff x="0" y="0"/>
                    <a:chExt cx="238759" cy="664209"/>
                  </a:xfrm>
                </p:grpSpPr>
                <p:sp>
                  <p:nvSpPr>
                    <p:cNvPr id="1484" name="Figura"/>
                    <p:cNvSpPr/>
                    <p:nvPr/>
                  </p:nvSpPr>
                  <p:spPr>
                    <a:xfrm>
                      <a:off x="-1" y="165099"/>
                      <a:ext cx="238761" cy="49911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3332" y="0"/>
                          </a:moveTo>
                          <a:cubicBezTo>
                            <a:pt x="1723" y="5221"/>
                            <a:pt x="0" y="11817"/>
                            <a:pt x="0" y="15224"/>
                          </a:cubicBezTo>
                          <a:cubicBezTo>
                            <a:pt x="0" y="20940"/>
                            <a:pt x="6204" y="21600"/>
                            <a:pt x="10800" y="21600"/>
                          </a:cubicBezTo>
                          <a:cubicBezTo>
                            <a:pt x="15396" y="21600"/>
                            <a:pt x="21600" y="20940"/>
                            <a:pt x="21600" y="15224"/>
                          </a:cubicBezTo>
                          <a:cubicBezTo>
                            <a:pt x="21600" y="11817"/>
                            <a:pt x="19762" y="5221"/>
                            <a:pt x="18268" y="0"/>
                          </a:cubicBezTo>
                          <a:lnTo>
                            <a:pt x="3332" y="0"/>
                          </a:lnTo>
                          <a:close/>
                        </a:path>
                      </a:pathLst>
                    </a:custGeom>
                    <a:solidFill>
                      <a:srgbClr val="906440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85" name="Figura"/>
                    <p:cNvSpPr/>
                    <p:nvPr/>
                  </p:nvSpPr>
                  <p:spPr>
                    <a:xfrm>
                      <a:off x="38100" y="0"/>
                      <a:ext cx="165100" cy="17145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7446" y="0"/>
                          </a:moveTo>
                          <a:lnTo>
                            <a:pt x="10800" y="0"/>
                          </a:lnTo>
                          <a:lnTo>
                            <a:pt x="4154" y="0"/>
                          </a:lnTo>
                          <a:lnTo>
                            <a:pt x="3489" y="160"/>
                          </a:lnTo>
                          <a:cubicBezTo>
                            <a:pt x="3489" y="160"/>
                            <a:pt x="1828" y="9600"/>
                            <a:pt x="0" y="21600"/>
                          </a:cubicBezTo>
                          <a:lnTo>
                            <a:pt x="21600" y="21600"/>
                          </a:lnTo>
                          <a:cubicBezTo>
                            <a:pt x="19772" y="9600"/>
                            <a:pt x="18111" y="160"/>
                            <a:pt x="18111" y="160"/>
                          </a:cubicBezTo>
                          <a:lnTo>
                            <a:pt x="17446" y="0"/>
                          </a:lnTo>
                          <a:close/>
                        </a:path>
                      </a:pathLst>
                    </a:cu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1482" name="Círculo"/>
                  <p:cNvSpPr/>
                  <p:nvPr/>
                </p:nvSpPr>
                <p:spPr>
                  <a:xfrm>
                    <a:off x="101600" y="190500"/>
                    <a:ext cx="48260" cy="48260"/>
                  </a:xfrm>
                  <a:prstGeom prst="ellipse">
                    <a:avLst/>
                  </a:pr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83" name="Círculo"/>
                  <p:cNvSpPr/>
                  <p:nvPr/>
                </p:nvSpPr>
                <p:spPr>
                  <a:xfrm>
                    <a:off x="101600" y="304800"/>
                    <a:ext cx="48260" cy="48260"/>
                  </a:xfrm>
                  <a:prstGeom prst="ellipse">
                    <a:avLst/>
                  </a:pr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479" name="Triángulo"/>
                <p:cNvSpPr/>
                <p:nvPr/>
              </p:nvSpPr>
              <p:spPr>
                <a:xfrm>
                  <a:off x="88900" y="5422899"/>
                  <a:ext cx="72390" cy="3314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989" y="21600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480" name="Triángulo"/>
                <p:cNvSpPr/>
                <p:nvPr/>
              </p:nvSpPr>
              <p:spPr>
                <a:xfrm>
                  <a:off x="63500" y="0"/>
                  <a:ext cx="120650" cy="2235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10686" y="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343" name="Grupo"/>
              <p:cNvGrpSpPr/>
              <p:nvPr/>
            </p:nvGrpSpPr>
            <p:grpSpPr>
              <a:xfrm>
                <a:off x="444500" y="685799"/>
                <a:ext cx="1764030" cy="5057942"/>
                <a:chOff x="0" y="0"/>
                <a:chExt cx="1764029" cy="5057940"/>
              </a:xfrm>
            </p:grpSpPr>
            <p:sp>
              <p:nvSpPr>
                <p:cNvPr id="1351" name="Figura"/>
                <p:cNvSpPr/>
                <p:nvPr/>
              </p:nvSpPr>
              <p:spPr>
                <a:xfrm>
                  <a:off x="50799" y="1422399"/>
                  <a:ext cx="311151" cy="7555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206" extrusionOk="0">
                      <a:moveTo>
                        <a:pt x="3438" y="6024"/>
                      </a:moveTo>
                      <a:cubicBezTo>
                        <a:pt x="1322" y="8554"/>
                        <a:pt x="705" y="12832"/>
                        <a:pt x="0" y="15434"/>
                      </a:cubicBezTo>
                      <a:cubicBezTo>
                        <a:pt x="882" y="17857"/>
                        <a:pt x="13665" y="21600"/>
                        <a:pt x="14811" y="21172"/>
                      </a:cubicBezTo>
                      <a:cubicBezTo>
                        <a:pt x="16134" y="20459"/>
                        <a:pt x="16134" y="20459"/>
                        <a:pt x="17809" y="16253"/>
                      </a:cubicBezTo>
                      <a:cubicBezTo>
                        <a:pt x="19220" y="12725"/>
                        <a:pt x="21600" y="3992"/>
                        <a:pt x="21600" y="3992"/>
                      </a:cubicBezTo>
                      <a:lnTo>
                        <a:pt x="8199" y="0"/>
                      </a:lnTo>
                      <a:cubicBezTo>
                        <a:pt x="8287" y="0"/>
                        <a:pt x="5378" y="3778"/>
                        <a:pt x="3438" y="6024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352" name="Grupo"/>
                <p:cNvGrpSpPr/>
                <p:nvPr/>
              </p:nvGrpSpPr>
              <p:grpSpPr>
                <a:xfrm>
                  <a:off x="495300" y="0"/>
                  <a:ext cx="765810" cy="1197001"/>
                  <a:chOff x="0" y="0"/>
                  <a:chExt cx="765809" cy="1197000"/>
                </a:xfrm>
              </p:grpSpPr>
              <p:sp>
                <p:nvSpPr>
                  <p:cNvPr id="1453" name="Figura"/>
                  <p:cNvSpPr/>
                  <p:nvPr/>
                </p:nvSpPr>
                <p:spPr>
                  <a:xfrm>
                    <a:off x="76200" y="660399"/>
                    <a:ext cx="306464" cy="2528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6706" h="21181" extrusionOk="0">
                        <a:moveTo>
                          <a:pt x="5110" y="0"/>
                        </a:moveTo>
                        <a:cubicBezTo>
                          <a:pt x="5110" y="0"/>
                          <a:pt x="2341" y="6597"/>
                          <a:pt x="402" y="11172"/>
                        </a:cubicBezTo>
                        <a:cubicBezTo>
                          <a:pt x="-1536" y="15748"/>
                          <a:pt x="3726" y="20749"/>
                          <a:pt x="11895" y="21174"/>
                        </a:cubicBezTo>
                        <a:cubicBezTo>
                          <a:pt x="20064" y="21600"/>
                          <a:pt x="15356" y="1596"/>
                          <a:pt x="15356" y="1596"/>
                        </a:cubicBezTo>
                        <a:lnTo>
                          <a:pt x="5110" y="0"/>
                        </a:lnTo>
                        <a:close/>
                      </a:path>
                    </a:pathLst>
                  </a:cu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54" name="Figura"/>
                  <p:cNvSpPr/>
                  <p:nvPr/>
                </p:nvSpPr>
                <p:spPr>
                  <a:xfrm>
                    <a:off x="368300" y="660400"/>
                    <a:ext cx="306464" cy="2528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6706" h="21081" extrusionOk="0">
                        <a:moveTo>
                          <a:pt x="11596" y="0"/>
                        </a:moveTo>
                        <a:lnTo>
                          <a:pt x="1350" y="1588"/>
                        </a:lnTo>
                        <a:cubicBezTo>
                          <a:pt x="1350" y="1588"/>
                          <a:pt x="-3358" y="21600"/>
                          <a:pt x="4811" y="21071"/>
                        </a:cubicBezTo>
                        <a:cubicBezTo>
                          <a:pt x="12980" y="20647"/>
                          <a:pt x="18242" y="15671"/>
                          <a:pt x="16304" y="11118"/>
                        </a:cubicBezTo>
                        <a:cubicBezTo>
                          <a:pt x="14365" y="6565"/>
                          <a:pt x="11596" y="0"/>
                          <a:pt x="11596" y="0"/>
                        </a:cubicBezTo>
                        <a:close/>
                      </a:path>
                    </a:pathLst>
                  </a:cu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455" name="Grupo"/>
                  <p:cNvGrpSpPr/>
                  <p:nvPr/>
                </p:nvGrpSpPr>
                <p:grpSpPr>
                  <a:xfrm>
                    <a:off x="0" y="88900"/>
                    <a:ext cx="765810" cy="1108101"/>
                    <a:chOff x="0" y="0"/>
                    <a:chExt cx="765809" cy="1108100"/>
                  </a:xfrm>
                </p:grpSpPr>
                <p:grpSp>
                  <p:nvGrpSpPr>
                    <p:cNvPr id="1470" name="Grupo"/>
                    <p:cNvGrpSpPr/>
                    <p:nvPr/>
                  </p:nvGrpSpPr>
                  <p:grpSpPr>
                    <a:xfrm>
                      <a:off x="0" y="520700"/>
                      <a:ext cx="765810" cy="587401"/>
                      <a:chOff x="0" y="0"/>
                      <a:chExt cx="765809" cy="587400"/>
                    </a:xfrm>
                  </p:grpSpPr>
                  <p:sp>
                    <p:nvSpPr>
                      <p:cNvPr id="1472" name="Figura"/>
                      <p:cNvSpPr/>
                      <p:nvPr/>
                    </p:nvSpPr>
                    <p:spPr>
                      <a:xfrm>
                        <a:off x="126999" y="0"/>
                        <a:ext cx="508001" cy="36452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527" extrusionOk="0">
                            <a:moveTo>
                              <a:pt x="16524" y="10050"/>
                            </a:moveTo>
                            <a:cubicBezTo>
                              <a:pt x="16524" y="4800"/>
                              <a:pt x="16524" y="0"/>
                              <a:pt x="16524" y="0"/>
                            </a:cubicBezTo>
                            <a:lnTo>
                              <a:pt x="10692" y="0"/>
                            </a:lnTo>
                            <a:cubicBezTo>
                              <a:pt x="10692" y="0"/>
                              <a:pt x="10530" y="375"/>
                              <a:pt x="10260" y="1050"/>
                            </a:cubicBezTo>
                            <a:cubicBezTo>
                              <a:pt x="9990" y="375"/>
                              <a:pt x="9828" y="0"/>
                              <a:pt x="9828" y="0"/>
                            </a:cubicBezTo>
                            <a:lnTo>
                              <a:pt x="3996" y="0"/>
                            </a:lnTo>
                            <a:cubicBezTo>
                              <a:pt x="3996" y="0"/>
                              <a:pt x="3996" y="4800"/>
                              <a:pt x="3996" y="10050"/>
                            </a:cubicBezTo>
                            <a:cubicBezTo>
                              <a:pt x="3996" y="13050"/>
                              <a:pt x="2322" y="15900"/>
                              <a:pt x="0" y="18000"/>
                            </a:cubicBezTo>
                            <a:cubicBezTo>
                              <a:pt x="1620" y="19200"/>
                              <a:pt x="5346" y="21375"/>
                              <a:pt x="10314" y="21525"/>
                            </a:cubicBezTo>
                            <a:cubicBezTo>
                              <a:pt x="15174" y="21600"/>
                              <a:pt x="19170" y="19575"/>
                              <a:pt x="21600" y="17850"/>
                            </a:cubicBezTo>
                            <a:cubicBezTo>
                              <a:pt x="18900" y="15675"/>
                              <a:pt x="16524" y="12825"/>
                              <a:pt x="16524" y="10050"/>
                            </a:cubicBezTo>
                            <a:close/>
                          </a:path>
                        </a:pathLst>
                      </a:custGeom>
                      <a:solidFill>
                        <a:srgbClr val="F6C9AE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1473" name="Figura"/>
                      <p:cNvSpPr/>
                      <p:nvPr/>
                    </p:nvSpPr>
                    <p:spPr>
                      <a:xfrm>
                        <a:off x="0" y="304799"/>
                        <a:ext cx="765810" cy="28260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16806" extrusionOk="0">
                            <a:moveTo>
                              <a:pt x="10496" y="3701"/>
                            </a:moveTo>
                            <a:cubicBezTo>
                              <a:pt x="7200" y="3625"/>
                              <a:pt x="4728" y="1359"/>
                              <a:pt x="3654" y="151"/>
                            </a:cubicBezTo>
                            <a:cubicBezTo>
                              <a:pt x="2579" y="1662"/>
                              <a:pt x="1290" y="2794"/>
                              <a:pt x="0" y="3399"/>
                            </a:cubicBezTo>
                            <a:cubicBezTo>
                              <a:pt x="1648" y="21600"/>
                              <a:pt x="20239" y="20996"/>
                              <a:pt x="21600" y="3248"/>
                            </a:cubicBezTo>
                            <a:cubicBezTo>
                              <a:pt x="20490" y="2568"/>
                              <a:pt x="19200" y="1435"/>
                              <a:pt x="17982" y="0"/>
                            </a:cubicBezTo>
                            <a:cubicBezTo>
                              <a:pt x="16370" y="1737"/>
                              <a:pt x="13719" y="3852"/>
                              <a:pt x="10496" y="3701"/>
                            </a:cubicBezTo>
                            <a:close/>
                          </a:path>
                        </a:pathLst>
                      </a:custGeom>
                      <a:solidFill>
                        <a:srgbClr val="F9D7BE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1471" name="Figura"/>
                    <p:cNvSpPr/>
                    <p:nvPr/>
                  </p:nvSpPr>
                  <p:spPr>
                    <a:xfrm>
                      <a:off x="152400" y="0"/>
                      <a:ext cx="454660" cy="64770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4887" y="0"/>
                            <a:pt x="0" y="3388"/>
                            <a:pt x="0" y="7581"/>
                          </a:cubicBezTo>
                          <a:lnTo>
                            <a:pt x="0" y="14019"/>
                          </a:lnTo>
                          <a:cubicBezTo>
                            <a:pt x="0" y="18169"/>
                            <a:pt x="4827" y="21600"/>
                            <a:pt x="10800" y="21600"/>
                          </a:cubicBezTo>
                          <a:cubicBezTo>
                            <a:pt x="16713" y="21600"/>
                            <a:pt x="21600" y="18212"/>
                            <a:pt x="21600" y="14019"/>
                          </a:cubicBezTo>
                          <a:lnTo>
                            <a:pt x="21600" y="7581"/>
                          </a:lnTo>
                          <a:cubicBezTo>
                            <a:pt x="21540" y="3431"/>
                            <a:pt x="16713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1456" name="Figura"/>
                  <p:cNvSpPr/>
                  <p:nvPr/>
                </p:nvSpPr>
                <p:spPr>
                  <a:xfrm>
                    <a:off x="127000" y="0"/>
                    <a:ext cx="519431" cy="3759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774" y="0"/>
                        </a:moveTo>
                        <a:cubicBezTo>
                          <a:pt x="4859" y="0"/>
                          <a:pt x="0" y="5911"/>
                          <a:pt x="0" y="13208"/>
                        </a:cubicBezTo>
                        <a:lnTo>
                          <a:pt x="0" y="21600"/>
                        </a:lnTo>
                        <a:lnTo>
                          <a:pt x="21600" y="21600"/>
                        </a:lnTo>
                        <a:lnTo>
                          <a:pt x="21600" y="13208"/>
                        </a:lnTo>
                        <a:cubicBezTo>
                          <a:pt x="21547" y="5984"/>
                          <a:pt x="16689" y="0"/>
                          <a:pt x="10774" y="0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57" name="Figura"/>
                  <p:cNvSpPr/>
                  <p:nvPr/>
                </p:nvSpPr>
                <p:spPr>
                  <a:xfrm>
                    <a:off x="114299" y="342900"/>
                    <a:ext cx="230197" cy="42816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606" h="21231" extrusionOk="0">
                        <a:moveTo>
                          <a:pt x="13869" y="15051"/>
                        </a:moveTo>
                        <a:cubicBezTo>
                          <a:pt x="13869" y="12910"/>
                          <a:pt x="15688" y="8753"/>
                          <a:pt x="12278" y="6234"/>
                        </a:cubicBezTo>
                        <a:cubicBezTo>
                          <a:pt x="9663" y="4345"/>
                          <a:pt x="6707" y="0"/>
                          <a:pt x="6707" y="0"/>
                        </a:cubicBezTo>
                        <a:lnTo>
                          <a:pt x="0" y="1197"/>
                        </a:lnTo>
                        <a:cubicBezTo>
                          <a:pt x="0" y="1197"/>
                          <a:pt x="227" y="8816"/>
                          <a:pt x="796" y="13162"/>
                        </a:cubicBezTo>
                        <a:cubicBezTo>
                          <a:pt x="1364" y="17507"/>
                          <a:pt x="7731" y="20718"/>
                          <a:pt x="14665" y="21159"/>
                        </a:cubicBezTo>
                        <a:cubicBezTo>
                          <a:pt x="21600" y="21600"/>
                          <a:pt x="20918" y="19900"/>
                          <a:pt x="20122" y="19081"/>
                        </a:cubicBezTo>
                        <a:cubicBezTo>
                          <a:pt x="18985" y="17885"/>
                          <a:pt x="13983" y="19144"/>
                          <a:pt x="13869" y="15051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58" name="Figura"/>
                  <p:cNvSpPr/>
                  <p:nvPr/>
                </p:nvSpPr>
                <p:spPr>
                  <a:xfrm>
                    <a:off x="406399" y="342899"/>
                    <a:ext cx="230454" cy="42822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521" h="21172" extrusionOk="0">
                        <a:moveTo>
                          <a:pt x="8420" y="6154"/>
                        </a:moveTo>
                        <a:cubicBezTo>
                          <a:pt x="5028" y="8666"/>
                          <a:pt x="6837" y="12810"/>
                          <a:pt x="6837" y="14945"/>
                        </a:cubicBezTo>
                        <a:cubicBezTo>
                          <a:pt x="6837" y="19026"/>
                          <a:pt x="1748" y="17833"/>
                          <a:pt x="504" y="19026"/>
                        </a:cubicBezTo>
                        <a:cubicBezTo>
                          <a:pt x="-287" y="19905"/>
                          <a:pt x="-1079" y="21538"/>
                          <a:pt x="5933" y="21098"/>
                        </a:cubicBezTo>
                        <a:cubicBezTo>
                          <a:pt x="12831" y="20659"/>
                          <a:pt x="19164" y="17394"/>
                          <a:pt x="19729" y="13124"/>
                        </a:cubicBezTo>
                        <a:cubicBezTo>
                          <a:pt x="20295" y="8791"/>
                          <a:pt x="20521" y="1194"/>
                          <a:pt x="20521" y="1194"/>
                        </a:cubicBezTo>
                        <a:lnTo>
                          <a:pt x="13849" y="1"/>
                        </a:lnTo>
                        <a:cubicBezTo>
                          <a:pt x="13962" y="-62"/>
                          <a:pt x="11022" y="4208"/>
                          <a:pt x="8420" y="6154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59" name="Rectángulo"/>
                  <p:cNvSpPr/>
                  <p:nvPr/>
                </p:nvSpPr>
                <p:spPr>
                  <a:xfrm>
                    <a:off x="114300" y="304800"/>
                    <a:ext cx="519431" cy="49531"/>
                  </a:xfrm>
                  <a:prstGeom prst="rect">
                    <a:avLst/>
                  </a:pr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460" name="Grupo"/>
                  <p:cNvGrpSpPr/>
                  <p:nvPr/>
                </p:nvGrpSpPr>
                <p:grpSpPr>
                  <a:xfrm>
                    <a:off x="165100" y="406400"/>
                    <a:ext cx="88900" cy="279400"/>
                    <a:chOff x="0" y="0"/>
                    <a:chExt cx="88900" cy="279400"/>
                  </a:xfrm>
                </p:grpSpPr>
                <p:sp>
                  <p:nvSpPr>
                    <p:cNvPr id="1467" name="Círculo"/>
                    <p:cNvSpPr/>
                    <p:nvPr/>
                  </p:nvSpPr>
                  <p:spPr>
                    <a:xfrm>
                      <a:off x="50800" y="114300"/>
                      <a:ext cx="38100" cy="38100"/>
                    </a:xfrm>
                    <a:prstGeom prst="ellipse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68" name="Círculo"/>
                    <p:cNvSpPr/>
                    <p:nvPr/>
                  </p:nvSpPr>
                  <p:spPr>
                    <a:xfrm>
                      <a:off x="50800" y="241300"/>
                      <a:ext cx="38100" cy="38100"/>
                    </a:xfrm>
                    <a:prstGeom prst="ellipse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69" name="Círculo"/>
                    <p:cNvSpPr/>
                    <p:nvPr/>
                  </p:nvSpPr>
                  <p:spPr>
                    <a:xfrm>
                      <a:off x="0" y="0"/>
                      <a:ext cx="38100" cy="38100"/>
                    </a:xfrm>
                    <a:prstGeom prst="ellipse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461" name="Grupo"/>
                  <p:cNvGrpSpPr/>
                  <p:nvPr/>
                </p:nvGrpSpPr>
                <p:grpSpPr>
                  <a:xfrm>
                    <a:off x="508000" y="406400"/>
                    <a:ext cx="88900" cy="279400"/>
                    <a:chOff x="0" y="0"/>
                    <a:chExt cx="88900" cy="279400"/>
                  </a:xfrm>
                </p:grpSpPr>
                <p:sp>
                  <p:nvSpPr>
                    <p:cNvPr id="1464" name="Figura"/>
                    <p:cNvSpPr/>
                    <p:nvPr/>
                  </p:nvSpPr>
                  <p:spPr>
                    <a:xfrm>
                      <a:off x="0" y="114300"/>
                      <a:ext cx="38100" cy="3810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40" y="0"/>
                            <a:pt x="0" y="5040"/>
                            <a:pt x="0" y="10800"/>
                          </a:cubicBezTo>
                          <a:cubicBezTo>
                            <a:pt x="0" y="16560"/>
                            <a:pt x="5040" y="21600"/>
                            <a:pt x="10800" y="21600"/>
                          </a:cubicBezTo>
                          <a:cubicBezTo>
                            <a:pt x="16560" y="21600"/>
                            <a:pt x="21600" y="16560"/>
                            <a:pt x="21600" y="10800"/>
                          </a:cubicBezTo>
                          <a:cubicBezTo>
                            <a:pt x="21600" y="4320"/>
                            <a:pt x="16560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65" name="Círculo"/>
                    <p:cNvSpPr/>
                    <p:nvPr/>
                  </p:nvSpPr>
                  <p:spPr>
                    <a:xfrm>
                      <a:off x="0" y="241300"/>
                      <a:ext cx="38100" cy="38100"/>
                    </a:xfrm>
                    <a:prstGeom prst="ellipse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66" name="Círculo"/>
                    <p:cNvSpPr/>
                    <p:nvPr/>
                  </p:nvSpPr>
                  <p:spPr>
                    <a:xfrm>
                      <a:off x="50800" y="0"/>
                      <a:ext cx="38100" cy="38100"/>
                    </a:xfrm>
                    <a:prstGeom prst="ellipse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1462" name="Rectángulo"/>
                  <p:cNvSpPr/>
                  <p:nvPr/>
                </p:nvSpPr>
                <p:spPr>
                  <a:xfrm>
                    <a:off x="114300" y="279400"/>
                    <a:ext cx="519431" cy="27941"/>
                  </a:xfrm>
                  <a:prstGeom prst="rect">
                    <a:avLst/>
                  </a:pr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63" name="Rectángulo"/>
                  <p:cNvSpPr/>
                  <p:nvPr/>
                </p:nvSpPr>
                <p:spPr>
                  <a:xfrm>
                    <a:off x="114300" y="342900"/>
                    <a:ext cx="519431" cy="27941"/>
                  </a:xfrm>
                  <a:prstGeom prst="rect">
                    <a:avLst/>
                  </a:pr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353" name="Grupo"/>
                <p:cNvGrpSpPr/>
                <p:nvPr/>
              </p:nvGrpSpPr>
              <p:grpSpPr>
                <a:xfrm>
                  <a:off x="850899" y="2578099"/>
                  <a:ext cx="711102" cy="2479842"/>
                  <a:chOff x="0" y="0"/>
                  <a:chExt cx="711100" cy="2479840"/>
                </a:xfrm>
              </p:grpSpPr>
              <p:sp>
                <p:nvSpPr>
                  <p:cNvPr id="1444" name="Figura"/>
                  <p:cNvSpPr/>
                  <p:nvPr/>
                </p:nvSpPr>
                <p:spPr>
                  <a:xfrm>
                    <a:off x="165100" y="2082800"/>
                    <a:ext cx="546001" cy="3970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316" h="19573" extrusionOk="0">
                        <a:moveTo>
                          <a:pt x="17091" y="12415"/>
                        </a:moveTo>
                        <a:cubicBezTo>
                          <a:pt x="17091" y="12415"/>
                          <a:pt x="4097" y="-1171"/>
                          <a:pt x="1158" y="81"/>
                        </a:cubicBezTo>
                        <a:cubicBezTo>
                          <a:pt x="-1782" y="1396"/>
                          <a:pt x="1626" y="5904"/>
                          <a:pt x="3117" y="8095"/>
                        </a:cubicBezTo>
                        <a:cubicBezTo>
                          <a:pt x="4609" y="10286"/>
                          <a:pt x="4694" y="12853"/>
                          <a:pt x="7165" y="16422"/>
                        </a:cubicBezTo>
                        <a:cubicBezTo>
                          <a:pt x="9636" y="19991"/>
                          <a:pt x="14152" y="20429"/>
                          <a:pt x="17134" y="18238"/>
                        </a:cubicBezTo>
                        <a:cubicBezTo>
                          <a:pt x="19818" y="16234"/>
                          <a:pt x="17091" y="12415"/>
                          <a:pt x="17091" y="12415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45" name="Figura"/>
                  <p:cNvSpPr/>
                  <p:nvPr/>
                </p:nvSpPr>
                <p:spPr>
                  <a:xfrm>
                    <a:off x="0" y="0"/>
                    <a:ext cx="687098" cy="24366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683" h="20994" extrusionOk="0">
                        <a:moveTo>
                          <a:pt x="12620" y="16902"/>
                        </a:moveTo>
                        <a:cubicBezTo>
                          <a:pt x="12161" y="16136"/>
                          <a:pt x="13614" y="13335"/>
                          <a:pt x="13958" y="11092"/>
                        </a:cubicBezTo>
                        <a:cubicBezTo>
                          <a:pt x="14073" y="10173"/>
                          <a:pt x="13270" y="8269"/>
                          <a:pt x="13270" y="7886"/>
                        </a:cubicBezTo>
                        <a:cubicBezTo>
                          <a:pt x="13308" y="6146"/>
                          <a:pt x="13767" y="4931"/>
                          <a:pt x="13958" y="3870"/>
                        </a:cubicBezTo>
                        <a:cubicBezTo>
                          <a:pt x="14149" y="2809"/>
                          <a:pt x="14111" y="379"/>
                          <a:pt x="14111" y="379"/>
                        </a:cubicBezTo>
                        <a:cubicBezTo>
                          <a:pt x="14111" y="379"/>
                          <a:pt x="1075" y="-474"/>
                          <a:pt x="195" y="379"/>
                        </a:cubicBezTo>
                        <a:cubicBezTo>
                          <a:pt x="-378" y="916"/>
                          <a:pt x="348" y="2710"/>
                          <a:pt x="1839" y="4877"/>
                        </a:cubicBezTo>
                        <a:cubicBezTo>
                          <a:pt x="2680" y="6113"/>
                          <a:pt x="3713" y="7558"/>
                          <a:pt x="3866" y="7842"/>
                        </a:cubicBezTo>
                        <a:cubicBezTo>
                          <a:pt x="4133" y="8313"/>
                          <a:pt x="3139" y="9932"/>
                          <a:pt x="3292" y="10840"/>
                        </a:cubicBezTo>
                        <a:cubicBezTo>
                          <a:pt x="3369" y="11179"/>
                          <a:pt x="3063" y="12121"/>
                          <a:pt x="4630" y="14561"/>
                        </a:cubicBezTo>
                        <a:cubicBezTo>
                          <a:pt x="5280" y="15600"/>
                          <a:pt x="6121" y="17143"/>
                          <a:pt x="6083" y="17274"/>
                        </a:cubicBezTo>
                        <a:cubicBezTo>
                          <a:pt x="5968" y="18040"/>
                          <a:pt x="5089" y="18336"/>
                          <a:pt x="6312" y="18730"/>
                        </a:cubicBezTo>
                        <a:cubicBezTo>
                          <a:pt x="6771" y="18872"/>
                          <a:pt x="7383" y="18883"/>
                          <a:pt x="7994" y="19069"/>
                        </a:cubicBezTo>
                        <a:cubicBezTo>
                          <a:pt x="8606" y="19255"/>
                          <a:pt x="9294" y="19528"/>
                          <a:pt x="9715" y="19769"/>
                        </a:cubicBezTo>
                        <a:cubicBezTo>
                          <a:pt x="10326" y="20141"/>
                          <a:pt x="10135" y="20437"/>
                          <a:pt x="12697" y="20765"/>
                        </a:cubicBezTo>
                        <a:cubicBezTo>
                          <a:pt x="14990" y="21060"/>
                          <a:pt x="19463" y="21126"/>
                          <a:pt x="20419" y="20623"/>
                        </a:cubicBezTo>
                        <a:cubicBezTo>
                          <a:pt x="21222" y="20229"/>
                          <a:pt x="20266" y="20393"/>
                          <a:pt x="16520" y="18970"/>
                        </a:cubicBezTo>
                        <a:cubicBezTo>
                          <a:pt x="15182" y="18467"/>
                          <a:pt x="13232" y="17920"/>
                          <a:pt x="12620" y="16902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46" name="Figura"/>
                  <p:cNvSpPr/>
                  <p:nvPr/>
                </p:nvSpPr>
                <p:spPr>
                  <a:xfrm>
                    <a:off x="342899" y="1828800"/>
                    <a:ext cx="288688" cy="53534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179" h="20189" extrusionOk="0">
                        <a:moveTo>
                          <a:pt x="7092" y="9820"/>
                        </a:moveTo>
                        <a:cubicBezTo>
                          <a:pt x="5152" y="7234"/>
                          <a:pt x="4223" y="4600"/>
                          <a:pt x="4055" y="1966"/>
                        </a:cubicBezTo>
                        <a:cubicBezTo>
                          <a:pt x="3886" y="-621"/>
                          <a:pt x="-164" y="-908"/>
                          <a:pt x="5" y="2636"/>
                        </a:cubicBezTo>
                        <a:cubicBezTo>
                          <a:pt x="174" y="6180"/>
                          <a:pt x="848" y="7761"/>
                          <a:pt x="3295" y="11449"/>
                        </a:cubicBezTo>
                        <a:cubicBezTo>
                          <a:pt x="5489" y="14849"/>
                          <a:pt x="8273" y="17579"/>
                          <a:pt x="11564" y="19159"/>
                        </a:cubicBezTo>
                        <a:cubicBezTo>
                          <a:pt x="14855" y="20692"/>
                          <a:pt x="21436" y="20548"/>
                          <a:pt x="18398" y="18489"/>
                        </a:cubicBezTo>
                        <a:cubicBezTo>
                          <a:pt x="18398" y="18489"/>
                          <a:pt x="9117" y="12406"/>
                          <a:pt x="7092" y="982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47" name="Figura"/>
                  <p:cNvSpPr/>
                  <p:nvPr/>
                </p:nvSpPr>
                <p:spPr>
                  <a:xfrm>
                    <a:off x="342899" y="2273299"/>
                    <a:ext cx="295911" cy="1199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421" extrusionOk="0">
                        <a:moveTo>
                          <a:pt x="9363" y="1730"/>
                        </a:moveTo>
                        <a:cubicBezTo>
                          <a:pt x="4357" y="5638"/>
                          <a:pt x="0" y="14072"/>
                          <a:pt x="0" y="14072"/>
                        </a:cubicBezTo>
                        <a:lnTo>
                          <a:pt x="2039" y="19421"/>
                        </a:lnTo>
                        <a:cubicBezTo>
                          <a:pt x="2039" y="19421"/>
                          <a:pt x="2596" y="15718"/>
                          <a:pt x="9178" y="6872"/>
                        </a:cubicBezTo>
                        <a:cubicBezTo>
                          <a:pt x="15760" y="-1973"/>
                          <a:pt x="21600" y="4815"/>
                          <a:pt x="21600" y="4815"/>
                        </a:cubicBezTo>
                        <a:lnTo>
                          <a:pt x="20395" y="1935"/>
                        </a:lnTo>
                        <a:cubicBezTo>
                          <a:pt x="20302" y="1730"/>
                          <a:pt x="14369" y="-2179"/>
                          <a:pt x="9363" y="173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48" name="Figura"/>
                  <p:cNvSpPr/>
                  <p:nvPr/>
                </p:nvSpPr>
                <p:spPr>
                  <a:xfrm>
                    <a:off x="304800" y="2209799"/>
                    <a:ext cx="281941" cy="1246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806" extrusionOk="0">
                        <a:moveTo>
                          <a:pt x="9049" y="1638"/>
                        </a:moveTo>
                        <a:cubicBezTo>
                          <a:pt x="2822" y="5070"/>
                          <a:pt x="0" y="14356"/>
                          <a:pt x="0" y="14356"/>
                        </a:cubicBezTo>
                        <a:lnTo>
                          <a:pt x="1168" y="19806"/>
                        </a:lnTo>
                        <a:cubicBezTo>
                          <a:pt x="1168" y="19806"/>
                          <a:pt x="3405" y="10318"/>
                          <a:pt x="9146" y="4868"/>
                        </a:cubicBezTo>
                        <a:cubicBezTo>
                          <a:pt x="14886" y="-583"/>
                          <a:pt x="21600" y="4262"/>
                          <a:pt x="21600" y="4262"/>
                        </a:cubicBezTo>
                        <a:lnTo>
                          <a:pt x="19946" y="1234"/>
                        </a:lnTo>
                        <a:cubicBezTo>
                          <a:pt x="19849" y="1234"/>
                          <a:pt x="15373" y="-1794"/>
                          <a:pt x="9049" y="1638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49" name="Figura"/>
                  <p:cNvSpPr/>
                  <p:nvPr/>
                </p:nvSpPr>
                <p:spPr>
                  <a:xfrm>
                    <a:off x="266700" y="2146300"/>
                    <a:ext cx="266700" cy="11359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320" extrusionOk="0">
                        <a:moveTo>
                          <a:pt x="10800" y="1824"/>
                        </a:moveTo>
                        <a:cubicBezTo>
                          <a:pt x="4834" y="5928"/>
                          <a:pt x="0" y="15648"/>
                          <a:pt x="0" y="15648"/>
                        </a:cubicBezTo>
                        <a:lnTo>
                          <a:pt x="1646" y="19320"/>
                        </a:lnTo>
                        <a:cubicBezTo>
                          <a:pt x="1646" y="19320"/>
                          <a:pt x="5349" y="9168"/>
                          <a:pt x="10800" y="4632"/>
                        </a:cubicBezTo>
                        <a:cubicBezTo>
                          <a:pt x="16251" y="96"/>
                          <a:pt x="21600" y="5280"/>
                          <a:pt x="21600" y="5280"/>
                        </a:cubicBezTo>
                        <a:lnTo>
                          <a:pt x="20263" y="1824"/>
                        </a:lnTo>
                        <a:cubicBezTo>
                          <a:pt x="20366" y="1824"/>
                          <a:pt x="16766" y="-2280"/>
                          <a:pt x="10800" y="1824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50" name="Figura"/>
                  <p:cNvSpPr/>
                  <p:nvPr/>
                </p:nvSpPr>
                <p:spPr>
                  <a:xfrm>
                    <a:off x="203200" y="1993900"/>
                    <a:ext cx="231140" cy="381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9376" y="11520"/>
                        </a:moveTo>
                        <a:cubicBezTo>
                          <a:pt x="4629" y="12240"/>
                          <a:pt x="119" y="7920"/>
                          <a:pt x="119" y="7920"/>
                        </a:cubicBezTo>
                        <a:lnTo>
                          <a:pt x="0" y="16560"/>
                        </a:lnTo>
                        <a:cubicBezTo>
                          <a:pt x="0" y="16560"/>
                          <a:pt x="949" y="21600"/>
                          <a:pt x="7121" y="21600"/>
                        </a:cubicBezTo>
                        <a:cubicBezTo>
                          <a:pt x="13292" y="21600"/>
                          <a:pt x="21600" y="10800"/>
                          <a:pt x="21600" y="10800"/>
                        </a:cubicBezTo>
                        <a:lnTo>
                          <a:pt x="21125" y="0"/>
                        </a:lnTo>
                        <a:cubicBezTo>
                          <a:pt x="21007" y="720"/>
                          <a:pt x="14123" y="10800"/>
                          <a:pt x="9376" y="1152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51" name="Figura"/>
                  <p:cNvSpPr/>
                  <p:nvPr/>
                </p:nvSpPr>
                <p:spPr>
                  <a:xfrm>
                    <a:off x="203200" y="1930400"/>
                    <a:ext cx="224791" cy="330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8908" y="8308"/>
                        </a:moveTo>
                        <a:cubicBezTo>
                          <a:pt x="5492" y="8308"/>
                          <a:pt x="1708" y="5815"/>
                          <a:pt x="0" y="5815"/>
                        </a:cubicBezTo>
                        <a:lnTo>
                          <a:pt x="244" y="17446"/>
                        </a:lnTo>
                        <a:cubicBezTo>
                          <a:pt x="244" y="17446"/>
                          <a:pt x="3051" y="21600"/>
                          <a:pt x="8298" y="21600"/>
                        </a:cubicBezTo>
                        <a:cubicBezTo>
                          <a:pt x="12814" y="21600"/>
                          <a:pt x="21600" y="10800"/>
                          <a:pt x="21600" y="10800"/>
                        </a:cubicBezTo>
                        <a:lnTo>
                          <a:pt x="21600" y="0"/>
                        </a:lnTo>
                        <a:cubicBezTo>
                          <a:pt x="21600" y="0"/>
                          <a:pt x="12692" y="8308"/>
                          <a:pt x="8908" y="8308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52" name="Figura"/>
                  <p:cNvSpPr/>
                  <p:nvPr/>
                </p:nvSpPr>
                <p:spPr>
                  <a:xfrm>
                    <a:off x="190499" y="1879600"/>
                    <a:ext cx="232411" cy="304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6300"/>
                        </a:moveTo>
                        <a:lnTo>
                          <a:pt x="354" y="21600"/>
                        </a:lnTo>
                        <a:cubicBezTo>
                          <a:pt x="354" y="21600"/>
                          <a:pt x="6374" y="21600"/>
                          <a:pt x="9915" y="21600"/>
                        </a:cubicBezTo>
                        <a:cubicBezTo>
                          <a:pt x="13456" y="21600"/>
                          <a:pt x="21364" y="10800"/>
                          <a:pt x="21364" y="10800"/>
                        </a:cubicBezTo>
                        <a:lnTo>
                          <a:pt x="21600" y="0"/>
                        </a:lnTo>
                        <a:cubicBezTo>
                          <a:pt x="21600" y="0"/>
                          <a:pt x="14046" y="5400"/>
                          <a:pt x="10741" y="5400"/>
                        </a:cubicBezTo>
                        <a:cubicBezTo>
                          <a:pt x="7436" y="5400"/>
                          <a:pt x="0" y="6300"/>
                          <a:pt x="0" y="630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354" name="Grupo"/>
                <p:cNvGrpSpPr/>
                <p:nvPr/>
              </p:nvGrpSpPr>
              <p:grpSpPr>
                <a:xfrm>
                  <a:off x="203200" y="2578100"/>
                  <a:ext cx="699162" cy="2479632"/>
                  <a:chOff x="0" y="0"/>
                  <a:chExt cx="699161" cy="2479631"/>
                </a:xfrm>
              </p:grpSpPr>
              <p:sp>
                <p:nvSpPr>
                  <p:cNvPr id="1435" name="Figura"/>
                  <p:cNvSpPr/>
                  <p:nvPr/>
                </p:nvSpPr>
                <p:spPr>
                  <a:xfrm>
                    <a:off x="-1" y="2082799"/>
                    <a:ext cx="546216" cy="39683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287" h="19507" extrusionOk="0">
                        <a:moveTo>
                          <a:pt x="17131" y="89"/>
                        </a:moveTo>
                        <a:cubicBezTo>
                          <a:pt x="14197" y="-1222"/>
                          <a:pt x="1229" y="12387"/>
                          <a:pt x="1229" y="12387"/>
                        </a:cubicBezTo>
                        <a:cubicBezTo>
                          <a:pt x="1229" y="12387"/>
                          <a:pt x="-1535" y="16195"/>
                          <a:pt x="1229" y="18193"/>
                        </a:cubicBezTo>
                        <a:cubicBezTo>
                          <a:pt x="4163" y="20378"/>
                          <a:pt x="8670" y="19879"/>
                          <a:pt x="11178" y="16383"/>
                        </a:cubicBezTo>
                        <a:cubicBezTo>
                          <a:pt x="13645" y="12824"/>
                          <a:pt x="13730" y="10202"/>
                          <a:pt x="15218" y="8080"/>
                        </a:cubicBezTo>
                        <a:cubicBezTo>
                          <a:pt x="16663" y="5895"/>
                          <a:pt x="20065" y="1400"/>
                          <a:pt x="17131" y="89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36" name="Figura"/>
                  <p:cNvSpPr/>
                  <p:nvPr/>
                </p:nvSpPr>
                <p:spPr>
                  <a:xfrm>
                    <a:off x="12699" y="-1"/>
                    <a:ext cx="686463" cy="24361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701" h="21001" extrusionOk="0">
                        <a:moveTo>
                          <a:pt x="6526" y="380"/>
                        </a:moveTo>
                        <a:cubicBezTo>
                          <a:pt x="6526" y="380"/>
                          <a:pt x="6449" y="2810"/>
                          <a:pt x="6679" y="3872"/>
                        </a:cubicBezTo>
                        <a:cubicBezTo>
                          <a:pt x="6870" y="4934"/>
                          <a:pt x="7330" y="6149"/>
                          <a:pt x="7368" y="7890"/>
                        </a:cubicBezTo>
                        <a:cubicBezTo>
                          <a:pt x="7368" y="8273"/>
                          <a:pt x="6526" y="10178"/>
                          <a:pt x="6679" y="11098"/>
                        </a:cubicBezTo>
                        <a:cubicBezTo>
                          <a:pt x="6985" y="13342"/>
                          <a:pt x="8479" y="16156"/>
                          <a:pt x="8019" y="16911"/>
                        </a:cubicBezTo>
                        <a:cubicBezTo>
                          <a:pt x="7407" y="17929"/>
                          <a:pt x="5453" y="18477"/>
                          <a:pt x="4151" y="18980"/>
                        </a:cubicBezTo>
                        <a:cubicBezTo>
                          <a:pt x="436" y="20403"/>
                          <a:pt x="-521" y="20239"/>
                          <a:pt x="245" y="20633"/>
                        </a:cubicBezTo>
                        <a:cubicBezTo>
                          <a:pt x="1241" y="21126"/>
                          <a:pt x="5683" y="21071"/>
                          <a:pt x="7981" y="20776"/>
                        </a:cubicBezTo>
                        <a:cubicBezTo>
                          <a:pt x="10509" y="20447"/>
                          <a:pt x="10317" y="20141"/>
                          <a:pt x="10968" y="19779"/>
                        </a:cubicBezTo>
                        <a:cubicBezTo>
                          <a:pt x="11390" y="19539"/>
                          <a:pt x="12079" y="19265"/>
                          <a:pt x="12692" y="19079"/>
                        </a:cubicBezTo>
                        <a:cubicBezTo>
                          <a:pt x="13305" y="18893"/>
                          <a:pt x="13956" y="18882"/>
                          <a:pt x="14377" y="18739"/>
                        </a:cubicBezTo>
                        <a:cubicBezTo>
                          <a:pt x="15602" y="18345"/>
                          <a:pt x="14722" y="18050"/>
                          <a:pt x="14607" y="17283"/>
                        </a:cubicBezTo>
                        <a:cubicBezTo>
                          <a:pt x="14568" y="17152"/>
                          <a:pt x="15411" y="15597"/>
                          <a:pt x="16062" y="14568"/>
                        </a:cubicBezTo>
                        <a:cubicBezTo>
                          <a:pt x="17594" y="12127"/>
                          <a:pt x="17326" y="11185"/>
                          <a:pt x="17402" y="10846"/>
                        </a:cubicBezTo>
                        <a:cubicBezTo>
                          <a:pt x="17556" y="9937"/>
                          <a:pt x="16560" y="8317"/>
                          <a:pt x="16828" y="7846"/>
                        </a:cubicBezTo>
                        <a:cubicBezTo>
                          <a:pt x="16981" y="7573"/>
                          <a:pt x="18015" y="6128"/>
                          <a:pt x="18858" y="4879"/>
                        </a:cubicBezTo>
                        <a:cubicBezTo>
                          <a:pt x="20351" y="2712"/>
                          <a:pt x="21079" y="927"/>
                          <a:pt x="20505" y="380"/>
                        </a:cubicBezTo>
                        <a:cubicBezTo>
                          <a:pt x="19585" y="-474"/>
                          <a:pt x="6526" y="380"/>
                          <a:pt x="6526" y="38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37" name="Figura"/>
                  <p:cNvSpPr/>
                  <p:nvPr/>
                </p:nvSpPr>
                <p:spPr>
                  <a:xfrm>
                    <a:off x="76200" y="1828800"/>
                    <a:ext cx="288788" cy="53534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186" h="20189" extrusionOk="0">
                        <a:moveTo>
                          <a:pt x="15131" y="1966"/>
                        </a:moveTo>
                        <a:cubicBezTo>
                          <a:pt x="14963" y="4552"/>
                          <a:pt x="14034" y="7186"/>
                          <a:pt x="12094" y="9820"/>
                        </a:cubicBezTo>
                        <a:cubicBezTo>
                          <a:pt x="10153" y="12406"/>
                          <a:pt x="788" y="18489"/>
                          <a:pt x="788" y="18489"/>
                        </a:cubicBezTo>
                        <a:cubicBezTo>
                          <a:pt x="-2250" y="20548"/>
                          <a:pt x="4247" y="20692"/>
                          <a:pt x="7622" y="19159"/>
                        </a:cubicBezTo>
                        <a:cubicBezTo>
                          <a:pt x="10913" y="17627"/>
                          <a:pt x="13697" y="14849"/>
                          <a:pt x="15891" y="11449"/>
                        </a:cubicBezTo>
                        <a:cubicBezTo>
                          <a:pt x="18337" y="7761"/>
                          <a:pt x="18928" y="6180"/>
                          <a:pt x="19181" y="2636"/>
                        </a:cubicBezTo>
                        <a:cubicBezTo>
                          <a:pt x="19350" y="-908"/>
                          <a:pt x="15300" y="-621"/>
                          <a:pt x="15131" y="1966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38" name="Figura"/>
                  <p:cNvSpPr/>
                  <p:nvPr/>
                </p:nvSpPr>
                <p:spPr>
                  <a:xfrm>
                    <a:off x="76199" y="2273299"/>
                    <a:ext cx="295911" cy="1190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471" extrusionOk="0">
                        <a:moveTo>
                          <a:pt x="1205" y="1817"/>
                        </a:moveTo>
                        <a:lnTo>
                          <a:pt x="0" y="4725"/>
                        </a:lnTo>
                        <a:cubicBezTo>
                          <a:pt x="0" y="4725"/>
                          <a:pt x="5840" y="-2129"/>
                          <a:pt x="12422" y="6802"/>
                        </a:cubicBezTo>
                        <a:cubicBezTo>
                          <a:pt x="19004" y="15733"/>
                          <a:pt x="19561" y="19471"/>
                          <a:pt x="19561" y="19471"/>
                        </a:cubicBezTo>
                        <a:lnTo>
                          <a:pt x="21600" y="14071"/>
                        </a:lnTo>
                        <a:cubicBezTo>
                          <a:pt x="21600" y="14071"/>
                          <a:pt x="17243" y="5556"/>
                          <a:pt x="12237" y="1609"/>
                        </a:cubicBezTo>
                        <a:cubicBezTo>
                          <a:pt x="7138" y="-2129"/>
                          <a:pt x="1205" y="1817"/>
                          <a:pt x="1205" y="1817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39" name="Figura"/>
                  <p:cNvSpPr/>
                  <p:nvPr/>
                </p:nvSpPr>
                <p:spPr>
                  <a:xfrm>
                    <a:off x="114300" y="2209799"/>
                    <a:ext cx="281941" cy="1246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806" extrusionOk="0">
                        <a:moveTo>
                          <a:pt x="12454" y="1638"/>
                        </a:moveTo>
                        <a:cubicBezTo>
                          <a:pt x="6227" y="-1794"/>
                          <a:pt x="1654" y="1234"/>
                          <a:pt x="1654" y="1234"/>
                        </a:cubicBezTo>
                        <a:lnTo>
                          <a:pt x="0" y="4262"/>
                        </a:lnTo>
                        <a:cubicBezTo>
                          <a:pt x="0" y="4262"/>
                          <a:pt x="6714" y="-381"/>
                          <a:pt x="12454" y="4868"/>
                        </a:cubicBezTo>
                        <a:cubicBezTo>
                          <a:pt x="18195" y="10116"/>
                          <a:pt x="20432" y="19806"/>
                          <a:pt x="20432" y="19806"/>
                        </a:cubicBezTo>
                        <a:lnTo>
                          <a:pt x="21600" y="14356"/>
                        </a:lnTo>
                        <a:cubicBezTo>
                          <a:pt x="21503" y="14557"/>
                          <a:pt x="18681" y="5271"/>
                          <a:pt x="12454" y="1638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40" name="Figura"/>
                  <p:cNvSpPr/>
                  <p:nvPr/>
                </p:nvSpPr>
                <p:spPr>
                  <a:xfrm>
                    <a:off x="165100" y="2146300"/>
                    <a:ext cx="266700" cy="11359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320" extrusionOk="0">
                        <a:moveTo>
                          <a:pt x="1337" y="1824"/>
                        </a:moveTo>
                        <a:lnTo>
                          <a:pt x="0" y="5280"/>
                        </a:lnTo>
                        <a:cubicBezTo>
                          <a:pt x="0" y="5280"/>
                          <a:pt x="5349" y="96"/>
                          <a:pt x="10800" y="4632"/>
                        </a:cubicBezTo>
                        <a:cubicBezTo>
                          <a:pt x="16251" y="9168"/>
                          <a:pt x="19954" y="19320"/>
                          <a:pt x="19954" y="19320"/>
                        </a:cubicBezTo>
                        <a:lnTo>
                          <a:pt x="21600" y="15648"/>
                        </a:lnTo>
                        <a:cubicBezTo>
                          <a:pt x="21600" y="15648"/>
                          <a:pt x="16766" y="5928"/>
                          <a:pt x="10800" y="1824"/>
                        </a:cubicBezTo>
                        <a:cubicBezTo>
                          <a:pt x="4834" y="-2280"/>
                          <a:pt x="1337" y="1824"/>
                          <a:pt x="1337" y="1824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41" name="Figura"/>
                  <p:cNvSpPr/>
                  <p:nvPr/>
                </p:nvSpPr>
                <p:spPr>
                  <a:xfrm>
                    <a:off x="266700" y="1993900"/>
                    <a:ext cx="231140" cy="381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2105" y="10080"/>
                        </a:moveTo>
                        <a:cubicBezTo>
                          <a:pt x="7358" y="9360"/>
                          <a:pt x="475" y="0"/>
                          <a:pt x="475" y="0"/>
                        </a:cubicBezTo>
                        <a:lnTo>
                          <a:pt x="0" y="10800"/>
                        </a:lnTo>
                        <a:cubicBezTo>
                          <a:pt x="0" y="10800"/>
                          <a:pt x="8308" y="21600"/>
                          <a:pt x="14479" y="21600"/>
                        </a:cubicBezTo>
                        <a:cubicBezTo>
                          <a:pt x="20651" y="21600"/>
                          <a:pt x="21600" y="16560"/>
                          <a:pt x="21600" y="16560"/>
                        </a:cubicBezTo>
                        <a:lnTo>
                          <a:pt x="21481" y="7920"/>
                        </a:lnTo>
                        <a:cubicBezTo>
                          <a:pt x="21363" y="6480"/>
                          <a:pt x="16853" y="10800"/>
                          <a:pt x="12105" y="1008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42" name="Figura"/>
                  <p:cNvSpPr/>
                  <p:nvPr/>
                </p:nvSpPr>
                <p:spPr>
                  <a:xfrm>
                    <a:off x="279400" y="1930400"/>
                    <a:ext cx="224791" cy="330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0" y="10800"/>
                        </a:lnTo>
                        <a:cubicBezTo>
                          <a:pt x="0" y="10800"/>
                          <a:pt x="8786" y="20769"/>
                          <a:pt x="13302" y="21600"/>
                        </a:cubicBezTo>
                        <a:cubicBezTo>
                          <a:pt x="18549" y="21600"/>
                          <a:pt x="21356" y="17446"/>
                          <a:pt x="21356" y="17446"/>
                        </a:cubicBezTo>
                        <a:lnTo>
                          <a:pt x="21600" y="5815"/>
                        </a:lnTo>
                        <a:cubicBezTo>
                          <a:pt x="20014" y="6646"/>
                          <a:pt x="16108" y="8308"/>
                          <a:pt x="12692" y="8308"/>
                        </a:cubicBezTo>
                        <a:cubicBezTo>
                          <a:pt x="8908" y="8308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43" name="Figura"/>
                  <p:cNvSpPr/>
                  <p:nvPr/>
                </p:nvSpPr>
                <p:spPr>
                  <a:xfrm>
                    <a:off x="279399" y="1879600"/>
                    <a:ext cx="232411" cy="304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236" y="10800"/>
                        </a:lnTo>
                        <a:cubicBezTo>
                          <a:pt x="236" y="10800"/>
                          <a:pt x="8144" y="21600"/>
                          <a:pt x="11685" y="21600"/>
                        </a:cubicBezTo>
                        <a:cubicBezTo>
                          <a:pt x="15226" y="21600"/>
                          <a:pt x="21246" y="21600"/>
                          <a:pt x="21246" y="21600"/>
                        </a:cubicBezTo>
                        <a:lnTo>
                          <a:pt x="21600" y="6300"/>
                        </a:lnTo>
                        <a:cubicBezTo>
                          <a:pt x="21600" y="6300"/>
                          <a:pt x="14164" y="5400"/>
                          <a:pt x="10859" y="5400"/>
                        </a:cubicBezTo>
                        <a:cubicBezTo>
                          <a:pt x="7554" y="540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355" name="Figura"/>
                <p:cNvSpPr/>
                <p:nvPr/>
              </p:nvSpPr>
              <p:spPr>
                <a:xfrm>
                  <a:off x="342900" y="914400"/>
                  <a:ext cx="1102837" cy="12039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477" h="21600" extrusionOk="0">
                      <a:moveTo>
                        <a:pt x="19349" y="1663"/>
                      </a:moveTo>
                      <a:cubicBezTo>
                        <a:pt x="17344" y="957"/>
                        <a:pt x="14680" y="0"/>
                        <a:pt x="14680" y="0"/>
                      </a:cubicBezTo>
                      <a:cubicBezTo>
                        <a:pt x="14019" y="1162"/>
                        <a:pt x="11921" y="2165"/>
                        <a:pt x="10388" y="2210"/>
                      </a:cubicBezTo>
                      <a:cubicBezTo>
                        <a:pt x="8619" y="2256"/>
                        <a:pt x="5884" y="1230"/>
                        <a:pt x="5224" y="68"/>
                      </a:cubicBezTo>
                      <a:cubicBezTo>
                        <a:pt x="5224" y="68"/>
                        <a:pt x="2677" y="1003"/>
                        <a:pt x="743" y="1709"/>
                      </a:cubicBezTo>
                      <a:cubicBezTo>
                        <a:pt x="295" y="5035"/>
                        <a:pt x="-129" y="8271"/>
                        <a:pt x="36" y="11757"/>
                      </a:cubicBezTo>
                      <a:cubicBezTo>
                        <a:pt x="154" y="11803"/>
                        <a:pt x="248" y="11825"/>
                        <a:pt x="343" y="11848"/>
                      </a:cubicBezTo>
                      <a:cubicBezTo>
                        <a:pt x="791" y="14514"/>
                        <a:pt x="956" y="16952"/>
                        <a:pt x="1097" y="18228"/>
                      </a:cubicBezTo>
                      <a:cubicBezTo>
                        <a:pt x="1192" y="18957"/>
                        <a:pt x="1215" y="19549"/>
                        <a:pt x="1215" y="20438"/>
                      </a:cubicBezTo>
                      <a:cubicBezTo>
                        <a:pt x="5224" y="20643"/>
                        <a:pt x="9256" y="20894"/>
                        <a:pt x="13265" y="21213"/>
                      </a:cubicBezTo>
                      <a:cubicBezTo>
                        <a:pt x="15175" y="21372"/>
                        <a:pt x="17085" y="21532"/>
                        <a:pt x="18995" y="21600"/>
                      </a:cubicBezTo>
                      <a:cubicBezTo>
                        <a:pt x="18901" y="19959"/>
                        <a:pt x="18948" y="19230"/>
                        <a:pt x="19042" y="18205"/>
                      </a:cubicBezTo>
                      <a:cubicBezTo>
                        <a:pt x="19137" y="17476"/>
                        <a:pt x="19207" y="16382"/>
                        <a:pt x="19349" y="15084"/>
                      </a:cubicBezTo>
                      <a:cubicBezTo>
                        <a:pt x="19207" y="15015"/>
                        <a:pt x="19089" y="14856"/>
                        <a:pt x="19184" y="14673"/>
                      </a:cubicBezTo>
                      <a:cubicBezTo>
                        <a:pt x="21471" y="10139"/>
                        <a:pt x="20198" y="5924"/>
                        <a:pt x="19349" y="1663"/>
                      </a:cubicBezTo>
                      <a:close/>
                    </a:path>
                  </a:pathLst>
                </a:custGeom>
                <a:solidFill>
                  <a:srgbClr val="CACFD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56" name="Figura"/>
                <p:cNvSpPr/>
                <p:nvPr/>
              </p:nvSpPr>
              <p:spPr>
                <a:xfrm>
                  <a:off x="0" y="1257299"/>
                  <a:ext cx="379730" cy="5234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54" extrusionOk="0">
                      <a:moveTo>
                        <a:pt x="19866" y="6870"/>
                      </a:moveTo>
                      <a:cubicBezTo>
                        <a:pt x="18349" y="4632"/>
                        <a:pt x="9680" y="0"/>
                        <a:pt x="9680" y="0"/>
                      </a:cubicBezTo>
                      <a:cubicBezTo>
                        <a:pt x="9680" y="0"/>
                        <a:pt x="3323" y="10201"/>
                        <a:pt x="1662" y="12752"/>
                      </a:cubicBezTo>
                      <a:cubicBezTo>
                        <a:pt x="0" y="15302"/>
                        <a:pt x="0" y="15302"/>
                        <a:pt x="0" y="15302"/>
                      </a:cubicBezTo>
                      <a:cubicBezTo>
                        <a:pt x="0" y="15302"/>
                        <a:pt x="5346" y="15719"/>
                        <a:pt x="8669" y="17800"/>
                      </a:cubicBezTo>
                      <a:cubicBezTo>
                        <a:pt x="11992" y="19882"/>
                        <a:pt x="17410" y="21600"/>
                        <a:pt x="18349" y="21444"/>
                      </a:cubicBezTo>
                      <a:cubicBezTo>
                        <a:pt x="19288" y="21288"/>
                        <a:pt x="21600" y="21444"/>
                        <a:pt x="21600" y="21444"/>
                      </a:cubicBezTo>
                      <a:cubicBezTo>
                        <a:pt x="21600" y="21444"/>
                        <a:pt x="19216" y="13116"/>
                        <a:pt x="19866" y="6870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57" name="Figura"/>
                <p:cNvSpPr/>
                <p:nvPr/>
              </p:nvSpPr>
              <p:spPr>
                <a:xfrm>
                  <a:off x="1384300" y="1206499"/>
                  <a:ext cx="379730" cy="5682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73" extrusionOk="0">
                      <a:moveTo>
                        <a:pt x="10692" y="477"/>
                      </a:moveTo>
                      <a:cubicBezTo>
                        <a:pt x="10692" y="477"/>
                        <a:pt x="2817" y="-596"/>
                        <a:pt x="1373" y="477"/>
                      </a:cubicBezTo>
                      <a:cubicBezTo>
                        <a:pt x="3540" y="8548"/>
                        <a:pt x="0" y="20864"/>
                        <a:pt x="0" y="20864"/>
                      </a:cubicBezTo>
                      <a:cubicBezTo>
                        <a:pt x="0" y="20864"/>
                        <a:pt x="2312" y="20724"/>
                        <a:pt x="3251" y="20864"/>
                      </a:cubicBezTo>
                      <a:cubicBezTo>
                        <a:pt x="4190" y="21004"/>
                        <a:pt x="9608" y="19464"/>
                        <a:pt x="12931" y="17598"/>
                      </a:cubicBezTo>
                      <a:cubicBezTo>
                        <a:pt x="16254" y="15732"/>
                        <a:pt x="21600" y="15359"/>
                        <a:pt x="21600" y="15359"/>
                      </a:cubicBezTo>
                      <a:cubicBezTo>
                        <a:pt x="21600" y="15359"/>
                        <a:pt x="21600" y="15359"/>
                        <a:pt x="19938" y="13073"/>
                      </a:cubicBezTo>
                      <a:cubicBezTo>
                        <a:pt x="18349" y="10787"/>
                        <a:pt x="10692" y="477"/>
                        <a:pt x="10692" y="477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58" name="Rectángulo"/>
                <p:cNvSpPr/>
                <p:nvPr/>
              </p:nvSpPr>
              <p:spPr>
                <a:xfrm>
                  <a:off x="342900" y="1511300"/>
                  <a:ext cx="1075690" cy="786131"/>
                </a:xfrm>
                <a:prstGeom prst="rect">
                  <a:avLst/>
                </a:pr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59" name="Rectángulo"/>
                <p:cNvSpPr/>
                <p:nvPr/>
              </p:nvSpPr>
              <p:spPr>
                <a:xfrm>
                  <a:off x="622300" y="1168400"/>
                  <a:ext cx="538480" cy="58420"/>
                </a:xfrm>
                <a:prstGeom prst="rect">
                  <a:avLst/>
                </a:pr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60" name="Rectángulo"/>
                <p:cNvSpPr/>
                <p:nvPr/>
              </p:nvSpPr>
              <p:spPr>
                <a:xfrm>
                  <a:off x="863600" y="1054100"/>
                  <a:ext cx="58420" cy="883920"/>
                </a:xfrm>
                <a:prstGeom prst="rect">
                  <a:avLst/>
                </a:pr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361" name="Grupo"/>
                <p:cNvGrpSpPr/>
                <p:nvPr/>
              </p:nvGrpSpPr>
              <p:grpSpPr>
                <a:xfrm>
                  <a:off x="63499" y="863600"/>
                  <a:ext cx="610728" cy="612866"/>
                  <a:chOff x="0" y="0"/>
                  <a:chExt cx="610726" cy="612865"/>
                </a:xfrm>
              </p:grpSpPr>
              <p:sp>
                <p:nvSpPr>
                  <p:cNvPr id="1429" name="Figura"/>
                  <p:cNvSpPr/>
                  <p:nvPr/>
                </p:nvSpPr>
                <p:spPr>
                  <a:xfrm>
                    <a:off x="0" y="355600"/>
                    <a:ext cx="256541" cy="25726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024" extrusionOk="0">
                        <a:moveTo>
                          <a:pt x="0" y="10706"/>
                        </a:moveTo>
                        <a:cubicBezTo>
                          <a:pt x="0" y="10706"/>
                          <a:pt x="7806" y="15120"/>
                          <a:pt x="12618" y="18407"/>
                        </a:cubicBezTo>
                        <a:cubicBezTo>
                          <a:pt x="17323" y="21600"/>
                          <a:pt x="21600" y="11363"/>
                          <a:pt x="21600" y="11363"/>
                        </a:cubicBezTo>
                        <a:lnTo>
                          <a:pt x="7699" y="0"/>
                        </a:lnTo>
                        <a:lnTo>
                          <a:pt x="0" y="10706"/>
                        </a:lnTo>
                        <a:close/>
                      </a:path>
                    </a:pathLst>
                  </a:cu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30" name="Figura"/>
                  <p:cNvSpPr/>
                  <p:nvPr/>
                </p:nvSpPr>
                <p:spPr>
                  <a:xfrm>
                    <a:off x="38100" y="266699"/>
                    <a:ext cx="224791" cy="27724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246" extrusionOk="0">
                        <a:moveTo>
                          <a:pt x="0" y="11109"/>
                        </a:moveTo>
                        <a:cubicBezTo>
                          <a:pt x="0" y="11109"/>
                          <a:pt x="8786" y="15429"/>
                          <a:pt x="14156" y="18514"/>
                        </a:cubicBezTo>
                        <a:cubicBezTo>
                          <a:pt x="19525" y="21600"/>
                          <a:pt x="21600" y="13930"/>
                          <a:pt x="21600" y="13930"/>
                        </a:cubicBezTo>
                        <a:lnTo>
                          <a:pt x="10007" y="0"/>
                        </a:lnTo>
                        <a:lnTo>
                          <a:pt x="0" y="11109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31" name="Figura"/>
                  <p:cNvSpPr/>
                  <p:nvPr/>
                </p:nvSpPr>
                <p:spPr>
                  <a:xfrm>
                    <a:off x="101600" y="127000"/>
                    <a:ext cx="334873" cy="45563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372" h="21058" extrusionOk="0">
                        <a:moveTo>
                          <a:pt x="11461" y="0"/>
                        </a:moveTo>
                        <a:lnTo>
                          <a:pt x="0" y="4520"/>
                        </a:lnTo>
                        <a:cubicBezTo>
                          <a:pt x="0" y="4520"/>
                          <a:pt x="1322" y="8804"/>
                          <a:pt x="3894" y="13207"/>
                        </a:cubicBezTo>
                        <a:cubicBezTo>
                          <a:pt x="5731" y="16317"/>
                          <a:pt x="8302" y="21600"/>
                          <a:pt x="10580" y="21013"/>
                        </a:cubicBezTo>
                        <a:cubicBezTo>
                          <a:pt x="11608" y="20778"/>
                          <a:pt x="15502" y="19370"/>
                          <a:pt x="17045" y="18783"/>
                        </a:cubicBezTo>
                        <a:cubicBezTo>
                          <a:pt x="21600" y="16963"/>
                          <a:pt x="18514" y="13089"/>
                          <a:pt x="15869" y="7865"/>
                        </a:cubicBezTo>
                        <a:cubicBezTo>
                          <a:pt x="13959" y="4285"/>
                          <a:pt x="11461" y="0"/>
                          <a:pt x="11461" y="0"/>
                        </a:cubicBezTo>
                        <a:close/>
                      </a:path>
                    </a:pathLst>
                  </a:cu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32" name="Figura"/>
                  <p:cNvSpPr/>
                  <p:nvPr/>
                </p:nvSpPr>
                <p:spPr>
                  <a:xfrm>
                    <a:off x="190499" y="76199"/>
                    <a:ext cx="310087" cy="4651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318" h="21266" extrusionOk="0">
                        <a:moveTo>
                          <a:pt x="12897" y="0"/>
                        </a:moveTo>
                        <a:lnTo>
                          <a:pt x="0" y="3542"/>
                        </a:lnTo>
                        <a:cubicBezTo>
                          <a:pt x="0" y="3542"/>
                          <a:pt x="870" y="7839"/>
                          <a:pt x="3007" y="12426"/>
                        </a:cubicBezTo>
                        <a:cubicBezTo>
                          <a:pt x="4589" y="15677"/>
                          <a:pt x="6804" y="21600"/>
                          <a:pt x="9257" y="21252"/>
                        </a:cubicBezTo>
                        <a:cubicBezTo>
                          <a:pt x="10365" y="21077"/>
                          <a:pt x="14796" y="20032"/>
                          <a:pt x="16457" y="19568"/>
                        </a:cubicBezTo>
                        <a:cubicBezTo>
                          <a:pt x="21600" y="18174"/>
                          <a:pt x="18673" y="13529"/>
                          <a:pt x="16457" y="8187"/>
                        </a:cubicBezTo>
                        <a:cubicBezTo>
                          <a:pt x="15033" y="4413"/>
                          <a:pt x="12897" y="0"/>
                          <a:pt x="12897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33" name="Figura"/>
                  <p:cNvSpPr/>
                  <p:nvPr/>
                </p:nvSpPr>
                <p:spPr>
                  <a:xfrm>
                    <a:off x="304800" y="0"/>
                    <a:ext cx="305927" cy="4703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488" h="21218" extrusionOk="0">
                        <a:moveTo>
                          <a:pt x="13187" y="0"/>
                        </a:moveTo>
                        <a:lnTo>
                          <a:pt x="0" y="3495"/>
                        </a:lnTo>
                        <a:cubicBezTo>
                          <a:pt x="0" y="3495"/>
                          <a:pt x="890" y="7735"/>
                          <a:pt x="3074" y="12261"/>
                        </a:cubicBezTo>
                        <a:cubicBezTo>
                          <a:pt x="4692" y="15469"/>
                          <a:pt x="6391" y="21600"/>
                          <a:pt x="8980" y="21199"/>
                        </a:cubicBezTo>
                        <a:cubicBezTo>
                          <a:pt x="10112" y="21027"/>
                          <a:pt x="14643" y="19996"/>
                          <a:pt x="16342" y="19537"/>
                        </a:cubicBezTo>
                        <a:cubicBezTo>
                          <a:pt x="21600" y="18162"/>
                          <a:pt x="19173" y="13292"/>
                          <a:pt x="16908" y="8021"/>
                        </a:cubicBezTo>
                        <a:cubicBezTo>
                          <a:pt x="15290" y="4354"/>
                          <a:pt x="13187" y="0"/>
                          <a:pt x="13187" y="0"/>
                        </a:cubicBezTo>
                        <a:close/>
                      </a:path>
                    </a:pathLst>
                  </a:cu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34" name="Figura"/>
                  <p:cNvSpPr/>
                  <p:nvPr/>
                </p:nvSpPr>
                <p:spPr>
                  <a:xfrm>
                    <a:off x="431799" y="152399"/>
                    <a:ext cx="53341" cy="53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629" y="0"/>
                          <a:pt x="0" y="4629"/>
                          <a:pt x="0" y="10800"/>
                        </a:cubicBezTo>
                        <a:cubicBezTo>
                          <a:pt x="0" y="16971"/>
                          <a:pt x="4629" y="21600"/>
                          <a:pt x="10800" y="21600"/>
                        </a:cubicBezTo>
                        <a:cubicBezTo>
                          <a:pt x="16457" y="21600"/>
                          <a:pt x="21600" y="16971"/>
                          <a:pt x="21600" y="10800"/>
                        </a:cubicBezTo>
                        <a:cubicBezTo>
                          <a:pt x="21600" y="4629"/>
                          <a:pt x="16457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362" name="Grupo"/>
                <p:cNvGrpSpPr/>
                <p:nvPr/>
              </p:nvGrpSpPr>
              <p:grpSpPr>
                <a:xfrm>
                  <a:off x="1104900" y="863599"/>
                  <a:ext cx="612141" cy="601824"/>
                  <a:chOff x="0" y="0"/>
                  <a:chExt cx="612140" cy="601822"/>
                </a:xfrm>
              </p:grpSpPr>
              <p:sp>
                <p:nvSpPr>
                  <p:cNvPr id="1423" name="Figura"/>
                  <p:cNvSpPr/>
                  <p:nvPr/>
                </p:nvSpPr>
                <p:spPr>
                  <a:xfrm>
                    <a:off x="355600" y="342899"/>
                    <a:ext cx="256541" cy="25892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8982" extrusionOk="0">
                        <a:moveTo>
                          <a:pt x="0" y="11359"/>
                        </a:moveTo>
                        <a:cubicBezTo>
                          <a:pt x="0" y="11359"/>
                          <a:pt x="4277" y="21600"/>
                          <a:pt x="8982" y="18341"/>
                        </a:cubicBezTo>
                        <a:cubicBezTo>
                          <a:pt x="13687" y="15176"/>
                          <a:pt x="21600" y="10707"/>
                          <a:pt x="21600" y="10707"/>
                        </a:cubicBezTo>
                        <a:lnTo>
                          <a:pt x="14008" y="0"/>
                        </a:lnTo>
                        <a:lnTo>
                          <a:pt x="0" y="11359"/>
                        </a:lnTo>
                        <a:close/>
                      </a:path>
                    </a:pathLst>
                  </a:cu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24" name="Figura"/>
                  <p:cNvSpPr/>
                  <p:nvPr/>
                </p:nvSpPr>
                <p:spPr>
                  <a:xfrm>
                    <a:off x="355600" y="266699"/>
                    <a:ext cx="224791" cy="27851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256" extrusionOk="0">
                        <a:moveTo>
                          <a:pt x="0" y="13961"/>
                        </a:moveTo>
                        <a:cubicBezTo>
                          <a:pt x="0" y="13961"/>
                          <a:pt x="2197" y="21600"/>
                          <a:pt x="7444" y="18527"/>
                        </a:cubicBezTo>
                        <a:cubicBezTo>
                          <a:pt x="12814" y="15454"/>
                          <a:pt x="21600" y="11151"/>
                          <a:pt x="21600" y="11151"/>
                        </a:cubicBezTo>
                        <a:lnTo>
                          <a:pt x="11593" y="0"/>
                        </a:lnTo>
                        <a:lnTo>
                          <a:pt x="0" y="13961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25" name="Figura"/>
                  <p:cNvSpPr/>
                  <p:nvPr/>
                </p:nvSpPr>
                <p:spPr>
                  <a:xfrm>
                    <a:off x="177800" y="139699"/>
                    <a:ext cx="335204" cy="45547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392" h="21051" extrusionOk="0">
                        <a:moveTo>
                          <a:pt x="3523" y="7866"/>
                        </a:moveTo>
                        <a:cubicBezTo>
                          <a:pt x="804" y="13090"/>
                          <a:pt x="-2208" y="16964"/>
                          <a:pt x="2347" y="18783"/>
                        </a:cubicBezTo>
                        <a:cubicBezTo>
                          <a:pt x="3816" y="19370"/>
                          <a:pt x="7784" y="20720"/>
                          <a:pt x="8812" y="21014"/>
                        </a:cubicBezTo>
                        <a:cubicBezTo>
                          <a:pt x="11016" y="21542"/>
                          <a:pt x="13661" y="16318"/>
                          <a:pt x="15498" y="13207"/>
                        </a:cubicBezTo>
                        <a:cubicBezTo>
                          <a:pt x="18070" y="8805"/>
                          <a:pt x="19392" y="4520"/>
                          <a:pt x="19392" y="4520"/>
                        </a:cubicBezTo>
                        <a:lnTo>
                          <a:pt x="7931" y="1"/>
                        </a:lnTo>
                        <a:cubicBezTo>
                          <a:pt x="7857" y="-58"/>
                          <a:pt x="5359" y="4227"/>
                          <a:pt x="3523" y="7866"/>
                        </a:cubicBezTo>
                        <a:close/>
                      </a:path>
                    </a:pathLst>
                  </a:cu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26" name="Figura"/>
                  <p:cNvSpPr/>
                  <p:nvPr/>
                </p:nvSpPr>
                <p:spPr>
                  <a:xfrm>
                    <a:off x="114299" y="63499"/>
                    <a:ext cx="309544" cy="4651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355" h="21266" extrusionOk="0">
                        <a:moveTo>
                          <a:pt x="2837" y="8187"/>
                        </a:moveTo>
                        <a:cubicBezTo>
                          <a:pt x="614" y="13529"/>
                          <a:pt x="-2245" y="18174"/>
                          <a:pt x="2837" y="19568"/>
                        </a:cubicBezTo>
                        <a:cubicBezTo>
                          <a:pt x="4505" y="20032"/>
                          <a:pt x="8952" y="21077"/>
                          <a:pt x="10064" y="21252"/>
                        </a:cubicBezTo>
                        <a:cubicBezTo>
                          <a:pt x="12526" y="21600"/>
                          <a:pt x="14749" y="15677"/>
                          <a:pt x="16337" y="12426"/>
                        </a:cubicBezTo>
                        <a:cubicBezTo>
                          <a:pt x="18561" y="7897"/>
                          <a:pt x="19355" y="3542"/>
                          <a:pt x="19355" y="3542"/>
                        </a:cubicBezTo>
                        <a:lnTo>
                          <a:pt x="6411" y="0"/>
                        </a:lnTo>
                        <a:cubicBezTo>
                          <a:pt x="6490" y="116"/>
                          <a:pt x="4346" y="4529"/>
                          <a:pt x="2837" y="8187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27" name="Figura"/>
                  <p:cNvSpPr/>
                  <p:nvPr/>
                </p:nvSpPr>
                <p:spPr>
                  <a:xfrm>
                    <a:off x="0" y="-1"/>
                    <a:ext cx="305927" cy="47020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488" h="21269" extrusionOk="0">
                        <a:moveTo>
                          <a:pt x="2580" y="8043"/>
                        </a:moveTo>
                        <a:cubicBezTo>
                          <a:pt x="315" y="13328"/>
                          <a:pt x="-2112" y="18211"/>
                          <a:pt x="3146" y="19589"/>
                        </a:cubicBezTo>
                        <a:cubicBezTo>
                          <a:pt x="4845" y="20049"/>
                          <a:pt x="9376" y="21083"/>
                          <a:pt x="10508" y="21255"/>
                        </a:cubicBezTo>
                        <a:cubicBezTo>
                          <a:pt x="13016" y="21600"/>
                          <a:pt x="14796" y="15453"/>
                          <a:pt x="16414" y="12294"/>
                        </a:cubicBezTo>
                        <a:cubicBezTo>
                          <a:pt x="18679" y="7813"/>
                          <a:pt x="19488" y="3504"/>
                          <a:pt x="19488" y="3504"/>
                        </a:cubicBezTo>
                        <a:lnTo>
                          <a:pt x="6301" y="0"/>
                        </a:lnTo>
                        <a:cubicBezTo>
                          <a:pt x="6301" y="57"/>
                          <a:pt x="4117" y="4423"/>
                          <a:pt x="2580" y="8043"/>
                        </a:cubicBezTo>
                        <a:close/>
                      </a:path>
                    </a:pathLst>
                  </a:cu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428" name="Figura"/>
                  <p:cNvSpPr/>
                  <p:nvPr/>
                </p:nvSpPr>
                <p:spPr>
                  <a:xfrm>
                    <a:off x="126999" y="152399"/>
                    <a:ext cx="53341" cy="53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629" y="0"/>
                          <a:pt x="0" y="4629"/>
                          <a:pt x="0" y="10800"/>
                        </a:cubicBezTo>
                        <a:cubicBezTo>
                          <a:pt x="0" y="16971"/>
                          <a:pt x="4629" y="21600"/>
                          <a:pt x="10800" y="21600"/>
                        </a:cubicBezTo>
                        <a:cubicBezTo>
                          <a:pt x="16457" y="21600"/>
                          <a:pt x="21600" y="16971"/>
                          <a:pt x="21600" y="10800"/>
                        </a:cubicBezTo>
                        <a:cubicBezTo>
                          <a:pt x="21600" y="4629"/>
                          <a:pt x="16971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363" name="Rectángulo"/>
                <p:cNvSpPr/>
                <p:nvPr/>
              </p:nvSpPr>
              <p:spPr>
                <a:xfrm>
                  <a:off x="342900" y="1663700"/>
                  <a:ext cx="1075690" cy="41910"/>
                </a:xfrm>
                <a:prstGeom prst="rect">
                  <a:avLst/>
                </a:prstGeom>
                <a:solidFill>
                  <a:srgbClr val="9CA7A8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64" name="Rectángulo"/>
                <p:cNvSpPr/>
                <p:nvPr/>
              </p:nvSpPr>
              <p:spPr>
                <a:xfrm>
                  <a:off x="342900" y="1841500"/>
                  <a:ext cx="1075690" cy="41910"/>
                </a:xfrm>
                <a:prstGeom prst="rect">
                  <a:avLst/>
                </a:prstGeom>
                <a:solidFill>
                  <a:srgbClr val="9CA7A8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65" name="Rectángulo"/>
                <p:cNvSpPr/>
                <p:nvPr/>
              </p:nvSpPr>
              <p:spPr>
                <a:xfrm>
                  <a:off x="342900" y="2019300"/>
                  <a:ext cx="1075690" cy="41910"/>
                </a:xfrm>
                <a:prstGeom prst="rect">
                  <a:avLst/>
                </a:prstGeom>
                <a:solidFill>
                  <a:srgbClr val="9CA7A8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66" name="Rectángulo"/>
                <p:cNvSpPr/>
                <p:nvPr/>
              </p:nvSpPr>
              <p:spPr>
                <a:xfrm>
                  <a:off x="342900" y="2197100"/>
                  <a:ext cx="1075690" cy="41910"/>
                </a:xfrm>
                <a:prstGeom prst="rect">
                  <a:avLst/>
                </a:prstGeom>
                <a:solidFill>
                  <a:srgbClr val="9CA7A8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67" name="Figura"/>
                <p:cNvSpPr/>
                <p:nvPr/>
              </p:nvSpPr>
              <p:spPr>
                <a:xfrm>
                  <a:off x="215900" y="2298699"/>
                  <a:ext cx="1339287" cy="10406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8" h="20724" extrusionOk="0">
                      <a:moveTo>
                        <a:pt x="19276" y="0"/>
                      </a:moveTo>
                      <a:lnTo>
                        <a:pt x="2082" y="0"/>
                      </a:lnTo>
                      <a:cubicBezTo>
                        <a:pt x="2082" y="0"/>
                        <a:pt x="945" y="8068"/>
                        <a:pt x="376" y="12039"/>
                      </a:cubicBezTo>
                      <a:cubicBezTo>
                        <a:pt x="-192" y="16010"/>
                        <a:pt x="52" y="19526"/>
                        <a:pt x="52" y="19526"/>
                      </a:cubicBezTo>
                      <a:cubicBezTo>
                        <a:pt x="52" y="19526"/>
                        <a:pt x="2346" y="19197"/>
                        <a:pt x="4335" y="19652"/>
                      </a:cubicBezTo>
                      <a:cubicBezTo>
                        <a:pt x="6325" y="20108"/>
                        <a:pt x="9309" y="21600"/>
                        <a:pt x="11704" y="20007"/>
                      </a:cubicBezTo>
                      <a:cubicBezTo>
                        <a:pt x="12658" y="19374"/>
                        <a:pt x="15297" y="19526"/>
                        <a:pt x="17368" y="20259"/>
                      </a:cubicBezTo>
                      <a:cubicBezTo>
                        <a:pt x="18972" y="20841"/>
                        <a:pt x="21408" y="19121"/>
                        <a:pt x="21408" y="19121"/>
                      </a:cubicBezTo>
                      <a:cubicBezTo>
                        <a:pt x="21408" y="19121"/>
                        <a:pt x="21185" y="11888"/>
                        <a:pt x="20900" y="9839"/>
                      </a:cubicBezTo>
                      <a:cubicBezTo>
                        <a:pt x="20413" y="6475"/>
                        <a:pt x="19276" y="0"/>
                        <a:pt x="19276" y="0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68" name="Rectángulo"/>
                <p:cNvSpPr/>
                <p:nvPr/>
              </p:nvSpPr>
              <p:spPr>
                <a:xfrm>
                  <a:off x="342900" y="2197100"/>
                  <a:ext cx="1075690" cy="100331"/>
                </a:xfrm>
                <a:prstGeom prst="rect">
                  <a:avLst/>
                </a:prstGeom>
                <a:solidFill>
                  <a:srgbClr val="F2C12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369" name="Grupo"/>
                <p:cNvGrpSpPr/>
                <p:nvPr/>
              </p:nvGrpSpPr>
              <p:grpSpPr>
                <a:xfrm>
                  <a:off x="749300" y="2184400"/>
                  <a:ext cx="322580" cy="309880"/>
                  <a:chOff x="0" y="0"/>
                  <a:chExt cx="322579" cy="309880"/>
                </a:xfrm>
              </p:grpSpPr>
              <p:grpSp>
                <p:nvGrpSpPr>
                  <p:cNvPr id="1403" name="Grupo"/>
                  <p:cNvGrpSpPr/>
                  <p:nvPr/>
                </p:nvGrpSpPr>
                <p:grpSpPr>
                  <a:xfrm>
                    <a:off x="0" y="-1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419" name="Círculo"/>
                    <p:cNvSpPr/>
                    <p:nvPr/>
                  </p:nvSpPr>
                  <p:spPr>
                    <a:xfrm>
                      <a:off x="762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20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21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22" name="Círculo"/>
                    <p:cNvSpPr/>
                    <p:nvPr/>
                  </p:nvSpPr>
                  <p:spPr>
                    <a:xfrm>
                      <a:off x="1651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404" name="Grupo"/>
                  <p:cNvGrpSpPr/>
                  <p:nvPr/>
                </p:nvGrpSpPr>
                <p:grpSpPr>
                  <a:xfrm>
                    <a:off x="0" y="761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415" name="Círculo"/>
                    <p:cNvSpPr/>
                    <p:nvPr/>
                  </p:nvSpPr>
                  <p:spPr>
                    <a:xfrm>
                      <a:off x="762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16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17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18" name="Círculo"/>
                    <p:cNvSpPr/>
                    <p:nvPr/>
                  </p:nvSpPr>
                  <p:spPr>
                    <a:xfrm>
                      <a:off x="1651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405" name="Grupo"/>
                  <p:cNvGrpSpPr/>
                  <p:nvPr/>
                </p:nvGrpSpPr>
                <p:grpSpPr>
                  <a:xfrm>
                    <a:off x="0" y="1523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411" name="Figura"/>
                    <p:cNvSpPr/>
                    <p:nvPr/>
                  </p:nvSpPr>
                  <p:spPr>
                    <a:xfrm>
                      <a:off x="761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12" name="Figura"/>
                    <p:cNvSpPr/>
                    <p:nvPr/>
                  </p:nvSpPr>
                  <p:spPr>
                    <a:xfrm>
                      <a:off x="-1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263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13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14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406" name="Grupo"/>
                  <p:cNvGrpSpPr/>
                  <p:nvPr/>
                </p:nvGrpSpPr>
                <p:grpSpPr>
                  <a:xfrm>
                    <a:off x="0" y="2285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407" name="Figura"/>
                    <p:cNvSpPr/>
                    <p:nvPr/>
                  </p:nvSpPr>
                  <p:spPr>
                    <a:xfrm>
                      <a:off x="761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08" name="Figura"/>
                    <p:cNvSpPr/>
                    <p:nvPr/>
                  </p:nvSpPr>
                  <p:spPr>
                    <a:xfrm>
                      <a:off x="-1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263" y="5063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09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10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370" name="Grupo"/>
                <p:cNvGrpSpPr/>
                <p:nvPr/>
              </p:nvGrpSpPr>
              <p:grpSpPr>
                <a:xfrm>
                  <a:off x="749300" y="2501899"/>
                  <a:ext cx="322580" cy="474982"/>
                  <a:chOff x="0" y="0"/>
                  <a:chExt cx="322579" cy="474980"/>
                </a:xfrm>
              </p:grpSpPr>
              <p:grpSp>
                <p:nvGrpSpPr>
                  <p:cNvPr id="1373" name="Grupo"/>
                  <p:cNvGrpSpPr/>
                  <p:nvPr/>
                </p:nvGrpSpPr>
                <p:grpSpPr>
                  <a:xfrm>
                    <a:off x="0" y="-1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399" name="Círculo"/>
                    <p:cNvSpPr/>
                    <p:nvPr/>
                  </p:nvSpPr>
                  <p:spPr>
                    <a:xfrm>
                      <a:off x="762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00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01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02" name="Círculo"/>
                    <p:cNvSpPr/>
                    <p:nvPr/>
                  </p:nvSpPr>
                  <p:spPr>
                    <a:xfrm>
                      <a:off x="1651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374" name="Grupo"/>
                  <p:cNvGrpSpPr/>
                  <p:nvPr/>
                </p:nvGrpSpPr>
                <p:grpSpPr>
                  <a:xfrm>
                    <a:off x="0" y="761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395" name="Círculo"/>
                    <p:cNvSpPr/>
                    <p:nvPr/>
                  </p:nvSpPr>
                  <p:spPr>
                    <a:xfrm>
                      <a:off x="762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96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97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98" name="Círculo"/>
                    <p:cNvSpPr/>
                    <p:nvPr/>
                  </p:nvSpPr>
                  <p:spPr>
                    <a:xfrm>
                      <a:off x="1651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375" name="Grupo"/>
                  <p:cNvGrpSpPr/>
                  <p:nvPr/>
                </p:nvGrpSpPr>
                <p:grpSpPr>
                  <a:xfrm>
                    <a:off x="0" y="1523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391" name="Círculo"/>
                    <p:cNvSpPr/>
                    <p:nvPr/>
                  </p:nvSpPr>
                  <p:spPr>
                    <a:xfrm>
                      <a:off x="762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92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93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94" name="Círculo"/>
                    <p:cNvSpPr/>
                    <p:nvPr/>
                  </p:nvSpPr>
                  <p:spPr>
                    <a:xfrm>
                      <a:off x="1651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376" name="Grupo"/>
                  <p:cNvGrpSpPr/>
                  <p:nvPr/>
                </p:nvGrpSpPr>
                <p:grpSpPr>
                  <a:xfrm>
                    <a:off x="0" y="2412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387" name="Figura"/>
                    <p:cNvSpPr/>
                    <p:nvPr/>
                  </p:nvSpPr>
                  <p:spPr>
                    <a:xfrm>
                      <a:off x="761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88" name="Figura"/>
                    <p:cNvSpPr/>
                    <p:nvPr/>
                  </p:nvSpPr>
                  <p:spPr>
                    <a:xfrm>
                      <a:off x="-1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263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89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90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377" name="Grupo"/>
                  <p:cNvGrpSpPr/>
                  <p:nvPr/>
                </p:nvGrpSpPr>
                <p:grpSpPr>
                  <a:xfrm>
                    <a:off x="0" y="3174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383" name="Figura"/>
                    <p:cNvSpPr/>
                    <p:nvPr/>
                  </p:nvSpPr>
                  <p:spPr>
                    <a:xfrm>
                      <a:off x="761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84" name="Figura"/>
                    <p:cNvSpPr/>
                    <p:nvPr/>
                  </p:nvSpPr>
                  <p:spPr>
                    <a:xfrm>
                      <a:off x="-1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263" y="5063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85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86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378" name="Grupo"/>
                  <p:cNvGrpSpPr/>
                  <p:nvPr/>
                </p:nvGrpSpPr>
                <p:grpSpPr>
                  <a:xfrm>
                    <a:off x="0" y="3936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379" name="Círculo"/>
                    <p:cNvSpPr/>
                    <p:nvPr/>
                  </p:nvSpPr>
                  <p:spPr>
                    <a:xfrm>
                      <a:off x="762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80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81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82" name="Círculo"/>
                    <p:cNvSpPr/>
                    <p:nvPr/>
                  </p:nvSpPr>
                  <p:spPr>
                    <a:xfrm>
                      <a:off x="16510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</p:grpSp>
            <p:sp>
              <p:nvSpPr>
                <p:cNvPr id="1371" name="Rectángulo"/>
                <p:cNvSpPr/>
                <p:nvPr/>
              </p:nvSpPr>
              <p:spPr>
                <a:xfrm>
                  <a:off x="584200" y="215900"/>
                  <a:ext cx="580390" cy="40641"/>
                </a:xfrm>
                <a:prstGeom prst="rect">
                  <a:avLst/>
                </a:pr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72" name="Figura"/>
                <p:cNvSpPr/>
                <p:nvPr/>
              </p:nvSpPr>
              <p:spPr>
                <a:xfrm>
                  <a:off x="622299" y="812800"/>
                  <a:ext cx="509271" cy="244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498" extrusionOk="0">
                      <a:moveTo>
                        <a:pt x="16698" y="66"/>
                      </a:moveTo>
                      <a:cubicBezTo>
                        <a:pt x="15244" y="3258"/>
                        <a:pt x="13628" y="5067"/>
                        <a:pt x="10773" y="6769"/>
                      </a:cubicBezTo>
                      <a:cubicBezTo>
                        <a:pt x="7918" y="8472"/>
                        <a:pt x="4848" y="1555"/>
                        <a:pt x="3878" y="66"/>
                      </a:cubicBezTo>
                      <a:cubicBezTo>
                        <a:pt x="2424" y="810"/>
                        <a:pt x="0" y="9110"/>
                        <a:pt x="0" y="9110"/>
                      </a:cubicBezTo>
                      <a:cubicBezTo>
                        <a:pt x="0" y="9110"/>
                        <a:pt x="2155" y="20282"/>
                        <a:pt x="11096" y="20495"/>
                      </a:cubicBezTo>
                      <a:cubicBezTo>
                        <a:pt x="19392" y="20708"/>
                        <a:pt x="21600" y="8897"/>
                        <a:pt x="21600" y="8897"/>
                      </a:cubicBezTo>
                      <a:cubicBezTo>
                        <a:pt x="21600" y="8897"/>
                        <a:pt x="18584" y="-892"/>
                        <a:pt x="16698" y="66"/>
                      </a:cubicBezTo>
                      <a:close/>
                    </a:path>
                  </a:pathLst>
                </a:custGeom>
                <a:solidFill>
                  <a:srgbClr val="E63C76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344" name="Grupo"/>
              <p:cNvGrpSpPr/>
              <p:nvPr/>
            </p:nvGrpSpPr>
            <p:grpSpPr>
              <a:xfrm>
                <a:off x="0" y="2387599"/>
                <a:ext cx="719784" cy="472542"/>
                <a:chOff x="0" y="0"/>
                <a:chExt cx="719783" cy="472540"/>
              </a:xfrm>
            </p:grpSpPr>
            <p:grpSp>
              <p:nvGrpSpPr>
                <p:cNvPr id="1345" name="Grupo"/>
                <p:cNvGrpSpPr/>
                <p:nvPr/>
              </p:nvGrpSpPr>
              <p:grpSpPr>
                <a:xfrm>
                  <a:off x="0" y="38099"/>
                  <a:ext cx="180341" cy="218442"/>
                  <a:chOff x="0" y="0"/>
                  <a:chExt cx="180340" cy="218439"/>
                </a:xfrm>
              </p:grpSpPr>
              <p:sp>
                <p:nvSpPr>
                  <p:cNvPr id="1347" name="Figura"/>
                  <p:cNvSpPr/>
                  <p:nvPr/>
                </p:nvSpPr>
                <p:spPr>
                  <a:xfrm>
                    <a:off x="0" y="63499"/>
                    <a:ext cx="180341" cy="53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406" y="0"/>
                        </a:moveTo>
                        <a:lnTo>
                          <a:pt x="3194" y="0"/>
                        </a:lnTo>
                        <a:cubicBezTo>
                          <a:pt x="1369" y="0"/>
                          <a:pt x="0" y="4629"/>
                          <a:pt x="0" y="10800"/>
                        </a:cubicBezTo>
                        <a:cubicBezTo>
                          <a:pt x="0" y="16971"/>
                          <a:pt x="1369" y="21600"/>
                          <a:pt x="3194" y="21600"/>
                        </a:cubicBezTo>
                        <a:lnTo>
                          <a:pt x="18406" y="21600"/>
                        </a:lnTo>
                        <a:cubicBezTo>
                          <a:pt x="20231" y="21600"/>
                          <a:pt x="21600" y="16971"/>
                          <a:pt x="21600" y="10800"/>
                        </a:cubicBezTo>
                        <a:cubicBezTo>
                          <a:pt x="21600" y="4629"/>
                          <a:pt x="20231" y="0"/>
                          <a:pt x="18406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48" name="Figura"/>
                  <p:cNvSpPr/>
                  <p:nvPr/>
                </p:nvSpPr>
                <p:spPr>
                  <a:xfrm>
                    <a:off x="0" y="165099"/>
                    <a:ext cx="180341" cy="53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406" y="0"/>
                        </a:moveTo>
                        <a:lnTo>
                          <a:pt x="3194" y="0"/>
                        </a:lnTo>
                        <a:cubicBezTo>
                          <a:pt x="1369" y="0"/>
                          <a:pt x="0" y="4629"/>
                          <a:pt x="0" y="10800"/>
                        </a:cubicBezTo>
                        <a:cubicBezTo>
                          <a:pt x="0" y="16971"/>
                          <a:pt x="1369" y="21600"/>
                          <a:pt x="3194" y="21600"/>
                        </a:cubicBezTo>
                        <a:lnTo>
                          <a:pt x="18406" y="21600"/>
                        </a:lnTo>
                        <a:cubicBezTo>
                          <a:pt x="20231" y="21600"/>
                          <a:pt x="21600" y="16971"/>
                          <a:pt x="21600" y="10800"/>
                        </a:cubicBezTo>
                        <a:cubicBezTo>
                          <a:pt x="21600" y="4629"/>
                          <a:pt x="20231" y="0"/>
                          <a:pt x="18406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49" name="Figura"/>
                  <p:cNvSpPr/>
                  <p:nvPr/>
                </p:nvSpPr>
                <p:spPr>
                  <a:xfrm>
                    <a:off x="0" y="-1"/>
                    <a:ext cx="180341" cy="53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406" y="0"/>
                        </a:moveTo>
                        <a:lnTo>
                          <a:pt x="3194" y="0"/>
                        </a:lnTo>
                        <a:cubicBezTo>
                          <a:pt x="1369" y="0"/>
                          <a:pt x="0" y="4629"/>
                          <a:pt x="0" y="10800"/>
                        </a:cubicBezTo>
                        <a:cubicBezTo>
                          <a:pt x="0" y="16971"/>
                          <a:pt x="1369" y="21600"/>
                          <a:pt x="3194" y="21600"/>
                        </a:cubicBezTo>
                        <a:lnTo>
                          <a:pt x="18406" y="21600"/>
                        </a:lnTo>
                        <a:cubicBezTo>
                          <a:pt x="20231" y="21600"/>
                          <a:pt x="21600" y="16971"/>
                          <a:pt x="21600" y="10800"/>
                        </a:cubicBezTo>
                        <a:cubicBezTo>
                          <a:pt x="21600" y="4629"/>
                          <a:pt x="20231" y="0"/>
                          <a:pt x="18406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50" name="Figura"/>
                  <p:cNvSpPr/>
                  <p:nvPr/>
                </p:nvSpPr>
                <p:spPr>
                  <a:xfrm>
                    <a:off x="0" y="114299"/>
                    <a:ext cx="180341" cy="53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406" y="0"/>
                        </a:moveTo>
                        <a:lnTo>
                          <a:pt x="3194" y="0"/>
                        </a:lnTo>
                        <a:cubicBezTo>
                          <a:pt x="1369" y="0"/>
                          <a:pt x="0" y="4629"/>
                          <a:pt x="0" y="10800"/>
                        </a:cubicBezTo>
                        <a:cubicBezTo>
                          <a:pt x="0" y="16971"/>
                          <a:pt x="1369" y="21600"/>
                          <a:pt x="3194" y="21600"/>
                        </a:cubicBezTo>
                        <a:lnTo>
                          <a:pt x="18406" y="21600"/>
                        </a:lnTo>
                        <a:cubicBezTo>
                          <a:pt x="20231" y="21600"/>
                          <a:pt x="21600" y="16971"/>
                          <a:pt x="21600" y="10800"/>
                        </a:cubicBezTo>
                        <a:cubicBezTo>
                          <a:pt x="21600" y="5143"/>
                          <a:pt x="20231" y="0"/>
                          <a:pt x="18406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346" name="Figura"/>
                <p:cNvSpPr/>
                <p:nvPr/>
              </p:nvSpPr>
              <p:spPr>
                <a:xfrm>
                  <a:off x="190500" y="-1"/>
                  <a:ext cx="529284" cy="4725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81" h="20929" extrusionOk="0">
                      <a:moveTo>
                        <a:pt x="9243" y="6019"/>
                      </a:moveTo>
                      <a:cubicBezTo>
                        <a:pt x="5055" y="5344"/>
                        <a:pt x="3472" y="3825"/>
                        <a:pt x="2400" y="2981"/>
                      </a:cubicBezTo>
                      <a:cubicBezTo>
                        <a:pt x="1328" y="2138"/>
                        <a:pt x="1072" y="0"/>
                        <a:pt x="1072" y="0"/>
                      </a:cubicBezTo>
                      <a:cubicBezTo>
                        <a:pt x="1072" y="0"/>
                        <a:pt x="204" y="225"/>
                        <a:pt x="204" y="2081"/>
                      </a:cubicBezTo>
                      <a:cubicBezTo>
                        <a:pt x="204" y="3994"/>
                        <a:pt x="0" y="11925"/>
                        <a:pt x="0" y="11925"/>
                      </a:cubicBezTo>
                      <a:cubicBezTo>
                        <a:pt x="0" y="11925"/>
                        <a:pt x="9089" y="17888"/>
                        <a:pt x="11183" y="18394"/>
                      </a:cubicBezTo>
                      <a:cubicBezTo>
                        <a:pt x="14247" y="19125"/>
                        <a:pt x="16851" y="21600"/>
                        <a:pt x="20477" y="20756"/>
                      </a:cubicBezTo>
                      <a:cubicBezTo>
                        <a:pt x="21498" y="20531"/>
                        <a:pt x="21600" y="15919"/>
                        <a:pt x="20477" y="13838"/>
                      </a:cubicBezTo>
                      <a:cubicBezTo>
                        <a:pt x="19353" y="11756"/>
                        <a:pt x="14860" y="6919"/>
                        <a:pt x="9243" y="6019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</p:grpSp>
        <p:grpSp>
          <p:nvGrpSpPr>
            <p:cNvPr id="9" name="Grupo"/>
            <p:cNvGrpSpPr/>
            <p:nvPr/>
          </p:nvGrpSpPr>
          <p:grpSpPr>
            <a:xfrm>
              <a:off x="-2425700" y="495299"/>
              <a:ext cx="2208530" cy="5754372"/>
              <a:chOff x="0" y="0"/>
              <a:chExt cx="2208529" cy="5754370"/>
            </a:xfrm>
          </p:grpSpPr>
          <p:grpSp>
            <p:nvGrpSpPr>
              <p:cNvPr id="1191" name="Grupo"/>
              <p:cNvGrpSpPr/>
              <p:nvPr/>
            </p:nvGrpSpPr>
            <p:grpSpPr>
              <a:xfrm>
                <a:off x="12699" y="-1"/>
                <a:ext cx="238761" cy="5754372"/>
                <a:chOff x="0" y="0"/>
                <a:chExt cx="238759" cy="5754370"/>
              </a:xfrm>
            </p:grpSpPr>
            <p:sp>
              <p:nvSpPr>
                <p:cNvPr id="1323" name="Rectángulo"/>
                <p:cNvSpPr/>
                <p:nvPr/>
              </p:nvSpPr>
              <p:spPr>
                <a:xfrm>
                  <a:off x="88900" y="228600"/>
                  <a:ext cx="48260" cy="1649731"/>
                </a:xfrm>
                <a:prstGeom prst="rect">
                  <a:avLst/>
                </a:pr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24" name="Rectángulo"/>
                <p:cNvSpPr/>
                <p:nvPr/>
              </p:nvSpPr>
              <p:spPr>
                <a:xfrm>
                  <a:off x="76200" y="2019300"/>
                  <a:ext cx="73660" cy="3403600"/>
                </a:xfrm>
                <a:prstGeom prst="rect">
                  <a:avLst/>
                </a:prstGeom>
                <a:solidFill>
                  <a:srgbClr val="906440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25" name="Figura"/>
                <p:cNvSpPr/>
                <p:nvPr/>
              </p:nvSpPr>
              <p:spPr>
                <a:xfrm>
                  <a:off x="50799" y="2374900"/>
                  <a:ext cx="126095" cy="5507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812" h="21287" extrusionOk="0">
                      <a:moveTo>
                        <a:pt x="652" y="865"/>
                      </a:moveTo>
                      <a:cubicBezTo>
                        <a:pt x="-1811" y="9898"/>
                        <a:pt x="3494" y="21287"/>
                        <a:pt x="3494" y="21287"/>
                      </a:cubicBezTo>
                      <a:lnTo>
                        <a:pt x="14484" y="21287"/>
                      </a:lnTo>
                      <a:cubicBezTo>
                        <a:pt x="14484" y="21287"/>
                        <a:pt x="19789" y="11027"/>
                        <a:pt x="18652" y="865"/>
                      </a:cubicBezTo>
                      <a:cubicBezTo>
                        <a:pt x="18463" y="-313"/>
                        <a:pt x="1031" y="-264"/>
                        <a:pt x="652" y="865"/>
                      </a:cubicBezTo>
                      <a:close/>
                    </a:path>
                  </a:pathLst>
                </a:custGeom>
                <a:solidFill>
                  <a:srgbClr val="CACFD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326" name="Grupo"/>
                <p:cNvGrpSpPr/>
                <p:nvPr/>
              </p:nvGrpSpPr>
              <p:grpSpPr>
                <a:xfrm>
                  <a:off x="50799" y="2400300"/>
                  <a:ext cx="135892" cy="552451"/>
                  <a:chOff x="0" y="0"/>
                  <a:chExt cx="135890" cy="552449"/>
                </a:xfrm>
              </p:grpSpPr>
              <p:sp>
                <p:nvSpPr>
                  <p:cNvPr id="1335" name="Figura"/>
                  <p:cNvSpPr/>
                  <p:nvPr/>
                </p:nvSpPr>
                <p:spPr>
                  <a:xfrm>
                    <a:off x="12700" y="330200"/>
                    <a:ext cx="101600" cy="1308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6357"/>
                        </a:moveTo>
                        <a:lnTo>
                          <a:pt x="540" y="21600"/>
                        </a:lnTo>
                        <a:cubicBezTo>
                          <a:pt x="540" y="21600"/>
                          <a:pt x="2430" y="20132"/>
                          <a:pt x="5400" y="17616"/>
                        </a:cubicBezTo>
                        <a:cubicBezTo>
                          <a:pt x="8640" y="15099"/>
                          <a:pt x="21060" y="6501"/>
                          <a:pt x="21060" y="6501"/>
                        </a:cubicBezTo>
                        <a:lnTo>
                          <a:pt x="21600" y="0"/>
                        </a:lnTo>
                        <a:cubicBezTo>
                          <a:pt x="21600" y="0"/>
                          <a:pt x="18360" y="2097"/>
                          <a:pt x="12150" y="5872"/>
                        </a:cubicBezTo>
                        <a:cubicBezTo>
                          <a:pt x="6480" y="9437"/>
                          <a:pt x="0" y="16357"/>
                          <a:pt x="0" y="16357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36" name="Figura"/>
                  <p:cNvSpPr/>
                  <p:nvPr/>
                </p:nvSpPr>
                <p:spPr>
                  <a:xfrm>
                    <a:off x="25400" y="507999"/>
                    <a:ext cx="80011" cy="444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686" y="21600"/>
                        </a:moveTo>
                        <a:lnTo>
                          <a:pt x="20571" y="17897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37" name="Figura"/>
                  <p:cNvSpPr/>
                  <p:nvPr/>
                </p:nvSpPr>
                <p:spPr>
                  <a:xfrm>
                    <a:off x="12699" y="0"/>
                    <a:ext cx="123192" cy="1041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7348" y="4215"/>
                        </a:moveTo>
                        <a:cubicBezTo>
                          <a:pt x="2004" y="790"/>
                          <a:pt x="223" y="0"/>
                          <a:pt x="223" y="0"/>
                        </a:cubicBezTo>
                        <a:lnTo>
                          <a:pt x="0" y="6059"/>
                        </a:lnTo>
                        <a:cubicBezTo>
                          <a:pt x="0" y="6059"/>
                          <a:pt x="6680" y="11590"/>
                          <a:pt x="12470" y="15015"/>
                        </a:cubicBezTo>
                        <a:cubicBezTo>
                          <a:pt x="18260" y="18439"/>
                          <a:pt x="21600" y="21600"/>
                          <a:pt x="21600" y="21600"/>
                        </a:cubicBezTo>
                        <a:lnTo>
                          <a:pt x="21600" y="16068"/>
                        </a:lnTo>
                        <a:cubicBezTo>
                          <a:pt x="21600" y="16332"/>
                          <a:pt x="12693" y="7639"/>
                          <a:pt x="7348" y="4215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38" name="Figura"/>
                  <p:cNvSpPr/>
                  <p:nvPr/>
                </p:nvSpPr>
                <p:spPr>
                  <a:xfrm>
                    <a:off x="-1" y="38100"/>
                    <a:ext cx="125731" cy="990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4954"/>
                        </a:moveTo>
                        <a:lnTo>
                          <a:pt x="0" y="21600"/>
                        </a:lnTo>
                        <a:cubicBezTo>
                          <a:pt x="0" y="21600"/>
                          <a:pt x="1527" y="19662"/>
                          <a:pt x="6764" y="15785"/>
                        </a:cubicBezTo>
                        <a:cubicBezTo>
                          <a:pt x="12000" y="11631"/>
                          <a:pt x="21600" y="4985"/>
                          <a:pt x="21600" y="4985"/>
                        </a:cubicBezTo>
                        <a:lnTo>
                          <a:pt x="21600" y="0"/>
                        </a:lnTo>
                        <a:cubicBezTo>
                          <a:pt x="21600" y="0"/>
                          <a:pt x="18982" y="1108"/>
                          <a:pt x="14836" y="3600"/>
                        </a:cubicBezTo>
                        <a:cubicBezTo>
                          <a:pt x="10473" y="6369"/>
                          <a:pt x="0" y="14954"/>
                          <a:pt x="0" y="14954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39" name="Figura"/>
                  <p:cNvSpPr/>
                  <p:nvPr/>
                </p:nvSpPr>
                <p:spPr>
                  <a:xfrm>
                    <a:off x="-1" y="139699"/>
                    <a:ext cx="119381" cy="1562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0" y="4566"/>
                        </a:lnTo>
                        <a:cubicBezTo>
                          <a:pt x="0" y="4566"/>
                          <a:pt x="8272" y="8605"/>
                          <a:pt x="12179" y="11766"/>
                        </a:cubicBezTo>
                        <a:cubicBezTo>
                          <a:pt x="16315" y="14927"/>
                          <a:pt x="21370" y="21600"/>
                          <a:pt x="21370" y="21600"/>
                        </a:cubicBezTo>
                        <a:lnTo>
                          <a:pt x="21600" y="17034"/>
                        </a:lnTo>
                        <a:cubicBezTo>
                          <a:pt x="21600" y="17034"/>
                          <a:pt x="20451" y="11063"/>
                          <a:pt x="13098" y="5795"/>
                        </a:cubicBezTo>
                        <a:cubicBezTo>
                          <a:pt x="5974" y="702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40" name="Figura"/>
                  <p:cNvSpPr/>
                  <p:nvPr/>
                </p:nvSpPr>
                <p:spPr>
                  <a:xfrm>
                    <a:off x="12700" y="165100"/>
                    <a:ext cx="121921" cy="1295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7788"/>
                        </a:moveTo>
                        <a:lnTo>
                          <a:pt x="225" y="21600"/>
                        </a:lnTo>
                        <a:cubicBezTo>
                          <a:pt x="225" y="21600"/>
                          <a:pt x="8100" y="14400"/>
                          <a:pt x="12375" y="10800"/>
                        </a:cubicBezTo>
                        <a:cubicBezTo>
                          <a:pt x="16650" y="7200"/>
                          <a:pt x="21600" y="5082"/>
                          <a:pt x="21600" y="5082"/>
                        </a:cubicBezTo>
                        <a:lnTo>
                          <a:pt x="21600" y="0"/>
                        </a:lnTo>
                        <a:cubicBezTo>
                          <a:pt x="21600" y="0"/>
                          <a:pt x="11700" y="6988"/>
                          <a:pt x="7425" y="10588"/>
                        </a:cubicBezTo>
                        <a:cubicBezTo>
                          <a:pt x="2925" y="13976"/>
                          <a:pt x="0" y="17788"/>
                          <a:pt x="0" y="17788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41" name="Figura"/>
                  <p:cNvSpPr/>
                  <p:nvPr/>
                </p:nvSpPr>
                <p:spPr>
                  <a:xfrm>
                    <a:off x="12700" y="292099"/>
                    <a:ext cx="109221" cy="1143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1553" y="6720"/>
                        </a:moveTo>
                        <a:cubicBezTo>
                          <a:pt x="5023" y="2160"/>
                          <a:pt x="0" y="0"/>
                          <a:pt x="0" y="0"/>
                        </a:cubicBezTo>
                        <a:lnTo>
                          <a:pt x="502" y="6720"/>
                        </a:lnTo>
                        <a:cubicBezTo>
                          <a:pt x="502" y="6720"/>
                          <a:pt x="9042" y="11520"/>
                          <a:pt x="13563" y="14880"/>
                        </a:cubicBezTo>
                        <a:cubicBezTo>
                          <a:pt x="18084" y="18240"/>
                          <a:pt x="21098" y="21600"/>
                          <a:pt x="21098" y="21600"/>
                        </a:cubicBezTo>
                        <a:lnTo>
                          <a:pt x="21600" y="16800"/>
                        </a:lnTo>
                        <a:cubicBezTo>
                          <a:pt x="21349" y="16560"/>
                          <a:pt x="18084" y="11280"/>
                          <a:pt x="11553" y="672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327" name="Grupo"/>
                <p:cNvGrpSpPr/>
                <p:nvPr/>
              </p:nvGrpSpPr>
              <p:grpSpPr>
                <a:xfrm>
                  <a:off x="-1" y="1752599"/>
                  <a:ext cx="238761" cy="664211"/>
                  <a:chOff x="0" y="0"/>
                  <a:chExt cx="238759" cy="664209"/>
                </a:xfrm>
              </p:grpSpPr>
              <p:grpSp>
                <p:nvGrpSpPr>
                  <p:cNvPr id="1330" name="Grupo"/>
                  <p:cNvGrpSpPr/>
                  <p:nvPr/>
                </p:nvGrpSpPr>
                <p:grpSpPr>
                  <a:xfrm>
                    <a:off x="-1" y="-1"/>
                    <a:ext cx="238761" cy="664211"/>
                    <a:chOff x="0" y="0"/>
                    <a:chExt cx="238759" cy="664209"/>
                  </a:xfrm>
                </p:grpSpPr>
                <p:sp>
                  <p:nvSpPr>
                    <p:cNvPr id="1333" name="Figura"/>
                    <p:cNvSpPr/>
                    <p:nvPr/>
                  </p:nvSpPr>
                  <p:spPr>
                    <a:xfrm>
                      <a:off x="-1" y="165099"/>
                      <a:ext cx="238761" cy="49911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3332" y="0"/>
                          </a:moveTo>
                          <a:cubicBezTo>
                            <a:pt x="1723" y="5221"/>
                            <a:pt x="0" y="11817"/>
                            <a:pt x="0" y="15224"/>
                          </a:cubicBezTo>
                          <a:cubicBezTo>
                            <a:pt x="0" y="20940"/>
                            <a:pt x="6204" y="21600"/>
                            <a:pt x="10800" y="21600"/>
                          </a:cubicBezTo>
                          <a:cubicBezTo>
                            <a:pt x="15396" y="21600"/>
                            <a:pt x="21600" y="20940"/>
                            <a:pt x="21600" y="15224"/>
                          </a:cubicBezTo>
                          <a:cubicBezTo>
                            <a:pt x="21600" y="11817"/>
                            <a:pt x="19762" y="5221"/>
                            <a:pt x="18268" y="0"/>
                          </a:cubicBezTo>
                          <a:lnTo>
                            <a:pt x="3332" y="0"/>
                          </a:lnTo>
                          <a:close/>
                        </a:path>
                      </a:pathLst>
                    </a:custGeom>
                    <a:solidFill>
                      <a:srgbClr val="906440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34" name="Figura"/>
                    <p:cNvSpPr/>
                    <p:nvPr/>
                  </p:nvSpPr>
                  <p:spPr>
                    <a:xfrm>
                      <a:off x="38100" y="0"/>
                      <a:ext cx="165100" cy="17145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7446" y="0"/>
                          </a:moveTo>
                          <a:lnTo>
                            <a:pt x="10800" y="0"/>
                          </a:lnTo>
                          <a:lnTo>
                            <a:pt x="4154" y="0"/>
                          </a:lnTo>
                          <a:lnTo>
                            <a:pt x="3489" y="160"/>
                          </a:lnTo>
                          <a:cubicBezTo>
                            <a:pt x="3489" y="160"/>
                            <a:pt x="1828" y="9600"/>
                            <a:pt x="0" y="21600"/>
                          </a:cubicBezTo>
                          <a:lnTo>
                            <a:pt x="21600" y="21600"/>
                          </a:lnTo>
                          <a:cubicBezTo>
                            <a:pt x="19772" y="9600"/>
                            <a:pt x="18111" y="160"/>
                            <a:pt x="18111" y="160"/>
                          </a:cubicBezTo>
                          <a:lnTo>
                            <a:pt x="17446" y="0"/>
                          </a:lnTo>
                          <a:close/>
                        </a:path>
                      </a:pathLst>
                    </a:cu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1331" name="Círculo"/>
                  <p:cNvSpPr/>
                  <p:nvPr/>
                </p:nvSpPr>
                <p:spPr>
                  <a:xfrm>
                    <a:off x="88900" y="190500"/>
                    <a:ext cx="48260" cy="48260"/>
                  </a:xfrm>
                  <a:prstGeom prst="ellipse">
                    <a:avLst/>
                  </a:pr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32" name="Círculo"/>
                  <p:cNvSpPr/>
                  <p:nvPr/>
                </p:nvSpPr>
                <p:spPr>
                  <a:xfrm>
                    <a:off x="88900" y="304800"/>
                    <a:ext cx="48260" cy="48260"/>
                  </a:xfrm>
                  <a:prstGeom prst="ellipse">
                    <a:avLst/>
                  </a:pr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328" name="Triángulo"/>
                <p:cNvSpPr/>
                <p:nvPr/>
              </p:nvSpPr>
              <p:spPr>
                <a:xfrm>
                  <a:off x="76199" y="5422899"/>
                  <a:ext cx="73661" cy="3314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21600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29" name="Triángulo"/>
                <p:cNvSpPr/>
                <p:nvPr/>
              </p:nvSpPr>
              <p:spPr>
                <a:xfrm>
                  <a:off x="50800" y="0"/>
                  <a:ext cx="120650" cy="2235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10686" y="0"/>
                      </a:ln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192" name="Grupo"/>
              <p:cNvGrpSpPr/>
              <p:nvPr/>
            </p:nvGrpSpPr>
            <p:grpSpPr>
              <a:xfrm>
                <a:off x="444500" y="685799"/>
                <a:ext cx="1764030" cy="5057942"/>
                <a:chOff x="0" y="0"/>
                <a:chExt cx="1764029" cy="5057940"/>
              </a:xfrm>
            </p:grpSpPr>
            <p:sp>
              <p:nvSpPr>
                <p:cNvPr id="1200" name="Figura"/>
                <p:cNvSpPr/>
                <p:nvPr/>
              </p:nvSpPr>
              <p:spPr>
                <a:xfrm>
                  <a:off x="38099" y="1422399"/>
                  <a:ext cx="311151" cy="7555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206" extrusionOk="0">
                      <a:moveTo>
                        <a:pt x="3438" y="6024"/>
                      </a:moveTo>
                      <a:cubicBezTo>
                        <a:pt x="1322" y="8554"/>
                        <a:pt x="705" y="12832"/>
                        <a:pt x="0" y="15434"/>
                      </a:cubicBezTo>
                      <a:cubicBezTo>
                        <a:pt x="882" y="17857"/>
                        <a:pt x="13665" y="21600"/>
                        <a:pt x="14811" y="21172"/>
                      </a:cubicBezTo>
                      <a:cubicBezTo>
                        <a:pt x="16134" y="20459"/>
                        <a:pt x="16134" y="20459"/>
                        <a:pt x="17809" y="16253"/>
                      </a:cubicBezTo>
                      <a:cubicBezTo>
                        <a:pt x="19220" y="12725"/>
                        <a:pt x="21600" y="3992"/>
                        <a:pt x="21600" y="3992"/>
                      </a:cubicBezTo>
                      <a:lnTo>
                        <a:pt x="8199" y="0"/>
                      </a:lnTo>
                      <a:cubicBezTo>
                        <a:pt x="8287" y="0"/>
                        <a:pt x="5290" y="3778"/>
                        <a:pt x="3438" y="6024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201" name="Grupo"/>
                <p:cNvGrpSpPr/>
                <p:nvPr/>
              </p:nvGrpSpPr>
              <p:grpSpPr>
                <a:xfrm>
                  <a:off x="495300" y="0"/>
                  <a:ext cx="765810" cy="1197001"/>
                  <a:chOff x="0" y="0"/>
                  <a:chExt cx="765809" cy="1197000"/>
                </a:xfrm>
              </p:grpSpPr>
              <p:sp>
                <p:nvSpPr>
                  <p:cNvPr id="1302" name="Figura"/>
                  <p:cNvSpPr/>
                  <p:nvPr/>
                </p:nvSpPr>
                <p:spPr>
                  <a:xfrm>
                    <a:off x="63500" y="660399"/>
                    <a:ext cx="306464" cy="2528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6706" h="21181" extrusionOk="0">
                        <a:moveTo>
                          <a:pt x="5110" y="0"/>
                        </a:moveTo>
                        <a:cubicBezTo>
                          <a:pt x="5110" y="0"/>
                          <a:pt x="2341" y="6597"/>
                          <a:pt x="402" y="11172"/>
                        </a:cubicBezTo>
                        <a:cubicBezTo>
                          <a:pt x="-1536" y="15748"/>
                          <a:pt x="3726" y="20749"/>
                          <a:pt x="11895" y="21174"/>
                        </a:cubicBezTo>
                        <a:cubicBezTo>
                          <a:pt x="20064" y="21600"/>
                          <a:pt x="15356" y="1596"/>
                          <a:pt x="15356" y="1596"/>
                        </a:cubicBezTo>
                        <a:lnTo>
                          <a:pt x="5110" y="0"/>
                        </a:lnTo>
                        <a:close/>
                      </a:path>
                    </a:pathLst>
                  </a:cu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03" name="Figura"/>
                  <p:cNvSpPr/>
                  <p:nvPr/>
                </p:nvSpPr>
                <p:spPr>
                  <a:xfrm>
                    <a:off x="368300" y="660400"/>
                    <a:ext cx="306464" cy="2528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6706" h="21081" extrusionOk="0">
                        <a:moveTo>
                          <a:pt x="11596" y="0"/>
                        </a:moveTo>
                        <a:lnTo>
                          <a:pt x="1350" y="1588"/>
                        </a:lnTo>
                        <a:cubicBezTo>
                          <a:pt x="1350" y="1588"/>
                          <a:pt x="-3358" y="21600"/>
                          <a:pt x="4811" y="21071"/>
                        </a:cubicBezTo>
                        <a:cubicBezTo>
                          <a:pt x="12980" y="20647"/>
                          <a:pt x="18242" y="15671"/>
                          <a:pt x="16304" y="11118"/>
                        </a:cubicBezTo>
                        <a:cubicBezTo>
                          <a:pt x="14365" y="6565"/>
                          <a:pt x="11596" y="0"/>
                          <a:pt x="11596" y="0"/>
                        </a:cubicBezTo>
                        <a:close/>
                      </a:path>
                    </a:pathLst>
                  </a:cu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304" name="Grupo"/>
                  <p:cNvGrpSpPr/>
                  <p:nvPr/>
                </p:nvGrpSpPr>
                <p:grpSpPr>
                  <a:xfrm>
                    <a:off x="0" y="88900"/>
                    <a:ext cx="765810" cy="1108101"/>
                    <a:chOff x="0" y="0"/>
                    <a:chExt cx="765809" cy="1108100"/>
                  </a:xfrm>
                </p:grpSpPr>
                <p:grpSp>
                  <p:nvGrpSpPr>
                    <p:cNvPr id="1319" name="Grupo"/>
                    <p:cNvGrpSpPr/>
                    <p:nvPr/>
                  </p:nvGrpSpPr>
                  <p:grpSpPr>
                    <a:xfrm>
                      <a:off x="0" y="520700"/>
                      <a:ext cx="765810" cy="587401"/>
                      <a:chOff x="0" y="0"/>
                      <a:chExt cx="765809" cy="587400"/>
                    </a:xfrm>
                  </p:grpSpPr>
                  <p:sp>
                    <p:nvSpPr>
                      <p:cNvPr id="1321" name="Figura"/>
                      <p:cNvSpPr/>
                      <p:nvPr/>
                    </p:nvSpPr>
                    <p:spPr>
                      <a:xfrm>
                        <a:off x="126999" y="0"/>
                        <a:ext cx="508001" cy="36452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527" extrusionOk="0">
                            <a:moveTo>
                              <a:pt x="16524" y="10050"/>
                            </a:moveTo>
                            <a:cubicBezTo>
                              <a:pt x="16524" y="4800"/>
                              <a:pt x="16524" y="0"/>
                              <a:pt x="16524" y="0"/>
                            </a:cubicBezTo>
                            <a:lnTo>
                              <a:pt x="10692" y="0"/>
                            </a:lnTo>
                            <a:cubicBezTo>
                              <a:pt x="10692" y="0"/>
                              <a:pt x="10530" y="375"/>
                              <a:pt x="10260" y="1050"/>
                            </a:cubicBezTo>
                            <a:cubicBezTo>
                              <a:pt x="9990" y="375"/>
                              <a:pt x="9828" y="0"/>
                              <a:pt x="9828" y="0"/>
                            </a:cubicBezTo>
                            <a:lnTo>
                              <a:pt x="3996" y="0"/>
                            </a:lnTo>
                            <a:cubicBezTo>
                              <a:pt x="3996" y="0"/>
                              <a:pt x="3996" y="4800"/>
                              <a:pt x="3996" y="10050"/>
                            </a:cubicBezTo>
                            <a:cubicBezTo>
                              <a:pt x="3996" y="13050"/>
                              <a:pt x="2322" y="15900"/>
                              <a:pt x="0" y="18000"/>
                            </a:cubicBezTo>
                            <a:cubicBezTo>
                              <a:pt x="1620" y="19200"/>
                              <a:pt x="5346" y="21375"/>
                              <a:pt x="10314" y="21525"/>
                            </a:cubicBezTo>
                            <a:cubicBezTo>
                              <a:pt x="15174" y="21600"/>
                              <a:pt x="19170" y="19575"/>
                              <a:pt x="21600" y="17850"/>
                            </a:cubicBezTo>
                            <a:cubicBezTo>
                              <a:pt x="18846" y="15675"/>
                              <a:pt x="16524" y="12825"/>
                              <a:pt x="16524" y="10050"/>
                            </a:cubicBezTo>
                            <a:close/>
                          </a:path>
                        </a:pathLst>
                      </a:custGeom>
                      <a:solidFill>
                        <a:srgbClr val="F6C9AE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1322" name="Figura"/>
                      <p:cNvSpPr/>
                      <p:nvPr/>
                    </p:nvSpPr>
                    <p:spPr>
                      <a:xfrm>
                        <a:off x="0" y="304799"/>
                        <a:ext cx="765810" cy="28260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16806" extrusionOk="0">
                            <a:moveTo>
                              <a:pt x="10496" y="3701"/>
                            </a:moveTo>
                            <a:cubicBezTo>
                              <a:pt x="7200" y="3625"/>
                              <a:pt x="4728" y="1359"/>
                              <a:pt x="3654" y="151"/>
                            </a:cubicBezTo>
                            <a:cubicBezTo>
                              <a:pt x="2579" y="1662"/>
                              <a:pt x="1290" y="2794"/>
                              <a:pt x="0" y="3399"/>
                            </a:cubicBezTo>
                            <a:cubicBezTo>
                              <a:pt x="1648" y="21600"/>
                              <a:pt x="20239" y="20996"/>
                              <a:pt x="21600" y="3248"/>
                            </a:cubicBezTo>
                            <a:cubicBezTo>
                              <a:pt x="20490" y="2568"/>
                              <a:pt x="19200" y="1435"/>
                              <a:pt x="17982" y="0"/>
                            </a:cubicBezTo>
                            <a:cubicBezTo>
                              <a:pt x="16370" y="1737"/>
                              <a:pt x="13719" y="3852"/>
                              <a:pt x="10496" y="3701"/>
                            </a:cubicBezTo>
                            <a:close/>
                          </a:path>
                        </a:pathLst>
                      </a:custGeom>
                      <a:solidFill>
                        <a:srgbClr val="F9D7BE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1320" name="Figura"/>
                    <p:cNvSpPr/>
                    <p:nvPr/>
                  </p:nvSpPr>
                  <p:spPr>
                    <a:xfrm>
                      <a:off x="139700" y="0"/>
                      <a:ext cx="454660" cy="64770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4887" y="0"/>
                            <a:pt x="0" y="3388"/>
                            <a:pt x="0" y="7581"/>
                          </a:cubicBezTo>
                          <a:lnTo>
                            <a:pt x="0" y="14019"/>
                          </a:lnTo>
                          <a:cubicBezTo>
                            <a:pt x="0" y="18169"/>
                            <a:pt x="4827" y="21600"/>
                            <a:pt x="10800" y="21600"/>
                          </a:cubicBezTo>
                          <a:cubicBezTo>
                            <a:pt x="16773" y="21600"/>
                            <a:pt x="21600" y="18212"/>
                            <a:pt x="21600" y="14019"/>
                          </a:cubicBezTo>
                          <a:lnTo>
                            <a:pt x="21600" y="7581"/>
                          </a:lnTo>
                          <a:cubicBezTo>
                            <a:pt x="21540" y="3431"/>
                            <a:pt x="16713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1305" name="Figura"/>
                  <p:cNvSpPr/>
                  <p:nvPr/>
                </p:nvSpPr>
                <p:spPr>
                  <a:xfrm>
                    <a:off x="114300" y="0"/>
                    <a:ext cx="519431" cy="3759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774" y="0"/>
                        </a:moveTo>
                        <a:cubicBezTo>
                          <a:pt x="4859" y="0"/>
                          <a:pt x="0" y="5911"/>
                          <a:pt x="0" y="13208"/>
                        </a:cubicBezTo>
                        <a:lnTo>
                          <a:pt x="0" y="21600"/>
                        </a:lnTo>
                        <a:lnTo>
                          <a:pt x="21600" y="21600"/>
                        </a:lnTo>
                        <a:lnTo>
                          <a:pt x="21600" y="13208"/>
                        </a:lnTo>
                        <a:cubicBezTo>
                          <a:pt x="21600" y="5984"/>
                          <a:pt x="16741" y="0"/>
                          <a:pt x="10774" y="0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06" name="Figura"/>
                  <p:cNvSpPr/>
                  <p:nvPr/>
                </p:nvSpPr>
                <p:spPr>
                  <a:xfrm>
                    <a:off x="114299" y="342900"/>
                    <a:ext cx="230197" cy="42816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606" h="21231" extrusionOk="0">
                        <a:moveTo>
                          <a:pt x="13869" y="15051"/>
                        </a:moveTo>
                        <a:cubicBezTo>
                          <a:pt x="13869" y="12910"/>
                          <a:pt x="15688" y="8753"/>
                          <a:pt x="12278" y="6234"/>
                        </a:cubicBezTo>
                        <a:cubicBezTo>
                          <a:pt x="9663" y="4345"/>
                          <a:pt x="6707" y="0"/>
                          <a:pt x="6707" y="0"/>
                        </a:cubicBezTo>
                        <a:lnTo>
                          <a:pt x="0" y="1197"/>
                        </a:lnTo>
                        <a:cubicBezTo>
                          <a:pt x="0" y="1197"/>
                          <a:pt x="227" y="8816"/>
                          <a:pt x="796" y="13162"/>
                        </a:cubicBezTo>
                        <a:cubicBezTo>
                          <a:pt x="1364" y="17507"/>
                          <a:pt x="7731" y="20718"/>
                          <a:pt x="14665" y="21159"/>
                        </a:cubicBezTo>
                        <a:cubicBezTo>
                          <a:pt x="21600" y="21600"/>
                          <a:pt x="20918" y="19900"/>
                          <a:pt x="20122" y="19081"/>
                        </a:cubicBezTo>
                        <a:cubicBezTo>
                          <a:pt x="18985" y="17885"/>
                          <a:pt x="13869" y="19144"/>
                          <a:pt x="13869" y="15051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07" name="Figura"/>
                  <p:cNvSpPr/>
                  <p:nvPr/>
                </p:nvSpPr>
                <p:spPr>
                  <a:xfrm>
                    <a:off x="406399" y="342899"/>
                    <a:ext cx="230454" cy="42822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521" h="21172" extrusionOk="0">
                        <a:moveTo>
                          <a:pt x="8420" y="6154"/>
                        </a:moveTo>
                        <a:cubicBezTo>
                          <a:pt x="5028" y="8666"/>
                          <a:pt x="6837" y="12810"/>
                          <a:pt x="6837" y="14945"/>
                        </a:cubicBezTo>
                        <a:cubicBezTo>
                          <a:pt x="6837" y="19026"/>
                          <a:pt x="1748" y="17833"/>
                          <a:pt x="504" y="19026"/>
                        </a:cubicBezTo>
                        <a:cubicBezTo>
                          <a:pt x="-287" y="19905"/>
                          <a:pt x="-1079" y="21538"/>
                          <a:pt x="5933" y="21098"/>
                        </a:cubicBezTo>
                        <a:cubicBezTo>
                          <a:pt x="12831" y="20659"/>
                          <a:pt x="19164" y="17394"/>
                          <a:pt x="19729" y="13124"/>
                        </a:cubicBezTo>
                        <a:cubicBezTo>
                          <a:pt x="20295" y="8791"/>
                          <a:pt x="20521" y="1194"/>
                          <a:pt x="20521" y="1194"/>
                        </a:cubicBezTo>
                        <a:lnTo>
                          <a:pt x="13849" y="1"/>
                        </a:lnTo>
                        <a:cubicBezTo>
                          <a:pt x="13962" y="-62"/>
                          <a:pt x="10908" y="4208"/>
                          <a:pt x="8420" y="6154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08" name="Rectángulo"/>
                  <p:cNvSpPr/>
                  <p:nvPr/>
                </p:nvSpPr>
                <p:spPr>
                  <a:xfrm>
                    <a:off x="114300" y="304800"/>
                    <a:ext cx="519431" cy="49531"/>
                  </a:xfrm>
                  <a:prstGeom prst="rect">
                    <a:avLst/>
                  </a:pr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309" name="Grupo"/>
                  <p:cNvGrpSpPr/>
                  <p:nvPr/>
                </p:nvGrpSpPr>
                <p:grpSpPr>
                  <a:xfrm>
                    <a:off x="152400" y="406400"/>
                    <a:ext cx="101601" cy="279401"/>
                    <a:chOff x="0" y="0"/>
                    <a:chExt cx="101600" cy="279400"/>
                  </a:xfrm>
                </p:grpSpPr>
                <p:sp>
                  <p:nvSpPr>
                    <p:cNvPr id="1316" name="Círculo"/>
                    <p:cNvSpPr/>
                    <p:nvPr/>
                  </p:nvSpPr>
                  <p:spPr>
                    <a:xfrm>
                      <a:off x="50800" y="114300"/>
                      <a:ext cx="38100" cy="38100"/>
                    </a:xfrm>
                    <a:prstGeom prst="ellipse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17" name="Figura"/>
                    <p:cNvSpPr/>
                    <p:nvPr/>
                  </p:nvSpPr>
                  <p:spPr>
                    <a:xfrm>
                      <a:off x="63500" y="241300"/>
                      <a:ext cx="38100" cy="3810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40" y="0"/>
                            <a:pt x="0" y="5040"/>
                            <a:pt x="0" y="10800"/>
                          </a:cubicBezTo>
                          <a:cubicBezTo>
                            <a:pt x="0" y="16560"/>
                            <a:pt x="5040" y="21600"/>
                            <a:pt x="10800" y="21600"/>
                          </a:cubicBezTo>
                          <a:cubicBezTo>
                            <a:pt x="16560" y="21600"/>
                            <a:pt x="21600" y="16560"/>
                            <a:pt x="21600" y="10800"/>
                          </a:cubicBezTo>
                          <a:cubicBezTo>
                            <a:pt x="21600" y="5040"/>
                            <a:pt x="16560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18" name="Figura"/>
                    <p:cNvSpPr/>
                    <p:nvPr/>
                  </p:nvSpPr>
                  <p:spPr>
                    <a:xfrm>
                      <a:off x="0" y="0"/>
                      <a:ext cx="38100" cy="3810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40" y="0"/>
                            <a:pt x="0" y="5040"/>
                            <a:pt x="0" y="10800"/>
                          </a:cubicBezTo>
                          <a:cubicBezTo>
                            <a:pt x="0" y="16560"/>
                            <a:pt x="5040" y="21600"/>
                            <a:pt x="10800" y="21600"/>
                          </a:cubicBezTo>
                          <a:cubicBezTo>
                            <a:pt x="16560" y="21600"/>
                            <a:pt x="21600" y="16560"/>
                            <a:pt x="21600" y="10800"/>
                          </a:cubicBezTo>
                          <a:cubicBezTo>
                            <a:pt x="21600" y="5040"/>
                            <a:pt x="16560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310" name="Grupo"/>
                  <p:cNvGrpSpPr/>
                  <p:nvPr/>
                </p:nvGrpSpPr>
                <p:grpSpPr>
                  <a:xfrm>
                    <a:off x="495300" y="406400"/>
                    <a:ext cx="88900" cy="279400"/>
                    <a:chOff x="0" y="0"/>
                    <a:chExt cx="88900" cy="279400"/>
                  </a:xfrm>
                </p:grpSpPr>
                <p:sp>
                  <p:nvSpPr>
                    <p:cNvPr id="1313" name="Círculo"/>
                    <p:cNvSpPr/>
                    <p:nvPr/>
                  </p:nvSpPr>
                  <p:spPr>
                    <a:xfrm>
                      <a:off x="12700" y="114300"/>
                      <a:ext cx="38100" cy="38100"/>
                    </a:xfrm>
                    <a:prstGeom prst="ellipse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14" name="Círculo"/>
                    <p:cNvSpPr/>
                    <p:nvPr/>
                  </p:nvSpPr>
                  <p:spPr>
                    <a:xfrm>
                      <a:off x="0" y="241300"/>
                      <a:ext cx="38100" cy="38100"/>
                    </a:xfrm>
                    <a:prstGeom prst="ellipse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315" name="Círculo"/>
                    <p:cNvSpPr/>
                    <p:nvPr/>
                  </p:nvSpPr>
                  <p:spPr>
                    <a:xfrm>
                      <a:off x="50800" y="0"/>
                      <a:ext cx="38100" cy="38100"/>
                    </a:xfrm>
                    <a:prstGeom prst="ellipse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1311" name="Rectángulo"/>
                  <p:cNvSpPr/>
                  <p:nvPr/>
                </p:nvSpPr>
                <p:spPr>
                  <a:xfrm>
                    <a:off x="114300" y="279400"/>
                    <a:ext cx="519431" cy="27941"/>
                  </a:xfrm>
                  <a:prstGeom prst="rect">
                    <a:avLst/>
                  </a:pr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12" name="Rectángulo"/>
                  <p:cNvSpPr/>
                  <p:nvPr/>
                </p:nvSpPr>
                <p:spPr>
                  <a:xfrm>
                    <a:off x="114300" y="342900"/>
                    <a:ext cx="519431" cy="27941"/>
                  </a:xfrm>
                  <a:prstGeom prst="rect">
                    <a:avLst/>
                  </a:pr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202" name="Grupo"/>
                <p:cNvGrpSpPr/>
                <p:nvPr/>
              </p:nvGrpSpPr>
              <p:grpSpPr>
                <a:xfrm>
                  <a:off x="850900" y="2578099"/>
                  <a:ext cx="698965" cy="2479842"/>
                  <a:chOff x="0" y="0"/>
                  <a:chExt cx="698964" cy="2479840"/>
                </a:xfrm>
              </p:grpSpPr>
              <p:sp>
                <p:nvSpPr>
                  <p:cNvPr id="1293" name="Figura"/>
                  <p:cNvSpPr/>
                  <p:nvPr/>
                </p:nvSpPr>
                <p:spPr>
                  <a:xfrm>
                    <a:off x="152400" y="2082800"/>
                    <a:ext cx="546565" cy="3970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299" h="19573" extrusionOk="0">
                        <a:moveTo>
                          <a:pt x="17058" y="12415"/>
                        </a:moveTo>
                        <a:cubicBezTo>
                          <a:pt x="17058" y="12415"/>
                          <a:pt x="4090" y="-1171"/>
                          <a:pt x="1156" y="81"/>
                        </a:cubicBezTo>
                        <a:cubicBezTo>
                          <a:pt x="-1778" y="1396"/>
                          <a:pt x="1624" y="5904"/>
                          <a:pt x="3112" y="8095"/>
                        </a:cubicBezTo>
                        <a:cubicBezTo>
                          <a:pt x="4600" y="10286"/>
                          <a:pt x="4685" y="12853"/>
                          <a:pt x="7151" y="16422"/>
                        </a:cubicBezTo>
                        <a:cubicBezTo>
                          <a:pt x="9617" y="19991"/>
                          <a:pt x="14124" y="20429"/>
                          <a:pt x="17101" y="18238"/>
                        </a:cubicBezTo>
                        <a:cubicBezTo>
                          <a:pt x="19822" y="16234"/>
                          <a:pt x="17058" y="12415"/>
                          <a:pt x="17058" y="12415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94" name="Figura"/>
                  <p:cNvSpPr/>
                  <p:nvPr/>
                </p:nvSpPr>
                <p:spPr>
                  <a:xfrm>
                    <a:off x="0" y="0"/>
                    <a:ext cx="687098" cy="24366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683" h="20994" extrusionOk="0">
                        <a:moveTo>
                          <a:pt x="12620" y="16902"/>
                        </a:moveTo>
                        <a:cubicBezTo>
                          <a:pt x="12161" y="16136"/>
                          <a:pt x="13614" y="13335"/>
                          <a:pt x="13958" y="11092"/>
                        </a:cubicBezTo>
                        <a:cubicBezTo>
                          <a:pt x="14073" y="10173"/>
                          <a:pt x="13270" y="8269"/>
                          <a:pt x="13270" y="7886"/>
                        </a:cubicBezTo>
                        <a:cubicBezTo>
                          <a:pt x="13308" y="6146"/>
                          <a:pt x="13767" y="4931"/>
                          <a:pt x="13958" y="3870"/>
                        </a:cubicBezTo>
                        <a:cubicBezTo>
                          <a:pt x="14149" y="2809"/>
                          <a:pt x="14111" y="379"/>
                          <a:pt x="14111" y="379"/>
                        </a:cubicBezTo>
                        <a:cubicBezTo>
                          <a:pt x="14111" y="379"/>
                          <a:pt x="1075" y="-474"/>
                          <a:pt x="195" y="379"/>
                        </a:cubicBezTo>
                        <a:cubicBezTo>
                          <a:pt x="-378" y="916"/>
                          <a:pt x="348" y="2710"/>
                          <a:pt x="1839" y="4877"/>
                        </a:cubicBezTo>
                        <a:cubicBezTo>
                          <a:pt x="2680" y="6113"/>
                          <a:pt x="3713" y="7558"/>
                          <a:pt x="3866" y="7842"/>
                        </a:cubicBezTo>
                        <a:cubicBezTo>
                          <a:pt x="4133" y="8313"/>
                          <a:pt x="3139" y="9932"/>
                          <a:pt x="3292" y="10840"/>
                        </a:cubicBezTo>
                        <a:cubicBezTo>
                          <a:pt x="3369" y="11179"/>
                          <a:pt x="3063" y="12121"/>
                          <a:pt x="4630" y="14561"/>
                        </a:cubicBezTo>
                        <a:cubicBezTo>
                          <a:pt x="5280" y="15600"/>
                          <a:pt x="6121" y="17143"/>
                          <a:pt x="6083" y="17274"/>
                        </a:cubicBezTo>
                        <a:cubicBezTo>
                          <a:pt x="5968" y="18040"/>
                          <a:pt x="5089" y="18336"/>
                          <a:pt x="6312" y="18730"/>
                        </a:cubicBezTo>
                        <a:cubicBezTo>
                          <a:pt x="6771" y="18872"/>
                          <a:pt x="7383" y="18883"/>
                          <a:pt x="7994" y="19069"/>
                        </a:cubicBezTo>
                        <a:cubicBezTo>
                          <a:pt x="8606" y="19255"/>
                          <a:pt x="9294" y="19528"/>
                          <a:pt x="9715" y="19769"/>
                        </a:cubicBezTo>
                        <a:cubicBezTo>
                          <a:pt x="10326" y="20141"/>
                          <a:pt x="10135" y="20437"/>
                          <a:pt x="12697" y="20765"/>
                        </a:cubicBezTo>
                        <a:cubicBezTo>
                          <a:pt x="14990" y="21060"/>
                          <a:pt x="19463" y="21126"/>
                          <a:pt x="20419" y="20623"/>
                        </a:cubicBezTo>
                        <a:cubicBezTo>
                          <a:pt x="21222" y="20229"/>
                          <a:pt x="20266" y="20393"/>
                          <a:pt x="16520" y="18970"/>
                        </a:cubicBezTo>
                        <a:cubicBezTo>
                          <a:pt x="15143" y="18467"/>
                          <a:pt x="13232" y="17920"/>
                          <a:pt x="12620" y="16902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95" name="Figura"/>
                  <p:cNvSpPr/>
                  <p:nvPr/>
                </p:nvSpPr>
                <p:spPr>
                  <a:xfrm>
                    <a:off x="330199" y="1828800"/>
                    <a:ext cx="288688" cy="53534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179" h="20189" extrusionOk="0">
                        <a:moveTo>
                          <a:pt x="7092" y="9820"/>
                        </a:moveTo>
                        <a:cubicBezTo>
                          <a:pt x="5152" y="7234"/>
                          <a:pt x="4223" y="4600"/>
                          <a:pt x="4055" y="1966"/>
                        </a:cubicBezTo>
                        <a:cubicBezTo>
                          <a:pt x="3886" y="-621"/>
                          <a:pt x="-164" y="-908"/>
                          <a:pt x="5" y="2636"/>
                        </a:cubicBezTo>
                        <a:cubicBezTo>
                          <a:pt x="174" y="6180"/>
                          <a:pt x="848" y="7761"/>
                          <a:pt x="3295" y="11449"/>
                        </a:cubicBezTo>
                        <a:cubicBezTo>
                          <a:pt x="5489" y="14849"/>
                          <a:pt x="8273" y="17579"/>
                          <a:pt x="11564" y="19159"/>
                        </a:cubicBezTo>
                        <a:cubicBezTo>
                          <a:pt x="14855" y="20692"/>
                          <a:pt x="21436" y="20548"/>
                          <a:pt x="18398" y="18489"/>
                        </a:cubicBezTo>
                        <a:cubicBezTo>
                          <a:pt x="18398" y="18489"/>
                          <a:pt x="9033" y="12406"/>
                          <a:pt x="7092" y="982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96" name="Figura"/>
                  <p:cNvSpPr/>
                  <p:nvPr/>
                </p:nvSpPr>
                <p:spPr>
                  <a:xfrm>
                    <a:off x="330199" y="2273299"/>
                    <a:ext cx="295911" cy="1199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421" extrusionOk="0">
                        <a:moveTo>
                          <a:pt x="9363" y="1730"/>
                        </a:moveTo>
                        <a:cubicBezTo>
                          <a:pt x="4357" y="5638"/>
                          <a:pt x="0" y="14072"/>
                          <a:pt x="0" y="14072"/>
                        </a:cubicBezTo>
                        <a:lnTo>
                          <a:pt x="2039" y="19421"/>
                        </a:lnTo>
                        <a:cubicBezTo>
                          <a:pt x="2039" y="19421"/>
                          <a:pt x="2596" y="15718"/>
                          <a:pt x="9178" y="6872"/>
                        </a:cubicBezTo>
                        <a:cubicBezTo>
                          <a:pt x="15760" y="-1973"/>
                          <a:pt x="21600" y="4815"/>
                          <a:pt x="21600" y="4815"/>
                        </a:cubicBezTo>
                        <a:lnTo>
                          <a:pt x="20395" y="1935"/>
                        </a:lnTo>
                        <a:cubicBezTo>
                          <a:pt x="20302" y="1730"/>
                          <a:pt x="14369" y="-2179"/>
                          <a:pt x="9363" y="173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97" name="Figura"/>
                  <p:cNvSpPr/>
                  <p:nvPr/>
                </p:nvSpPr>
                <p:spPr>
                  <a:xfrm>
                    <a:off x="304800" y="2209799"/>
                    <a:ext cx="281941" cy="1246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806" extrusionOk="0">
                        <a:moveTo>
                          <a:pt x="9049" y="1638"/>
                        </a:moveTo>
                        <a:cubicBezTo>
                          <a:pt x="2822" y="5070"/>
                          <a:pt x="0" y="14356"/>
                          <a:pt x="0" y="14356"/>
                        </a:cubicBezTo>
                        <a:lnTo>
                          <a:pt x="1168" y="19806"/>
                        </a:lnTo>
                        <a:cubicBezTo>
                          <a:pt x="1168" y="19806"/>
                          <a:pt x="3405" y="10318"/>
                          <a:pt x="9146" y="4868"/>
                        </a:cubicBezTo>
                        <a:cubicBezTo>
                          <a:pt x="14886" y="-583"/>
                          <a:pt x="21600" y="4262"/>
                          <a:pt x="21600" y="4262"/>
                        </a:cubicBezTo>
                        <a:lnTo>
                          <a:pt x="19946" y="1234"/>
                        </a:lnTo>
                        <a:cubicBezTo>
                          <a:pt x="19849" y="1234"/>
                          <a:pt x="15276" y="-1794"/>
                          <a:pt x="9049" y="1638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98" name="Figura"/>
                  <p:cNvSpPr/>
                  <p:nvPr/>
                </p:nvSpPr>
                <p:spPr>
                  <a:xfrm>
                    <a:off x="266700" y="2146300"/>
                    <a:ext cx="266700" cy="11359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320" extrusionOk="0">
                        <a:moveTo>
                          <a:pt x="10800" y="1824"/>
                        </a:moveTo>
                        <a:cubicBezTo>
                          <a:pt x="4834" y="5928"/>
                          <a:pt x="0" y="15648"/>
                          <a:pt x="0" y="15648"/>
                        </a:cubicBezTo>
                        <a:lnTo>
                          <a:pt x="1646" y="19320"/>
                        </a:lnTo>
                        <a:cubicBezTo>
                          <a:pt x="1646" y="19320"/>
                          <a:pt x="5349" y="9168"/>
                          <a:pt x="10800" y="4632"/>
                        </a:cubicBezTo>
                        <a:cubicBezTo>
                          <a:pt x="16251" y="96"/>
                          <a:pt x="21600" y="5280"/>
                          <a:pt x="21600" y="5280"/>
                        </a:cubicBezTo>
                        <a:lnTo>
                          <a:pt x="20263" y="1824"/>
                        </a:lnTo>
                        <a:cubicBezTo>
                          <a:pt x="20366" y="1824"/>
                          <a:pt x="16766" y="-2280"/>
                          <a:pt x="10800" y="1824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99" name="Figura"/>
                  <p:cNvSpPr/>
                  <p:nvPr/>
                </p:nvSpPr>
                <p:spPr>
                  <a:xfrm>
                    <a:off x="203200" y="1993900"/>
                    <a:ext cx="231140" cy="381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9376" y="11520"/>
                        </a:moveTo>
                        <a:cubicBezTo>
                          <a:pt x="4629" y="12240"/>
                          <a:pt x="119" y="7920"/>
                          <a:pt x="119" y="7920"/>
                        </a:cubicBezTo>
                        <a:lnTo>
                          <a:pt x="0" y="16560"/>
                        </a:lnTo>
                        <a:cubicBezTo>
                          <a:pt x="0" y="16560"/>
                          <a:pt x="949" y="21600"/>
                          <a:pt x="7121" y="21600"/>
                        </a:cubicBezTo>
                        <a:cubicBezTo>
                          <a:pt x="13292" y="21600"/>
                          <a:pt x="21600" y="10800"/>
                          <a:pt x="21600" y="10800"/>
                        </a:cubicBezTo>
                        <a:lnTo>
                          <a:pt x="21125" y="0"/>
                        </a:lnTo>
                        <a:cubicBezTo>
                          <a:pt x="21125" y="720"/>
                          <a:pt x="14242" y="10800"/>
                          <a:pt x="9376" y="1152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00" name="Figura"/>
                  <p:cNvSpPr/>
                  <p:nvPr/>
                </p:nvSpPr>
                <p:spPr>
                  <a:xfrm>
                    <a:off x="190500" y="1930400"/>
                    <a:ext cx="224791" cy="330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8908" y="8308"/>
                        </a:moveTo>
                        <a:cubicBezTo>
                          <a:pt x="5492" y="8308"/>
                          <a:pt x="1708" y="5815"/>
                          <a:pt x="0" y="5815"/>
                        </a:cubicBezTo>
                        <a:lnTo>
                          <a:pt x="244" y="17446"/>
                        </a:lnTo>
                        <a:cubicBezTo>
                          <a:pt x="244" y="17446"/>
                          <a:pt x="3051" y="21600"/>
                          <a:pt x="8298" y="21600"/>
                        </a:cubicBezTo>
                        <a:cubicBezTo>
                          <a:pt x="12814" y="21600"/>
                          <a:pt x="21600" y="10800"/>
                          <a:pt x="21600" y="10800"/>
                        </a:cubicBezTo>
                        <a:lnTo>
                          <a:pt x="21600" y="0"/>
                        </a:lnTo>
                        <a:cubicBezTo>
                          <a:pt x="21478" y="0"/>
                          <a:pt x="12692" y="8308"/>
                          <a:pt x="8908" y="8308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301" name="Figura"/>
                  <p:cNvSpPr/>
                  <p:nvPr/>
                </p:nvSpPr>
                <p:spPr>
                  <a:xfrm>
                    <a:off x="177799" y="1879600"/>
                    <a:ext cx="232411" cy="304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6300"/>
                        </a:moveTo>
                        <a:lnTo>
                          <a:pt x="354" y="21600"/>
                        </a:lnTo>
                        <a:cubicBezTo>
                          <a:pt x="354" y="21600"/>
                          <a:pt x="6374" y="21600"/>
                          <a:pt x="9915" y="21600"/>
                        </a:cubicBezTo>
                        <a:cubicBezTo>
                          <a:pt x="13456" y="21600"/>
                          <a:pt x="21364" y="10800"/>
                          <a:pt x="21364" y="10800"/>
                        </a:cubicBezTo>
                        <a:lnTo>
                          <a:pt x="21600" y="0"/>
                        </a:lnTo>
                        <a:cubicBezTo>
                          <a:pt x="21600" y="0"/>
                          <a:pt x="14046" y="5400"/>
                          <a:pt x="10741" y="5400"/>
                        </a:cubicBezTo>
                        <a:cubicBezTo>
                          <a:pt x="7554" y="5400"/>
                          <a:pt x="0" y="6300"/>
                          <a:pt x="0" y="630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203" name="Grupo"/>
                <p:cNvGrpSpPr/>
                <p:nvPr/>
              </p:nvGrpSpPr>
              <p:grpSpPr>
                <a:xfrm>
                  <a:off x="203199" y="2578100"/>
                  <a:ext cx="699163" cy="2479632"/>
                  <a:chOff x="0" y="0"/>
                  <a:chExt cx="699161" cy="2479631"/>
                </a:xfrm>
              </p:grpSpPr>
              <p:sp>
                <p:nvSpPr>
                  <p:cNvPr id="1284" name="Figura"/>
                  <p:cNvSpPr/>
                  <p:nvPr/>
                </p:nvSpPr>
                <p:spPr>
                  <a:xfrm>
                    <a:off x="-1" y="2082799"/>
                    <a:ext cx="546438" cy="39683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295" h="19507" extrusionOk="0">
                        <a:moveTo>
                          <a:pt x="17131" y="89"/>
                        </a:moveTo>
                        <a:cubicBezTo>
                          <a:pt x="14197" y="-1222"/>
                          <a:pt x="1229" y="12387"/>
                          <a:pt x="1229" y="12387"/>
                        </a:cubicBezTo>
                        <a:cubicBezTo>
                          <a:pt x="1229" y="12387"/>
                          <a:pt x="-1535" y="16195"/>
                          <a:pt x="1229" y="18193"/>
                        </a:cubicBezTo>
                        <a:cubicBezTo>
                          <a:pt x="4163" y="20378"/>
                          <a:pt x="8670" y="19879"/>
                          <a:pt x="11178" y="16383"/>
                        </a:cubicBezTo>
                        <a:cubicBezTo>
                          <a:pt x="13645" y="12824"/>
                          <a:pt x="13730" y="10202"/>
                          <a:pt x="15218" y="8080"/>
                        </a:cubicBezTo>
                        <a:cubicBezTo>
                          <a:pt x="16706" y="5895"/>
                          <a:pt x="20065" y="1400"/>
                          <a:pt x="17131" y="89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85" name="Figura"/>
                  <p:cNvSpPr/>
                  <p:nvPr/>
                </p:nvSpPr>
                <p:spPr>
                  <a:xfrm>
                    <a:off x="12699" y="-1"/>
                    <a:ext cx="686463" cy="24361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701" h="21001" extrusionOk="0">
                        <a:moveTo>
                          <a:pt x="6526" y="380"/>
                        </a:moveTo>
                        <a:cubicBezTo>
                          <a:pt x="6526" y="380"/>
                          <a:pt x="6449" y="2810"/>
                          <a:pt x="6679" y="3872"/>
                        </a:cubicBezTo>
                        <a:cubicBezTo>
                          <a:pt x="6870" y="4934"/>
                          <a:pt x="7330" y="6149"/>
                          <a:pt x="7368" y="7890"/>
                        </a:cubicBezTo>
                        <a:cubicBezTo>
                          <a:pt x="7368" y="8273"/>
                          <a:pt x="6526" y="10178"/>
                          <a:pt x="6679" y="11098"/>
                        </a:cubicBezTo>
                        <a:cubicBezTo>
                          <a:pt x="6985" y="13342"/>
                          <a:pt x="8479" y="16156"/>
                          <a:pt x="8019" y="16911"/>
                        </a:cubicBezTo>
                        <a:cubicBezTo>
                          <a:pt x="7407" y="17929"/>
                          <a:pt x="5453" y="18477"/>
                          <a:pt x="4151" y="18980"/>
                        </a:cubicBezTo>
                        <a:cubicBezTo>
                          <a:pt x="436" y="20403"/>
                          <a:pt x="-521" y="20239"/>
                          <a:pt x="245" y="20633"/>
                        </a:cubicBezTo>
                        <a:cubicBezTo>
                          <a:pt x="1241" y="21126"/>
                          <a:pt x="5683" y="21071"/>
                          <a:pt x="7981" y="20776"/>
                        </a:cubicBezTo>
                        <a:cubicBezTo>
                          <a:pt x="10509" y="20447"/>
                          <a:pt x="10317" y="20141"/>
                          <a:pt x="10968" y="19779"/>
                        </a:cubicBezTo>
                        <a:cubicBezTo>
                          <a:pt x="11390" y="19539"/>
                          <a:pt x="12079" y="19265"/>
                          <a:pt x="12692" y="19079"/>
                        </a:cubicBezTo>
                        <a:cubicBezTo>
                          <a:pt x="13305" y="18893"/>
                          <a:pt x="13956" y="18882"/>
                          <a:pt x="14377" y="18739"/>
                        </a:cubicBezTo>
                        <a:cubicBezTo>
                          <a:pt x="15602" y="18345"/>
                          <a:pt x="14722" y="18050"/>
                          <a:pt x="14607" y="17283"/>
                        </a:cubicBezTo>
                        <a:cubicBezTo>
                          <a:pt x="14568" y="17152"/>
                          <a:pt x="15411" y="15597"/>
                          <a:pt x="16062" y="14568"/>
                        </a:cubicBezTo>
                        <a:cubicBezTo>
                          <a:pt x="17594" y="12127"/>
                          <a:pt x="17326" y="11185"/>
                          <a:pt x="17402" y="10846"/>
                        </a:cubicBezTo>
                        <a:cubicBezTo>
                          <a:pt x="17556" y="9937"/>
                          <a:pt x="16560" y="8317"/>
                          <a:pt x="16828" y="7846"/>
                        </a:cubicBezTo>
                        <a:cubicBezTo>
                          <a:pt x="16981" y="7573"/>
                          <a:pt x="18015" y="6128"/>
                          <a:pt x="18858" y="4879"/>
                        </a:cubicBezTo>
                        <a:cubicBezTo>
                          <a:pt x="20351" y="2712"/>
                          <a:pt x="21079" y="927"/>
                          <a:pt x="20505" y="380"/>
                        </a:cubicBezTo>
                        <a:cubicBezTo>
                          <a:pt x="19585" y="-474"/>
                          <a:pt x="6526" y="380"/>
                          <a:pt x="6526" y="38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86" name="Figura"/>
                  <p:cNvSpPr/>
                  <p:nvPr/>
                </p:nvSpPr>
                <p:spPr>
                  <a:xfrm>
                    <a:off x="76199" y="1828800"/>
                    <a:ext cx="288792" cy="53534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186" h="20189" extrusionOk="0">
                        <a:moveTo>
                          <a:pt x="15131" y="1966"/>
                        </a:moveTo>
                        <a:cubicBezTo>
                          <a:pt x="14963" y="4552"/>
                          <a:pt x="14034" y="7186"/>
                          <a:pt x="12094" y="9820"/>
                        </a:cubicBezTo>
                        <a:cubicBezTo>
                          <a:pt x="10153" y="12406"/>
                          <a:pt x="788" y="18489"/>
                          <a:pt x="788" y="18489"/>
                        </a:cubicBezTo>
                        <a:cubicBezTo>
                          <a:pt x="-2250" y="20548"/>
                          <a:pt x="4247" y="20692"/>
                          <a:pt x="7622" y="19159"/>
                        </a:cubicBezTo>
                        <a:cubicBezTo>
                          <a:pt x="10913" y="17627"/>
                          <a:pt x="13697" y="14849"/>
                          <a:pt x="15891" y="11449"/>
                        </a:cubicBezTo>
                        <a:cubicBezTo>
                          <a:pt x="18338" y="7761"/>
                          <a:pt x="18928" y="6180"/>
                          <a:pt x="19181" y="2636"/>
                        </a:cubicBezTo>
                        <a:cubicBezTo>
                          <a:pt x="19350" y="-908"/>
                          <a:pt x="15384" y="-621"/>
                          <a:pt x="15131" y="1966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87" name="Figura"/>
                  <p:cNvSpPr/>
                  <p:nvPr/>
                </p:nvSpPr>
                <p:spPr>
                  <a:xfrm>
                    <a:off x="63499" y="2273299"/>
                    <a:ext cx="295911" cy="1190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471" extrusionOk="0">
                        <a:moveTo>
                          <a:pt x="1205" y="1817"/>
                        </a:moveTo>
                        <a:lnTo>
                          <a:pt x="0" y="4725"/>
                        </a:lnTo>
                        <a:cubicBezTo>
                          <a:pt x="0" y="4725"/>
                          <a:pt x="5840" y="-2129"/>
                          <a:pt x="12422" y="6802"/>
                        </a:cubicBezTo>
                        <a:cubicBezTo>
                          <a:pt x="19004" y="15733"/>
                          <a:pt x="19561" y="19471"/>
                          <a:pt x="19561" y="19471"/>
                        </a:cubicBezTo>
                        <a:lnTo>
                          <a:pt x="21600" y="14071"/>
                        </a:lnTo>
                        <a:cubicBezTo>
                          <a:pt x="21600" y="14071"/>
                          <a:pt x="17243" y="5556"/>
                          <a:pt x="12237" y="1609"/>
                        </a:cubicBezTo>
                        <a:cubicBezTo>
                          <a:pt x="7231" y="-2129"/>
                          <a:pt x="1205" y="1817"/>
                          <a:pt x="1205" y="1817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88" name="Figura"/>
                  <p:cNvSpPr/>
                  <p:nvPr/>
                </p:nvSpPr>
                <p:spPr>
                  <a:xfrm>
                    <a:off x="114300" y="2209799"/>
                    <a:ext cx="281941" cy="1246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806" extrusionOk="0">
                        <a:moveTo>
                          <a:pt x="12454" y="1638"/>
                        </a:moveTo>
                        <a:cubicBezTo>
                          <a:pt x="6227" y="-1794"/>
                          <a:pt x="1654" y="1234"/>
                          <a:pt x="1654" y="1234"/>
                        </a:cubicBezTo>
                        <a:lnTo>
                          <a:pt x="0" y="4262"/>
                        </a:lnTo>
                        <a:cubicBezTo>
                          <a:pt x="0" y="4262"/>
                          <a:pt x="6714" y="-381"/>
                          <a:pt x="12454" y="4868"/>
                        </a:cubicBezTo>
                        <a:cubicBezTo>
                          <a:pt x="18195" y="10116"/>
                          <a:pt x="20432" y="19806"/>
                          <a:pt x="20432" y="19806"/>
                        </a:cubicBezTo>
                        <a:lnTo>
                          <a:pt x="21600" y="14356"/>
                        </a:lnTo>
                        <a:cubicBezTo>
                          <a:pt x="21600" y="14557"/>
                          <a:pt x="18778" y="5271"/>
                          <a:pt x="12454" y="1638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89" name="Figura"/>
                  <p:cNvSpPr/>
                  <p:nvPr/>
                </p:nvSpPr>
                <p:spPr>
                  <a:xfrm>
                    <a:off x="165100" y="2146300"/>
                    <a:ext cx="266700" cy="11359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320" extrusionOk="0">
                        <a:moveTo>
                          <a:pt x="1337" y="1824"/>
                        </a:moveTo>
                        <a:lnTo>
                          <a:pt x="0" y="5280"/>
                        </a:lnTo>
                        <a:cubicBezTo>
                          <a:pt x="0" y="5280"/>
                          <a:pt x="5349" y="96"/>
                          <a:pt x="10800" y="4632"/>
                        </a:cubicBezTo>
                        <a:cubicBezTo>
                          <a:pt x="16251" y="9168"/>
                          <a:pt x="19954" y="19320"/>
                          <a:pt x="19954" y="19320"/>
                        </a:cubicBezTo>
                        <a:lnTo>
                          <a:pt x="21600" y="15648"/>
                        </a:lnTo>
                        <a:cubicBezTo>
                          <a:pt x="21600" y="15648"/>
                          <a:pt x="16766" y="5928"/>
                          <a:pt x="10800" y="1824"/>
                        </a:cubicBezTo>
                        <a:cubicBezTo>
                          <a:pt x="4937" y="-2280"/>
                          <a:pt x="1337" y="1824"/>
                          <a:pt x="1337" y="1824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90" name="Figura"/>
                  <p:cNvSpPr/>
                  <p:nvPr/>
                </p:nvSpPr>
                <p:spPr>
                  <a:xfrm>
                    <a:off x="266700" y="1993900"/>
                    <a:ext cx="231140" cy="381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2105" y="10080"/>
                        </a:moveTo>
                        <a:cubicBezTo>
                          <a:pt x="7358" y="9360"/>
                          <a:pt x="475" y="0"/>
                          <a:pt x="475" y="0"/>
                        </a:cubicBezTo>
                        <a:lnTo>
                          <a:pt x="0" y="10800"/>
                        </a:lnTo>
                        <a:cubicBezTo>
                          <a:pt x="0" y="10800"/>
                          <a:pt x="8308" y="21600"/>
                          <a:pt x="14479" y="21600"/>
                        </a:cubicBezTo>
                        <a:cubicBezTo>
                          <a:pt x="20651" y="21600"/>
                          <a:pt x="21600" y="16560"/>
                          <a:pt x="21600" y="16560"/>
                        </a:cubicBezTo>
                        <a:lnTo>
                          <a:pt x="21481" y="7920"/>
                        </a:lnTo>
                        <a:cubicBezTo>
                          <a:pt x="21363" y="6480"/>
                          <a:pt x="16853" y="10800"/>
                          <a:pt x="12105" y="1008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91" name="Figura"/>
                  <p:cNvSpPr/>
                  <p:nvPr/>
                </p:nvSpPr>
                <p:spPr>
                  <a:xfrm>
                    <a:off x="279400" y="1930400"/>
                    <a:ext cx="224791" cy="330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0" y="10800"/>
                        </a:lnTo>
                        <a:cubicBezTo>
                          <a:pt x="0" y="10800"/>
                          <a:pt x="8786" y="20769"/>
                          <a:pt x="13302" y="21600"/>
                        </a:cubicBezTo>
                        <a:cubicBezTo>
                          <a:pt x="18549" y="21600"/>
                          <a:pt x="21356" y="17446"/>
                          <a:pt x="21356" y="17446"/>
                        </a:cubicBezTo>
                        <a:lnTo>
                          <a:pt x="21600" y="5815"/>
                        </a:lnTo>
                        <a:cubicBezTo>
                          <a:pt x="20014" y="6646"/>
                          <a:pt x="16108" y="8308"/>
                          <a:pt x="12692" y="8308"/>
                        </a:cubicBezTo>
                        <a:cubicBezTo>
                          <a:pt x="8786" y="8308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92" name="Figura"/>
                  <p:cNvSpPr/>
                  <p:nvPr/>
                </p:nvSpPr>
                <p:spPr>
                  <a:xfrm>
                    <a:off x="279399" y="1879600"/>
                    <a:ext cx="232411" cy="304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236" y="10800"/>
                        </a:lnTo>
                        <a:cubicBezTo>
                          <a:pt x="236" y="10800"/>
                          <a:pt x="8144" y="21600"/>
                          <a:pt x="11685" y="21600"/>
                        </a:cubicBezTo>
                        <a:cubicBezTo>
                          <a:pt x="15226" y="21600"/>
                          <a:pt x="21246" y="21600"/>
                          <a:pt x="21246" y="21600"/>
                        </a:cubicBezTo>
                        <a:lnTo>
                          <a:pt x="21600" y="6300"/>
                        </a:lnTo>
                        <a:cubicBezTo>
                          <a:pt x="21600" y="6300"/>
                          <a:pt x="14164" y="5400"/>
                          <a:pt x="10859" y="5400"/>
                        </a:cubicBezTo>
                        <a:cubicBezTo>
                          <a:pt x="7554" y="540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204" name="Figura"/>
                <p:cNvSpPr/>
                <p:nvPr/>
              </p:nvSpPr>
              <p:spPr>
                <a:xfrm>
                  <a:off x="342900" y="914400"/>
                  <a:ext cx="1101910" cy="12039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482" h="21600" extrusionOk="0">
                      <a:moveTo>
                        <a:pt x="19370" y="1663"/>
                      </a:moveTo>
                      <a:cubicBezTo>
                        <a:pt x="17363" y="957"/>
                        <a:pt x="14696" y="0"/>
                        <a:pt x="14696" y="0"/>
                      </a:cubicBezTo>
                      <a:cubicBezTo>
                        <a:pt x="14035" y="1162"/>
                        <a:pt x="11934" y="2165"/>
                        <a:pt x="10400" y="2210"/>
                      </a:cubicBezTo>
                      <a:cubicBezTo>
                        <a:pt x="8629" y="2256"/>
                        <a:pt x="5891" y="1230"/>
                        <a:pt x="5230" y="68"/>
                      </a:cubicBezTo>
                      <a:cubicBezTo>
                        <a:pt x="5230" y="68"/>
                        <a:pt x="2680" y="1003"/>
                        <a:pt x="744" y="1709"/>
                      </a:cubicBezTo>
                      <a:cubicBezTo>
                        <a:pt x="296" y="5035"/>
                        <a:pt x="-129" y="8271"/>
                        <a:pt x="36" y="11757"/>
                      </a:cubicBezTo>
                      <a:cubicBezTo>
                        <a:pt x="154" y="11803"/>
                        <a:pt x="249" y="11825"/>
                        <a:pt x="343" y="11848"/>
                      </a:cubicBezTo>
                      <a:cubicBezTo>
                        <a:pt x="792" y="14514"/>
                        <a:pt x="957" y="16952"/>
                        <a:pt x="1099" y="18228"/>
                      </a:cubicBezTo>
                      <a:cubicBezTo>
                        <a:pt x="1193" y="18957"/>
                        <a:pt x="1217" y="19549"/>
                        <a:pt x="1217" y="20438"/>
                      </a:cubicBezTo>
                      <a:cubicBezTo>
                        <a:pt x="5230" y="20643"/>
                        <a:pt x="9266" y="20894"/>
                        <a:pt x="13280" y="21213"/>
                      </a:cubicBezTo>
                      <a:cubicBezTo>
                        <a:pt x="15192" y="21372"/>
                        <a:pt x="17104" y="21532"/>
                        <a:pt x="19016" y="21600"/>
                      </a:cubicBezTo>
                      <a:cubicBezTo>
                        <a:pt x="18921" y="19959"/>
                        <a:pt x="18969" y="19230"/>
                        <a:pt x="19063" y="18205"/>
                      </a:cubicBezTo>
                      <a:cubicBezTo>
                        <a:pt x="19158" y="17476"/>
                        <a:pt x="19228" y="16382"/>
                        <a:pt x="19370" y="15084"/>
                      </a:cubicBezTo>
                      <a:cubicBezTo>
                        <a:pt x="19228" y="15015"/>
                        <a:pt x="19110" y="14856"/>
                        <a:pt x="19205" y="14673"/>
                      </a:cubicBezTo>
                      <a:cubicBezTo>
                        <a:pt x="21471" y="10139"/>
                        <a:pt x="20196" y="5924"/>
                        <a:pt x="19370" y="1663"/>
                      </a:cubicBezTo>
                      <a:close/>
                    </a:path>
                  </a:pathLst>
                </a:custGeom>
                <a:solidFill>
                  <a:srgbClr val="CACFD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05" name="Figura"/>
                <p:cNvSpPr/>
                <p:nvPr/>
              </p:nvSpPr>
              <p:spPr>
                <a:xfrm>
                  <a:off x="0" y="1257299"/>
                  <a:ext cx="379730" cy="5234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54" extrusionOk="0">
                      <a:moveTo>
                        <a:pt x="19866" y="6870"/>
                      </a:moveTo>
                      <a:cubicBezTo>
                        <a:pt x="18349" y="4632"/>
                        <a:pt x="9680" y="0"/>
                        <a:pt x="9680" y="0"/>
                      </a:cubicBezTo>
                      <a:cubicBezTo>
                        <a:pt x="9680" y="0"/>
                        <a:pt x="3323" y="10201"/>
                        <a:pt x="1662" y="12752"/>
                      </a:cubicBezTo>
                      <a:cubicBezTo>
                        <a:pt x="0" y="15302"/>
                        <a:pt x="0" y="15302"/>
                        <a:pt x="0" y="15302"/>
                      </a:cubicBezTo>
                      <a:cubicBezTo>
                        <a:pt x="0" y="15302"/>
                        <a:pt x="5346" y="15719"/>
                        <a:pt x="8669" y="17800"/>
                      </a:cubicBezTo>
                      <a:cubicBezTo>
                        <a:pt x="11992" y="19882"/>
                        <a:pt x="17410" y="21600"/>
                        <a:pt x="18349" y="21444"/>
                      </a:cubicBezTo>
                      <a:cubicBezTo>
                        <a:pt x="19288" y="21288"/>
                        <a:pt x="21600" y="21444"/>
                        <a:pt x="21600" y="21444"/>
                      </a:cubicBezTo>
                      <a:cubicBezTo>
                        <a:pt x="21600" y="21444"/>
                        <a:pt x="19216" y="13116"/>
                        <a:pt x="19866" y="6870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06" name="Figura"/>
                <p:cNvSpPr/>
                <p:nvPr/>
              </p:nvSpPr>
              <p:spPr>
                <a:xfrm>
                  <a:off x="1384300" y="1206499"/>
                  <a:ext cx="379730" cy="5682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73" extrusionOk="0">
                      <a:moveTo>
                        <a:pt x="10692" y="477"/>
                      </a:moveTo>
                      <a:cubicBezTo>
                        <a:pt x="10692" y="477"/>
                        <a:pt x="2817" y="-596"/>
                        <a:pt x="1373" y="477"/>
                      </a:cubicBezTo>
                      <a:cubicBezTo>
                        <a:pt x="3540" y="8548"/>
                        <a:pt x="0" y="20864"/>
                        <a:pt x="0" y="20864"/>
                      </a:cubicBezTo>
                      <a:cubicBezTo>
                        <a:pt x="0" y="20864"/>
                        <a:pt x="2312" y="20724"/>
                        <a:pt x="3251" y="20864"/>
                      </a:cubicBezTo>
                      <a:cubicBezTo>
                        <a:pt x="4190" y="21004"/>
                        <a:pt x="9608" y="19464"/>
                        <a:pt x="12931" y="17598"/>
                      </a:cubicBezTo>
                      <a:cubicBezTo>
                        <a:pt x="16254" y="15732"/>
                        <a:pt x="21600" y="15359"/>
                        <a:pt x="21600" y="15359"/>
                      </a:cubicBezTo>
                      <a:cubicBezTo>
                        <a:pt x="21600" y="15359"/>
                        <a:pt x="21600" y="15359"/>
                        <a:pt x="19938" y="13073"/>
                      </a:cubicBezTo>
                      <a:cubicBezTo>
                        <a:pt x="18349" y="10787"/>
                        <a:pt x="10692" y="477"/>
                        <a:pt x="10692" y="477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07" name="Rectángulo"/>
                <p:cNvSpPr/>
                <p:nvPr/>
              </p:nvSpPr>
              <p:spPr>
                <a:xfrm>
                  <a:off x="342900" y="1511300"/>
                  <a:ext cx="1075690" cy="786131"/>
                </a:xfrm>
                <a:prstGeom prst="rect">
                  <a:avLst/>
                </a:pr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08" name="Rectángulo"/>
                <p:cNvSpPr/>
                <p:nvPr/>
              </p:nvSpPr>
              <p:spPr>
                <a:xfrm>
                  <a:off x="622300" y="1168400"/>
                  <a:ext cx="538480" cy="58420"/>
                </a:xfrm>
                <a:prstGeom prst="rect">
                  <a:avLst/>
                </a:pr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09" name="Rectángulo"/>
                <p:cNvSpPr/>
                <p:nvPr/>
              </p:nvSpPr>
              <p:spPr>
                <a:xfrm>
                  <a:off x="863600" y="1054100"/>
                  <a:ext cx="58420" cy="883920"/>
                </a:xfrm>
                <a:prstGeom prst="rect">
                  <a:avLst/>
                </a:pr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210" name="Grupo"/>
                <p:cNvGrpSpPr/>
                <p:nvPr/>
              </p:nvGrpSpPr>
              <p:grpSpPr>
                <a:xfrm>
                  <a:off x="63499" y="863600"/>
                  <a:ext cx="610728" cy="612866"/>
                  <a:chOff x="0" y="0"/>
                  <a:chExt cx="610726" cy="612865"/>
                </a:xfrm>
              </p:grpSpPr>
              <p:sp>
                <p:nvSpPr>
                  <p:cNvPr id="1278" name="Figura"/>
                  <p:cNvSpPr/>
                  <p:nvPr/>
                </p:nvSpPr>
                <p:spPr>
                  <a:xfrm>
                    <a:off x="0" y="355600"/>
                    <a:ext cx="256541" cy="25726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024" extrusionOk="0">
                        <a:moveTo>
                          <a:pt x="0" y="10706"/>
                        </a:moveTo>
                        <a:cubicBezTo>
                          <a:pt x="0" y="10706"/>
                          <a:pt x="7806" y="15120"/>
                          <a:pt x="12618" y="18407"/>
                        </a:cubicBezTo>
                        <a:cubicBezTo>
                          <a:pt x="17323" y="21600"/>
                          <a:pt x="21600" y="11363"/>
                          <a:pt x="21600" y="11363"/>
                        </a:cubicBezTo>
                        <a:lnTo>
                          <a:pt x="7699" y="0"/>
                        </a:lnTo>
                        <a:lnTo>
                          <a:pt x="0" y="10706"/>
                        </a:lnTo>
                        <a:close/>
                      </a:path>
                    </a:pathLst>
                  </a:cu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79" name="Figura"/>
                  <p:cNvSpPr/>
                  <p:nvPr/>
                </p:nvSpPr>
                <p:spPr>
                  <a:xfrm>
                    <a:off x="25400" y="266699"/>
                    <a:ext cx="224791" cy="27851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256" extrusionOk="0">
                        <a:moveTo>
                          <a:pt x="0" y="11151"/>
                        </a:moveTo>
                        <a:cubicBezTo>
                          <a:pt x="0" y="11151"/>
                          <a:pt x="8786" y="15454"/>
                          <a:pt x="14156" y="18527"/>
                        </a:cubicBezTo>
                        <a:cubicBezTo>
                          <a:pt x="19525" y="21600"/>
                          <a:pt x="21600" y="13961"/>
                          <a:pt x="21600" y="13961"/>
                        </a:cubicBezTo>
                        <a:lnTo>
                          <a:pt x="10007" y="0"/>
                        </a:lnTo>
                        <a:lnTo>
                          <a:pt x="0" y="11151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80" name="Figura"/>
                  <p:cNvSpPr/>
                  <p:nvPr/>
                </p:nvSpPr>
                <p:spPr>
                  <a:xfrm>
                    <a:off x="101600" y="127000"/>
                    <a:ext cx="334873" cy="45563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372" h="21058" extrusionOk="0">
                        <a:moveTo>
                          <a:pt x="11461" y="0"/>
                        </a:moveTo>
                        <a:lnTo>
                          <a:pt x="0" y="4520"/>
                        </a:lnTo>
                        <a:cubicBezTo>
                          <a:pt x="0" y="4520"/>
                          <a:pt x="1322" y="8804"/>
                          <a:pt x="3894" y="13207"/>
                        </a:cubicBezTo>
                        <a:cubicBezTo>
                          <a:pt x="5731" y="16317"/>
                          <a:pt x="8302" y="21600"/>
                          <a:pt x="10580" y="21013"/>
                        </a:cubicBezTo>
                        <a:cubicBezTo>
                          <a:pt x="11608" y="20778"/>
                          <a:pt x="15576" y="19370"/>
                          <a:pt x="17045" y="18783"/>
                        </a:cubicBezTo>
                        <a:cubicBezTo>
                          <a:pt x="21600" y="16963"/>
                          <a:pt x="18514" y="13089"/>
                          <a:pt x="15869" y="7865"/>
                        </a:cubicBezTo>
                        <a:cubicBezTo>
                          <a:pt x="13959" y="4285"/>
                          <a:pt x="11461" y="0"/>
                          <a:pt x="11461" y="0"/>
                        </a:cubicBezTo>
                        <a:close/>
                      </a:path>
                    </a:pathLst>
                  </a:cu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81" name="Figura"/>
                  <p:cNvSpPr/>
                  <p:nvPr/>
                </p:nvSpPr>
                <p:spPr>
                  <a:xfrm>
                    <a:off x="190499" y="76199"/>
                    <a:ext cx="310087" cy="4651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318" h="21266" extrusionOk="0">
                        <a:moveTo>
                          <a:pt x="12897" y="0"/>
                        </a:moveTo>
                        <a:lnTo>
                          <a:pt x="0" y="3542"/>
                        </a:lnTo>
                        <a:cubicBezTo>
                          <a:pt x="0" y="3542"/>
                          <a:pt x="870" y="7839"/>
                          <a:pt x="3007" y="12426"/>
                        </a:cubicBezTo>
                        <a:cubicBezTo>
                          <a:pt x="4589" y="15677"/>
                          <a:pt x="6804" y="21600"/>
                          <a:pt x="9257" y="21252"/>
                        </a:cubicBezTo>
                        <a:cubicBezTo>
                          <a:pt x="10365" y="21077"/>
                          <a:pt x="14796" y="20032"/>
                          <a:pt x="16457" y="19568"/>
                        </a:cubicBezTo>
                        <a:cubicBezTo>
                          <a:pt x="21600" y="18174"/>
                          <a:pt x="18673" y="13529"/>
                          <a:pt x="16457" y="8187"/>
                        </a:cubicBezTo>
                        <a:cubicBezTo>
                          <a:pt x="15033" y="4413"/>
                          <a:pt x="12897" y="0"/>
                          <a:pt x="12897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82" name="Figura"/>
                  <p:cNvSpPr/>
                  <p:nvPr/>
                </p:nvSpPr>
                <p:spPr>
                  <a:xfrm>
                    <a:off x="304800" y="0"/>
                    <a:ext cx="305927" cy="4703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488" h="21218" extrusionOk="0">
                        <a:moveTo>
                          <a:pt x="13187" y="0"/>
                        </a:moveTo>
                        <a:lnTo>
                          <a:pt x="0" y="3495"/>
                        </a:lnTo>
                        <a:cubicBezTo>
                          <a:pt x="0" y="3495"/>
                          <a:pt x="890" y="7735"/>
                          <a:pt x="3074" y="12261"/>
                        </a:cubicBezTo>
                        <a:cubicBezTo>
                          <a:pt x="4692" y="15469"/>
                          <a:pt x="6391" y="21600"/>
                          <a:pt x="8980" y="21199"/>
                        </a:cubicBezTo>
                        <a:cubicBezTo>
                          <a:pt x="10112" y="21027"/>
                          <a:pt x="14643" y="19996"/>
                          <a:pt x="16342" y="19537"/>
                        </a:cubicBezTo>
                        <a:cubicBezTo>
                          <a:pt x="21600" y="18162"/>
                          <a:pt x="19173" y="13292"/>
                          <a:pt x="16908" y="8021"/>
                        </a:cubicBezTo>
                        <a:cubicBezTo>
                          <a:pt x="15371" y="4354"/>
                          <a:pt x="13187" y="0"/>
                          <a:pt x="13187" y="0"/>
                        </a:cubicBezTo>
                        <a:close/>
                      </a:path>
                    </a:pathLst>
                  </a:cu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83" name="Círculo"/>
                  <p:cNvSpPr/>
                  <p:nvPr/>
                </p:nvSpPr>
                <p:spPr>
                  <a:xfrm>
                    <a:off x="431800" y="152400"/>
                    <a:ext cx="53340" cy="53340"/>
                  </a:xfrm>
                  <a:prstGeom prst="ellipse">
                    <a:avLst/>
                  </a:pr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211" name="Grupo"/>
                <p:cNvGrpSpPr/>
                <p:nvPr/>
              </p:nvGrpSpPr>
              <p:grpSpPr>
                <a:xfrm>
                  <a:off x="1104900" y="863599"/>
                  <a:ext cx="612141" cy="601824"/>
                  <a:chOff x="0" y="0"/>
                  <a:chExt cx="612140" cy="601822"/>
                </a:xfrm>
              </p:grpSpPr>
              <p:sp>
                <p:nvSpPr>
                  <p:cNvPr id="1272" name="Figura"/>
                  <p:cNvSpPr/>
                  <p:nvPr/>
                </p:nvSpPr>
                <p:spPr>
                  <a:xfrm>
                    <a:off x="355600" y="342899"/>
                    <a:ext cx="256541" cy="25892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8982" extrusionOk="0">
                        <a:moveTo>
                          <a:pt x="0" y="11359"/>
                        </a:moveTo>
                        <a:cubicBezTo>
                          <a:pt x="0" y="11359"/>
                          <a:pt x="4277" y="21600"/>
                          <a:pt x="8982" y="18341"/>
                        </a:cubicBezTo>
                        <a:cubicBezTo>
                          <a:pt x="13687" y="15176"/>
                          <a:pt x="21600" y="10707"/>
                          <a:pt x="21600" y="10707"/>
                        </a:cubicBezTo>
                        <a:lnTo>
                          <a:pt x="14008" y="0"/>
                        </a:lnTo>
                        <a:lnTo>
                          <a:pt x="0" y="11359"/>
                        </a:lnTo>
                        <a:close/>
                      </a:path>
                    </a:pathLst>
                  </a:cu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73" name="Figura"/>
                  <p:cNvSpPr/>
                  <p:nvPr/>
                </p:nvSpPr>
                <p:spPr>
                  <a:xfrm>
                    <a:off x="355600" y="266699"/>
                    <a:ext cx="224791" cy="27851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9256" extrusionOk="0">
                        <a:moveTo>
                          <a:pt x="0" y="13961"/>
                        </a:moveTo>
                        <a:cubicBezTo>
                          <a:pt x="0" y="13961"/>
                          <a:pt x="2197" y="21600"/>
                          <a:pt x="7444" y="18527"/>
                        </a:cubicBezTo>
                        <a:cubicBezTo>
                          <a:pt x="12814" y="15454"/>
                          <a:pt x="21600" y="11151"/>
                          <a:pt x="21600" y="11151"/>
                        </a:cubicBezTo>
                        <a:lnTo>
                          <a:pt x="11593" y="0"/>
                        </a:lnTo>
                        <a:lnTo>
                          <a:pt x="0" y="13961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74" name="Figura"/>
                  <p:cNvSpPr/>
                  <p:nvPr/>
                </p:nvSpPr>
                <p:spPr>
                  <a:xfrm>
                    <a:off x="165100" y="139699"/>
                    <a:ext cx="335204" cy="45547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392" h="21051" extrusionOk="0">
                        <a:moveTo>
                          <a:pt x="3523" y="7866"/>
                        </a:moveTo>
                        <a:cubicBezTo>
                          <a:pt x="804" y="13090"/>
                          <a:pt x="-2208" y="16964"/>
                          <a:pt x="2347" y="18783"/>
                        </a:cubicBezTo>
                        <a:cubicBezTo>
                          <a:pt x="3816" y="19370"/>
                          <a:pt x="7784" y="20720"/>
                          <a:pt x="8812" y="21014"/>
                        </a:cubicBezTo>
                        <a:cubicBezTo>
                          <a:pt x="11016" y="21542"/>
                          <a:pt x="13661" y="16318"/>
                          <a:pt x="15498" y="13207"/>
                        </a:cubicBezTo>
                        <a:cubicBezTo>
                          <a:pt x="18070" y="8805"/>
                          <a:pt x="19392" y="4520"/>
                          <a:pt x="19392" y="4520"/>
                        </a:cubicBezTo>
                        <a:lnTo>
                          <a:pt x="7931" y="1"/>
                        </a:lnTo>
                        <a:cubicBezTo>
                          <a:pt x="7857" y="-58"/>
                          <a:pt x="5359" y="4227"/>
                          <a:pt x="3523" y="7866"/>
                        </a:cubicBezTo>
                        <a:close/>
                      </a:path>
                    </a:pathLst>
                  </a:cu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75" name="Figura"/>
                  <p:cNvSpPr/>
                  <p:nvPr/>
                </p:nvSpPr>
                <p:spPr>
                  <a:xfrm>
                    <a:off x="101599" y="63499"/>
                    <a:ext cx="309544" cy="4651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355" h="21266" extrusionOk="0">
                        <a:moveTo>
                          <a:pt x="2837" y="8187"/>
                        </a:moveTo>
                        <a:cubicBezTo>
                          <a:pt x="614" y="13529"/>
                          <a:pt x="-2245" y="18174"/>
                          <a:pt x="2837" y="19568"/>
                        </a:cubicBezTo>
                        <a:cubicBezTo>
                          <a:pt x="4505" y="20032"/>
                          <a:pt x="8952" y="21077"/>
                          <a:pt x="10064" y="21252"/>
                        </a:cubicBezTo>
                        <a:cubicBezTo>
                          <a:pt x="12526" y="21600"/>
                          <a:pt x="14749" y="15677"/>
                          <a:pt x="16337" y="12426"/>
                        </a:cubicBezTo>
                        <a:cubicBezTo>
                          <a:pt x="18561" y="7897"/>
                          <a:pt x="19355" y="3542"/>
                          <a:pt x="19355" y="3542"/>
                        </a:cubicBezTo>
                        <a:lnTo>
                          <a:pt x="6411" y="0"/>
                        </a:lnTo>
                        <a:cubicBezTo>
                          <a:pt x="6411" y="116"/>
                          <a:pt x="4346" y="4529"/>
                          <a:pt x="2837" y="8187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76" name="Figura"/>
                  <p:cNvSpPr/>
                  <p:nvPr/>
                </p:nvSpPr>
                <p:spPr>
                  <a:xfrm>
                    <a:off x="0" y="-1"/>
                    <a:ext cx="305927" cy="47020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488" h="21269" extrusionOk="0">
                        <a:moveTo>
                          <a:pt x="2580" y="8043"/>
                        </a:moveTo>
                        <a:cubicBezTo>
                          <a:pt x="315" y="13328"/>
                          <a:pt x="-2112" y="18211"/>
                          <a:pt x="3146" y="19589"/>
                        </a:cubicBezTo>
                        <a:cubicBezTo>
                          <a:pt x="4845" y="20049"/>
                          <a:pt x="9376" y="21083"/>
                          <a:pt x="10508" y="21255"/>
                        </a:cubicBezTo>
                        <a:cubicBezTo>
                          <a:pt x="13016" y="21600"/>
                          <a:pt x="14796" y="15453"/>
                          <a:pt x="16414" y="12294"/>
                        </a:cubicBezTo>
                        <a:cubicBezTo>
                          <a:pt x="18679" y="7813"/>
                          <a:pt x="19488" y="3504"/>
                          <a:pt x="19488" y="3504"/>
                        </a:cubicBezTo>
                        <a:lnTo>
                          <a:pt x="6301" y="0"/>
                        </a:lnTo>
                        <a:cubicBezTo>
                          <a:pt x="6221" y="57"/>
                          <a:pt x="4117" y="4423"/>
                          <a:pt x="2580" y="8043"/>
                        </a:cubicBezTo>
                        <a:close/>
                      </a:path>
                    </a:pathLst>
                  </a:custGeom>
                  <a:solidFill>
                    <a:srgbClr val="B8C1C4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77" name="Figura"/>
                  <p:cNvSpPr/>
                  <p:nvPr/>
                </p:nvSpPr>
                <p:spPr>
                  <a:xfrm>
                    <a:off x="126999" y="152399"/>
                    <a:ext cx="53341" cy="53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629" y="0"/>
                          <a:pt x="0" y="4629"/>
                          <a:pt x="0" y="10800"/>
                        </a:cubicBezTo>
                        <a:cubicBezTo>
                          <a:pt x="0" y="16971"/>
                          <a:pt x="4629" y="21600"/>
                          <a:pt x="10800" y="21600"/>
                        </a:cubicBezTo>
                        <a:cubicBezTo>
                          <a:pt x="16971" y="21600"/>
                          <a:pt x="21600" y="16971"/>
                          <a:pt x="21600" y="10800"/>
                        </a:cubicBezTo>
                        <a:cubicBezTo>
                          <a:pt x="21600" y="4629"/>
                          <a:pt x="16971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212" name="Rectángulo"/>
                <p:cNvSpPr/>
                <p:nvPr/>
              </p:nvSpPr>
              <p:spPr>
                <a:xfrm>
                  <a:off x="342900" y="1663700"/>
                  <a:ext cx="1075690" cy="41910"/>
                </a:xfrm>
                <a:prstGeom prst="rect">
                  <a:avLst/>
                </a:prstGeom>
                <a:solidFill>
                  <a:srgbClr val="9CA7A8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13" name="Rectángulo"/>
                <p:cNvSpPr/>
                <p:nvPr/>
              </p:nvSpPr>
              <p:spPr>
                <a:xfrm>
                  <a:off x="342900" y="1841500"/>
                  <a:ext cx="1075690" cy="41910"/>
                </a:xfrm>
                <a:prstGeom prst="rect">
                  <a:avLst/>
                </a:prstGeom>
                <a:solidFill>
                  <a:srgbClr val="9CA7A8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14" name="Rectángulo"/>
                <p:cNvSpPr/>
                <p:nvPr/>
              </p:nvSpPr>
              <p:spPr>
                <a:xfrm>
                  <a:off x="342900" y="2019300"/>
                  <a:ext cx="1075690" cy="41910"/>
                </a:xfrm>
                <a:prstGeom prst="rect">
                  <a:avLst/>
                </a:prstGeom>
                <a:solidFill>
                  <a:srgbClr val="9CA7A8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15" name="Rectángulo"/>
                <p:cNvSpPr/>
                <p:nvPr/>
              </p:nvSpPr>
              <p:spPr>
                <a:xfrm>
                  <a:off x="342900" y="2197100"/>
                  <a:ext cx="1075690" cy="41910"/>
                </a:xfrm>
                <a:prstGeom prst="rect">
                  <a:avLst/>
                </a:prstGeom>
                <a:solidFill>
                  <a:srgbClr val="9CA7A8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16" name="Figura"/>
                <p:cNvSpPr/>
                <p:nvPr/>
              </p:nvSpPr>
              <p:spPr>
                <a:xfrm>
                  <a:off x="203200" y="2298699"/>
                  <a:ext cx="1339287" cy="10406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8" h="20724" extrusionOk="0">
                      <a:moveTo>
                        <a:pt x="19276" y="0"/>
                      </a:moveTo>
                      <a:lnTo>
                        <a:pt x="2082" y="0"/>
                      </a:lnTo>
                      <a:cubicBezTo>
                        <a:pt x="2082" y="0"/>
                        <a:pt x="945" y="8068"/>
                        <a:pt x="376" y="12039"/>
                      </a:cubicBezTo>
                      <a:cubicBezTo>
                        <a:pt x="-192" y="16010"/>
                        <a:pt x="52" y="19526"/>
                        <a:pt x="52" y="19526"/>
                      </a:cubicBezTo>
                      <a:cubicBezTo>
                        <a:pt x="52" y="19526"/>
                        <a:pt x="2346" y="19197"/>
                        <a:pt x="4335" y="19652"/>
                      </a:cubicBezTo>
                      <a:cubicBezTo>
                        <a:pt x="6325" y="20108"/>
                        <a:pt x="9309" y="21600"/>
                        <a:pt x="11704" y="20007"/>
                      </a:cubicBezTo>
                      <a:cubicBezTo>
                        <a:pt x="12658" y="19374"/>
                        <a:pt x="15297" y="19526"/>
                        <a:pt x="17368" y="20259"/>
                      </a:cubicBezTo>
                      <a:cubicBezTo>
                        <a:pt x="18972" y="20841"/>
                        <a:pt x="21408" y="19121"/>
                        <a:pt x="21408" y="19121"/>
                      </a:cubicBezTo>
                      <a:cubicBezTo>
                        <a:pt x="21408" y="19121"/>
                        <a:pt x="21185" y="11888"/>
                        <a:pt x="20900" y="9839"/>
                      </a:cubicBezTo>
                      <a:cubicBezTo>
                        <a:pt x="20413" y="6475"/>
                        <a:pt x="19276" y="0"/>
                        <a:pt x="19276" y="0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17" name="Rectángulo"/>
                <p:cNvSpPr/>
                <p:nvPr/>
              </p:nvSpPr>
              <p:spPr>
                <a:xfrm>
                  <a:off x="342900" y="2197100"/>
                  <a:ext cx="1075690" cy="100331"/>
                </a:xfrm>
                <a:prstGeom prst="rect">
                  <a:avLst/>
                </a:prstGeom>
                <a:solidFill>
                  <a:srgbClr val="F2C12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218" name="Grupo"/>
                <p:cNvGrpSpPr/>
                <p:nvPr/>
              </p:nvGrpSpPr>
              <p:grpSpPr>
                <a:xfrm>
                  <a:off x="736600" y="2184400"/>
                  <a:ext cx="322580" cy="309880"/>
                  <a:chOff x="0" y="0"/>
                  <a:chExt cx="322579" cy="309880"/>
                </a:xfrm>
              </p:grpSpPr>
              <p:grpSp>
                <p:nvGrpSpPr>
                  <p:cNvPr id="1252" name="Grupo"/>
                  <p:cNvGrpSpPr/>
                  <p:nvPr/>
                </p:nvGrpSpPr>
                <p:grpSpPr>
                  <a:xfrm>
                    <a:off x="0" y="-1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268" name="Figura"/>
                    <p:cNvSpPr/>
                    <p:nvPr/>
                  </p:nvSpPr>
                  <p:spPr>
                    <a:xfrm>
                      <a:off x="888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263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69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70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71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253" name="Grupo"/>
                  <p:cNvGrpSpPr/>
                  <p:nvPr/>
                </p:nvGrpSpPr>
                <p:grpSpPr>
                  <a:xfrm>
                    <a:off x="0" y="761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264" name="Figura"/>
                    <p:cNvSpPr/>
                    <p:nvPr/>
                  </p:nvSpPr>
                  <p:spPr>
                    <a:xfrm>
                      <a:off x="888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65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66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67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254" name="Grupo"/>
                  <p:cNvGrpSpPr/>
                  <p:nvPr/>
                </p:nvGrpSpPr>
                <p:grpSpPr>
                  <a:xfrm>
                    <a:off x="0" y="1523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260" name="Figura"/>
                    <p:cNvSpPr/>
                    <p:nvPr/>
                  </p:nvSpPr>
                  <p:spPr>
                    <a:xfrm>
                      <a:off x="888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263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61" name="Figura"/>
                    <p:cNvSpPr/>
                    <p:nvPr/>
                  </p:nvSpPr>
                  <p:spPr>
                    <a:xfrm>
                      <a:off x="-1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62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63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255" name="Grupo"/>
                  <p:cNvGrpSpPr/>
                  <p:nvPr/>
                </p:nvGrpSpPr>
                <p:grpSpPr>
                  <a:xfrm>
                    <a:off x="0" y="2285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256" name="Figura"/>
                    <p:cNvSpPr/>
                    <p:nvPr/>
                  </p:nvSpPr>
                  <p:spPr>
                    <a:xfrm>
                      <a:off x="888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263" y="5063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57" name="Figura"/>
                    <p:cNvSpPr/>
                    <p:nvPr/>
                  </p:nvSpPr>
                  <p:spPr>
                    <a:xfrm>
                      <a:off x="-1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58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59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219" name="Grupo"/>
                <p:cNvGrpSpPr/>
                <p:nvPr/>
              </p:nvGrpSpPr>
              <p:grpSpPr>
                <a:xfrm>
                  <a:off x="736600" y="2501899"/>
                  <a:ext cx="322580" cy="474982"/>
                  <a:chOff x="0" y="0"/>
                  <a:chExt cx="322579" cy="474980"/>
                </a:xfrm>
              </p:grpSpPr>
              <p:grpSp>
                <p:nvGrpSpPr>
                  <p:cNvPr id="1222" name="Grupo"/>
                  <p:cNvGrpSpPr/>
                  <p:nvPr/>
                </p:nvGrpSpPr>
                <p:grpSpPr>
                  <a:xfrm>
                    <a:off x="0" y="-1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248" name="Figura"/>
                    <p:cNvSpPr/>
                    <p:nvPr/>
                  </p:nvSpPr>
                  <p:spPr>
                    <a:xfrm>
                      <a:off x="888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263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49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50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51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223" name="Grupo"/>
                  <p:cNvGrpSpPr/>
                  <p:nvPr/>
                </p:nvGrpSpPr>
                <p:grpSpPr>
                  <a:xfrm>
                    <a:off x="0" y="761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244" name="Figura"/>
                    <p:cNvSpPr/>
                    <p:nvPr/>
                  </p:nvSpPr>
                  <p:spPr>
                    <a:xfrm>
                      <a:off x="888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45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46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47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224" name="Grupo"/>
                  <p:cNvGrpSpPr/>
                  <p:nvPr/>
                </p:nvGrpSpPr>
                <p:grpSpPr>
                  <a:xfrm>
                    <a:off x="0" y="1523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240" name="Figura"/>
                    <p:cNvSpPr/>
                    <p:nvPr/>
                  </p:nvSpPr>
                  <p:spPr>
                    <a:xfrm>
                      <a:off x="888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263" y="5063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41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42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43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225" name="Grupo"/>
                  <p:cNvGrpSpPr/>
                  <p:nvPr/>
                </p:nvGrpSpPr>
                <p:grpSpPr>
                  <a:xfrm>
                    <a:off x="0" y="2412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236" name="Figura"/>
                    <p:cNvSpPr/>
                    <p:nvPr/>
                  </p:nvSpPr>
                  <p:spPr>
                    <a:xfrm>
                      <a:off x="888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263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37" name="Figura"/>
                    <p:cNvSpPr/>
                    <p:nvPr/>
                  </p:nvSpPr>
                  <p:spPr>
                    <a:xfrm>
                      <a:off x="-1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38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39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226" name="Grupo"/>
                  <p:cNvGrpSpPr/>
                  <p:nvPr/>
                </p:nvGrpSpPr>
                <p:grpSpPr>
                  <a:xfrm>
                    <a:off x="0" y="3174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232" name="Figura"/>
                    <p:cNvSpPr/>
                    <p:nvPr/>
                  </p:nvSpPr>
                  <p:spPr>
                    <a:xfrm>
                      <a:off x="888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263" y="5063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33" name="Figura"/>
                    <p:cNvSpPr/>
                    <p:nvPr/>
                  </p:nvSpPr>
                  <p:spPr>
                    <a:xfrm>
                      <a:off x="-1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34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35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538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5063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227" name="Grupo"/>
                  <p:cNvGrpSpPr/>
                  <p:nvPr/>
                </p:nvGrpSpPr>
                <p:grpSpPr>
                  <a:xfrm>
                    <a:off x="0" y="393699"/>
                    <a:ext cx="322580" cy="81282"/>
                    <a:chOff x="0" y="0"/>
                    <a:chExt cx="322580" cy="81280"/>
                  </a:xfrm>
                </p:grpSpPr>
                <p:sp>
                  <p:nvSpPr>
                    <p:cNvPr id="1228" name="Figura"/>
                    <p:cNvSpPr/>
                    <p:nvPr/>
                  </p:nvSpPr>
                  <p:spPr>
                    <a:xfrm>
                      <a:off x="888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29" name="Círculo"/>
                    <p:cNvSpPr/>
                    <p:nvPr/>
                  </p:nvSpPr>
                  <p:spPr>
                    <a:xfrm>
                      <a:off x="0" y="0"/>
                      <a:ext cx="81281" cy="81281"/>
                    </a:xfrm>
                    <a:prstGeom prst="ellipse">
                      <a:avLst/>
                    </a:pr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30" name="Figura"/>
                    <p:cNvSpPr/>
                    <p:nvPr/>
                  </p:nvSpPr>
                  <p:spPr>
                    <a:xfrm>
                      <a:off x="2412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231" name="Figura"/>
                    <p:cNvSpPr/>
                    <p:nvPr/>
                  </p:nvSpPr>
                  <p:spPr>
                    <a:xfrm>
                      <a:off x="165099" y="-1"/>
                      <a:ext cx="81282" cy="8128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063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538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538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CDB9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</p:grpSp>
            <p:sp>
              <p:nvSpPr>
                <p:cNvPr id="1220" name="Rectángulo"/>
                <p:cNvSpPr/>
                <p:nvPr/>
              </p:nvSpPr>
              <p:spPr>
                <a:xfrm>
                  <a:off x="571500" y="215900"/>
                  <a:ext cx="580390" cy="40641"/>
                </a:xfrm>
                <a:prstGeom prst="rect">
                  <a:avLst/>
                </a:pr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21" name="Figura"/>
                <p:cNvSpPr/>
                <p:nvPr/>
              </p:nvSpPr>
              <p:spPr>
                <a:xfrm>
                  <a:off x="622299" y="812800"/>
                  <a:ext cx="509271" cy="244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498" extrusionOk="0">
                      <a:moveTo>
                        <a:pt x="16698" y="66"/>
                      </a:moveTo>
                      <a:cubicBezTo>
                        <a:pt x="15244" y="3258"/>
                        <a:pt x="13628" y="5067"/>
                        <a:pt x="10773" y="6769"/>
                      </a:cubicBezTo>
                      <a:cubicBezTo>
                        <a:pt x="7918" y="8472"/>
                        <a:pt x="4848" y="1555"/>
                        <a:pt x="3878" y="66"/>
                      </a:cubicBezTo>
                      <a:cubicBezTo>
                        <a:pt x="2424" y="810"/>
                        <a:pt x="0" y="9110"/>
                        <a:pt x="0" y="9110"/>
                      </a:cubicBezTo>
                      <a:cubicBezTo>
                        <a:pt x="0" y="9110"/>
                        <a:pt x="2155" y="20282"/>
                        <a:pt x="11096" y="20495"/>
                      </a:cubicBezTo>
                      <a:cubicBezTo>
                        <a:pt x="19392" y="20708"/>
                        <a:pt x="21600" y="8897"/>
                        <a:pt x="21600" y="8897"/>
                      </a:cubicBezTo>
                      <a:cubicBezTo>
                        <a:pt x="21600" y="8897"/>
                        <a:pt x="18637" y="-892"/>
                        <a:pt x="16698" y="66"/>
                      </a:cubicBezTo>
                      <a:close/>
                    </a:path>
                  </a:pathLst>
                </a:custGeom>
                <a:solidFill>
                  <a:srgbClr val="E63C76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193" name="Grupo"/>
              <p:cNvGrpSpPr/>
              <p:nvPr/>
            </p:nvGrpSpPr>
            <p:grpSpPr>
              <a:xfrm>
                <a:off x="0" y="2387599"/>
                <a:ext cx="719784" cy="472542"/>
                <a:chOff x="0" y="0"/>
                <a:chExt cx="719783" cy="472540"/>
              </a:xfrm>
            </p:grpSpPr>
            <p:grpSp>
              <p:nvGrpSpPr>
                <p:cNvPr id="1194" name="Grupo"/>
                <p:cNvGrpSpPr/>
                <p:nvPr/>
              </p:nvGrpSpPr>
              <p:grpSpPr>
                <a:xfrm>
                  <a:off x="0" y="38099"/>
                  <a:ext cx="180341" cy="218442"/>
                  <a:chOff x="0" y="0"/>
                  <a:chExt cx="180340" cy="218439"/>
                </a:xfrm>
              </p:grpSpPr>
              <p:sp>
                <p:nvSpPr>
                  <p:cNvPr id="1196" name="Figura"/>
                  <p:cNvSpPr/>
                  <p:nvPr/>
                </p:nvSpPr>
                <p:spPr>
                  <a:xfrm>
                    <a:off x="0" y="63499"/>
                    <a:ext cx="180341" cy="53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406" y="0"/>
                        </a:moveTo>
                        <a:lnTo>
                          <a:pt x="3194" y="0"/>
                        </a:lnTo>
                        <a:cubicBezTo>
                          <a:pt x="1369" y="0"/>
                          <a:pt x="0" y="4629"/>
                          <a:pt x="0" y="10800"/>
                        </a:cubicBezTo>
                        <a:cubicBezTo>
                          <a:pt x="0" y="16971"/>
                          <a:pt x="1369" y="21600"/>
                          <a:pt x="3194" y="21600"/>
                        </a:cubicBezTo>
                        <a:lnTo>
                          <a:pt x="18406" y="21600"/>
                        </a:lnTo>
                        <a:cubicBezTo>
                          <a:pt x="20231" y="21600"/>
                          <a:pt x="21600" y="16971"/>
                          <a:pt x="21600" y="10800"/>
                        </a:cubicBezTo>
                        <a:cubicBezTo>
                          <a:pt x="21600" y="4629"/>
                          <a:pt x="20079" y="0"/>
                          <a:pt x="18406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197" name="Figura"/>
                  <p:cNvSpPr/>
                  <p:nvPr/>
                </p:nvSpPr>
                <p:spPr>
                  <a:xfrm>
                    <a:off x="0" y="165099"/>
                    <a:ext cx="180341" cy="53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406" y="0"/>
                        </a:moveTo>
                        <a:lnTo>
                          <a:pt x="3194" y="0"/>
                        </a:lnTo>
                        <a:cubicBezTo>
                          <a:pt x="1369" y="0"/>
                          <a:pt x="0" y="4629"/>
                          <a:pt x="0" y="10800"/>
                        </a:cubicBezTo>
                        <a:cubicBezTo>
                          <a:pt x="0" y="16971"/>
                          <a:pt x="1369" y="21600"/>
                          <a:pt x="3194" y="21600"/>
                        </a:cubicBezTo>
                        <a:lnTo>
                          <a:pt x="18406" y="21600"/>
                        </a:lnTo>
                        <a:cubicBezTo>
                          <a:pt x="20231" y="21600"/>
                          <a:pt x="21600" y="16971"/>
                          <a:pt x="21600" y="10800"/>
                        </a:cubicBezTo>
                        <a:cubicBezTo>
                          <a:pt x="21600" y="4629"/>
                          <a:pt x="20079" y="0"/>
                          <a:pt x="18406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198" name="Figura"/>
                  <p:cNvSpPr/>
                  <p:nvPr/>
                </p:nvSpPr>
                <p:spPr>
                  <a:xfrm>
                    <a:off x="0" y="-1"/>
                    <a:ext cx="180341" cy="53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406" y="0"/>
                        </a:moveTo>
                        <a:lnTo>
                          <a:pt x="3194" y="0"/>
                        </a:lnTo>
                        <a:cubicBezTo>
                          <a:pt x="1369" y="0"/>
                          <a:pt x="0" y="4629"/>
                          <a:pt x="0" y="10800"/>
                        </a:cubicBezTo>
                        <a:cubicBezTo>
                          <a:pt x="0" y="16971"/>
                          <a:pt x="1369" y="21600"/>
                          <a:pt x="3194" y="21600"/>
                        </a:cubicBezTo>
                        <a:lnTo>
                          <a:pt x="18406" y="21600"/>
                        </a:lnTo>
                        <a:cubicBezTo>
                          <a:pt x="20231" y="21600"/>
                          <a:pt x="21600" y="16971"/>
                          <a:pt x="21600" y="10800"/>
                        </a:cubicBezTo>
                        <a:cubicBezTo>
                          <a:pt x="21600" y="4629"/>
                          <a:pt x="20079" y="0"/>
                          <a:pt x="18406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199" name="Figura"/>
                  <p:cNvSpPr/>
                  <p:nvPr/>
                </p:nvSpPr>
                <p:spPr>
                  <a:xfrm>
                    <a:off x="0" y="114299"/>
                    <a:ext cx="180341" cy="53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406" y="0"/>
                        </a:moveTo>
                        <a:lnTo>
                          <a:pt x="3194" y="0"/>
                        </a:lnTo>
                        <a:cubicBezTo>
                          <a:pt x="1369" y="0"/>
                          <a:pt x="0" y="4629"/>
                          <a:pt x="0" y="10800"/>
                        </a:cubicBezTo>
                        <a:cubicBezTo>
                          <a:pt x="0" y="16971"/>
                          <a:pt x="1369" y="21600"/>
                          <a:pt x="3194" y="21600"/>
                        </a:cubicBezTo>
                        <a:lnTo>
                          <a:pt x="18406" y="21600"/>
                        </a:lnTo>
                        <a:cubicBezTo>
                          <a:pt x="20231" y="21600"/>
                          <a:pt x="21600" y="16971"/>
                          <a:pt x="21600" y="10800"/>
                        </a:cubicBezTo>
                        <a:cubicBezTo>
                          <a:pt x="21600" y="5143"/>
                          <a:pt x="20079" y="0"/>
                          <a:pt x="18406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195" name="Figura"/>
                <p:cNvSpPr/>
                <p:nvPr/>
              </p:nvSpPr>
              <p:spPr>
                <a:xfrm>
                  <a:off x="190500" y="-1"/>
                  <a:ext cx="529284" cy="4725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81" h="20929" extrusionOk="0">
                      <a:moveTo>
                        <a:pt x="9243" y="6019"/>
                      </a:moveTo>
                      <a:cubicBezTo>
                        <a:pt x="5055" y="5344"/>
                        <a:pt x="3472" y="3825"/>
                        <a:pt x="2400" y="2981"/>
                      </a:cubicBezTo>
                      <a:cubicBezTo>
                        <a:pt x="1328" y="2138"/>
                        <a:pt x="1072" y="0"/>
                        <a:pt x="1072" y="0"/>
                      </a:cubicBezTo>
                      <a:cubicBezTo>
                        <a:pt x="1072" y="0"/>
                        <a:pt x="204" y="225"/>
                        <a:pt x="204" y="2081"/>
                      </a:cubicBezTo>
                      <a:cubicBezTo>
                        <a:pt x="204" y="3994"/>
                        <a:pt x="0" y="11925"/>
                        <a:pt x="0" y="11925"/>
                      </a:cubicBezTo>
                      <a:cubicBezTo>
                        <a:pt x="0" y="11925"/>
                        <a:pt x="9089" y="17888"/>
                        <a:pt x="11183" y="18394"/>
                      </a:cubicBezTo>
                      <a:cubicBezTo>
                        <a:pt x="14247" y="19125"/>
                        <a:pt x="16851" y="21600"/>
                        <a:pt x="20477" y="20756"/>
                      </a:cubicBezTo>
                      <a:cubicBezTo>
                        <a:pt x="21498" y="20531"/>
                        <a:pt x="21600" y="15919"/>
                        <a:pt x="20477" y="13838"/>
                      </a:cubicBezTo>
                      <a:cubicBezTo>
                        <a:pt x="19404" y="11756"/>
                        <a:pt x="14911" y="6919"/>
                        <a:pt x="9243" y="6019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</p:grpSp>
        <p:grpSp>
          <p:nvGrpSpPr>
            <p:cNvPr id="10" name="Grupo"/>
            <p:cNvGrpSpPr/>
            <p:nvPr/>
          </p:nvGrpSpPr>
          <p:grpSpPr>
            <a:xfrm>
              <a:off x="-1219200" y="2819400"/>
              <a:ext cx="1840230" cy="3418840"/>
              <a:chOff x="0" y="0"/>
              <a:chExt cx="1840229" cy="3418839"/>
            </a:xfrm>
          </p:grpSpPr>
          <p:grpSp>
            <p:nvGrpSpPr>
              <p:cNvPr id="1041" name="Grupo"/>
              <p:cNvGrpSpPr/>
              <p:nvPr/>
            </p:nvGrpSpPr>
            <p:grpSpPr>
              <a:xfrm>
                <a:off x="0" y="63500"/>
                <a:ext cx="1840230" cy="3355340"/>
                <a:chOff x="0" y="0"/>
                <a:chExt cx="1840229" cy="3355339"/>
              </a:xfrm>
            </p:grpSpPr>
            <p:sp>
              <p:nvSpPr>
                <p:cNvPr id="1189" name="Figura"/>
                <p:cNvSpPr/>
                <p:nvPr/>
              </p:nvSpPr>
              <p:spPr>
                <a:xfrm>
                  <a:off x="0" y="0"/>
                  <a:ext cx="1840230" cy="33553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097" y="0"/>
                      </a:moveTo>
                      <a:lnTo>
                        <a:pt x="3503" y="0"/>
                      </a:lnTo>
                      <a:cubicBezTo>
                        <a:pt x="1565" y="0"/>
                        <a:pt x="0" y="858"/>
                        <a:pt x="0" y="1921"/>
                      </a:cubicBezTo>
                      <a:lnTo>
                        <a:pt x="0" y="19679"/>
                      </a:lnTo>
                      <a:cubicBezTo>
                        <a:pt x="0" y="20742"/>
                        <a:pt x="1565" y="21600"/>
                        <a:pt x="3503" y="21600"/>
                      </a:cubicBezTo>
                      <a:lnTo>
                        <a:pt x="18097" y="21600"/>
                      </a:lnTo>
                      <a:cubicBezTo>
                        <a:pt x="20035" y="21600"/>
                        <a:pt x="21600" y="20742"/>
                        <a:pt x="21600" y="19679"/>
                      </a:cubicBezTo>
                      <a:lnTo>
                        <a:pt x="21600" y="1921"/>
                      </a:lnTo>
                      <a:cubicBezTo>
                        <a:pt x="21600" y="858"/>
                        <a:pt x="20035" y="0"/>
                        <a:pt x="18097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90" name="Figura"/>
                <p:cNvSpPr/>
                <p:nvPr/>
              </p:nvSpPr>
              <p:spPr>
                <a:xfrm>
                  <a:off x="76199" y="76200"/>
                  <a:ext cx="1682751" cy="31902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155" y="0"/>
                      </a:moveTo>
                      <a:lnTo>
                        <a:pt x="2445" y="0"/>
                      </a:lnTo>
                      <a:cubicBezTo>
                        <a:pt x="1109" y="0"/>
                        <a:pt x="0" y="576"/>
                        <a:pt x="0" y="1290"/>
                      </a:cubicBezTo>
                      <a:lnTo>
                        <a:pt x="0" y="20310"/>
                      </a:lnTo>
                      <a:cubicBezTo>
                        <a:pt x="0" y="21015"/>
                        <a:pt x="1092" y="21600"/>
                        <a:pt x="2445" y="21600"/>
                      </a:cubicBezTo>
                      <a:lnTo>
                        <a:pt x="19155" y="21600"/>
                      </a:lnTo>
                      <a:cubicBezTo>
                        <a:pt x="20491" y="21600"/>
                        <a:pt x="21600" y="21024"/>
                        <a:pt x="21600" y="20310"/>
                      </a:cubicBezTo>
                      <a:lnTo>
                        <a:pt x="21600" y="1290"/>
                      </a:lnTo>
                      <a:cubicBezTo>
                        <a:pt x="21600" y="576"/>
                        <a:pt x="20508" y="0"/>
                        <a:pt x="19155" y="0"/>
                      </a:cubicBezTo>
                      <a:close/>
                    </a:path>
                  </a:pathLst>
                </a:custGeom>
                <a:solidFill>
                  <a:srgbClr val="C5334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042" name="Grupo"/>
              <p:cNvGrpSpPr/>
              <p:nvPr/>
            </p:nvGrpSpPr>
            <p:grpSpPr>
              <a:xfrm>
                <a:off x="1054100" y="279400"/>
                <a:ext cx="585634" cy="1303020"/>
                <a:chOff x="0" y="0"/>
                <a:chExt cx="585633" cy="1303019"/>
              </a:xfrm>
            </p:grpSpPr>
            <p:sp>
              <p:nvSpPr>
                <p:cNvPr id="1159" name="Figura"/>
                <p:cNvSpPr/>
                <p:nvPr/>
              </p:nvSpPr>
              <p:spPr>
                <a:xfrm>
                  <a:off x="241300" y="152399"/>
                  <a:ext cx="319764" cy="720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7" h="21600" extrusionOk="0">
                      <a:moveTo>
                        <a:pt x="19482" y="0"/>
                      </a:moveTo>
                      <a:cubicBezTo>
                        <a:pt x="19398" y="1295"/>
                        <a:pt x="18974" y="3162"/>
                        <a:pt x="17280" y="4990"/>
                      </a:cubicBezTo>
                      <a:cubicBezTo>
                        <a:pt x="14993" y="7505"/>
                        <a:pt x="11266" y="10286"/>
                        <a:pt x="7285" y="13181"/>
                      </a:cubicBezTo>
                      <a:cubicBezTo>
                        <a:pt x="4828" y="14971"/>
                        <a:pt x="2372" y="16838"/>
                        <a:pt x="0" y="18743"/>
                      </a:cubicBezTo>
                      <a:cubicBezTo>
                        <a:pt x="1101" y="19543"/>
                        <a:pt x="1271" y="20762"/>
                        <a:pt x="1186" y="21600"/>
                      </a:cubicBezTo>
                      <a:cubicBezTo>
                        <a:pt x="3812" y="19314"/>
                        <a:pt x="6946" y="16686"/>
                        <a:pt x="10758" y="13638"/>
                      </a:cubicBezTo>
                      <a:cubicBezTo>
                        <a:pt x="17111" y="8495"/>
                        <a:pt x="19991" y="4648"/>
                        <a:pt x="21261" y="2705"/>
                      </a:cubicBezTo>
                      <a:cubicBezTo>
                        <a:pt x="21600" y="1333"/>
                        <a:pt x="20584" y="305"/>
                        <a:pt x="1948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60" name="Figura"/>
                <p:cNvSpPr/>
                <p:nvPr/>
              </p:nvSpPr>
              <p:spPr>
                <a:xfrm>
                  <a:off x="190500" y="787399"/>
                  <a:ext cx="52634" cy="1066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93" h="21600" extrusionOk="0">
                      <a:moveTo>
                        <a:pt x="3840" y="11829"/>
                      </a:moveTo>
                      <a:cubicBezTo>
                        <a:pt x="2400" y="13114"/>
                        <a:pt x="1440" y="14657"/>
                        <a:pt x="0" y="16200"/>
                      </a:cubicBezTo>
                      <a:cubicBezTo>
                        <a:pt x="6240" y="17486"/>
                        <a:pt x="12480" y="19029"/>
                        <a:pt x="19200" y="21600"/>
                      </a:cubicBezTo>
                      <a:cubicBezTo>
                        <a:pt x="19680" y="18514"/>
                        <a:pt x="21600" y="6943"/>
                        <a:pt x="15840" y="0"/>
                      </a:cubicBezTo>
                      <a:cubicBezTo>
                        <a:pt x="11520" y="3857"/>
                        <a:pt x="7680" y="7971"/>
                        <a:pt x="3840" y="11829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61" name="Figura"/>
                <p:cNvSpPr/>
                <p:nvPr/>
              </p:nvSpPr>
              <p:spPr>
                <a:xfrm>
                  <a:off x="126999" y="977900"/>
                  <a:ext cx="68582" cy="90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600" y="0"/>
                      </a:moveTo>
                      <a:cubicBezTo>
                        <a:pt x="4800" y="5780"/>
                        <a:pt x="2400" y="11865"/>
                        <a:pt x="0" y="17645"/>
                      </a:cubicBezTo>
                      <a:cubicBezTo>
                        <a:pt x="3600" y="18558"/>
                        <a:pt x="7200" y="19775"/>
                        <a:pt x="10800" y="21600"/>
                      </a:cubicBezTo>
                      <a:cubicBezTo>
                        <a:pt x="14000" y="16428"/>
                        <a:pt x="17600" y="10952"/>
                        <a:pt x="21600" y="5172"/>
                      </a:cubicBezTo>
                      <a:cubicBezTo>
                        <a:pt x="21200" y="4868"/>
                        <a:pt x="20800" y="4563"/>
                        <a:pt x="20000" y="4259"/>
                      </a:cubicBezTo>
                      <a:cubicBezTo>
                        <a:pt x="15600" y="2434"/>
                        <a:pt x="11600" y="1217"/>
                        <a:pt x="760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62" name="Figura"/>
                <p:cNvSpPr/>
                <p:nvPr/>
              </p:nvSpPr>
              <p:spPr>
                <a:xfrm>
                  <a:off x="88900" y="1066800"/>
                  <a:ext cx="64770" cy="1282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675"/>
                      </a:moveTo>
                      <a:cubicBezTo>
                        <a:pt x="1271" y="20103"/>
                        <a:pt x="2118" y="20745"/>
                        <a:pt x="2965" y="21386"/>
                      </a:cubicBezTo>
                      <a:cubicBezTo>
                        <a:pt x="2965" y="21386"/>
                        <a:pt x="2965" y="21600"/>
                        <a:pt x="3388" y="21600"/>
                      </a:cubicBezTo>
                      <a:cubicBezTo>
                        <a:pt x="8894" y="15826"/>
                        <a:pt x="14824" y="9410"/>
                        <a:pt x="21600" y="2566"/>
                      </a:cubicBezTo>
                      <a:cubicBezTo>
                        <a:pt x="18212" y="1497"/>
                        <a:pt x="14824" y="642"/>
                        <a:pt x="11012" y="0"/>
                      </a:cubicBezTo>
                      <a:cubicBezTo>
                        <a:pt x="6353" y="8127"/>
                        <a:pt x="2541" y="15184"/>
                        <a:pt x="0" y="1967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63" name="Figura"/>
                <p:cNvSpPr/>
                <p:nvPr/>
              </p:nvSpPr>
              <p:spPr>
                <a:xfrm>
                  <a:off x="152399" y="889000"/>
                  <a:ext cx="81282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6416"/>
                      </a:moveTo>
                      <a:cubicBezTo>
                        <a:pt x="3712" y="17568"/>
                        <a:pt x="7425" y="19008"/>
                        <a:pt x="11137" y="21024"/>
                      </a:cubicBezTo>
                      <a:cubicBezTo>
                        <a:pt x="11475" y="21312"/>
                        <a:pt x="11813" y="21312"/>
                        <a:pt x="12150" y="21600"/>
                      </a:cubicBezTo>
                      <a:cubicBezTo>
                        <a:pt x="15188" y="16704"/>
                        <a:pt x="18225" y="11520"/>
                        <a:pt x="21600" y="6048"/>
                      </a:cubicBezTo>
                      <a:cubicBezTo>
                        <a:pt x="16875" y="3168"/>
                        <a:pt x="12488" y="1152"/>
                        <a:pt x="7762" y="0"/>
                      </a:cubicBezTo>
                      <a:cubicBezTo>
                        <a:pt x="5063" y="4896"/>
                        <a:pt x="2362" y="10656"/>
                        <a:pt x="0" y="1641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64" name="Figura"/>
                <p:cNvSpPr/>
                <p:nvPr/>
              </p:nvSpPr>
              <p:spPr>
                <a:xfrm>
                  <a:off x="63499" y="965199"/>
                  <a:ext cx="68582" cy="78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510"/>
                      </a:moveTo>
                      <a:cubicBezTo>
                        <a:pt x="4400" y="19858"/>
                        <a:pt x="9200" y="20206"/>
                        <a:pt x="14000" y="21600"/>
                      </a:cubicBezTo>
                      <a:cubicBezTo>
                        <a:pt x="16400" y="14981"/>
                        <a:pt x="18800" y="8361"/>
                        <a:pt x="21600" y="1742"/>
                      </a:cubicBezTo>
                      <a:cubicBezTo>
                        <a:pt x="16400" y="697"/>
                        <a:pt x="10800" y="0"/>
                        <a:pt x="5600" y="0"/>
                      </a:cubicBezTo>
                      <a:cubicBezTo>
                        <a:pt x="3600" y="6619"/>
                        <a:pt x="1600" y="13239"/>
                        <a:pt x="0" y="1951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65" name="Figura"/>
                <p:cNvSpPr/>
                <p:nvPr/>
              </p:nvSpPr>
              <p:spPr>
                <a:xfrm>
                  <a:off x="127000" y="787400"/>
                  <a:ext cx="91440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440"/>
                      </a:moveTo>
                      <a:cubicBezTo>
                        <a:pt x="4200" y="19440"/>
                        <a:pt x="8400" y="20160"/>
                        <a:pt x="12600" y="21600"/>
                      </a:cubicBezTo>
                      <a:cubicBezTo>
                        <a:pt x="13500" y="19440"/>
                        <a:pt x="14400" y="16920"/>
                        <a:pt x="15300" y="14760"/>
                      </a:cubicBezTo>
                      <a:cubicBezTo>
                        <a:pt x="17400" y="9720"/>
                        <a:pt x="19500" y="4680"/>
                        <a:pt x="21600" y="0"/>
                      </a:cubicBezTo>
                      <a:cubicBezTo>
                        <a:pt x="12900" y="3960"/>
                        <a:pt x="4200" y="14040"/>
                        <a:pt x="0" y="194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66" name="Figura"/>
                <p:cNvSpPr/>
                <p:nvPr/>
              </p:nvSpPr>
              <p:spPr>
                <a:xfrm>
                  <a:off x="139699" y="50799"/>
                  <a:ext cx="382211" cy="773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600" extrusionOk="0">
                      <a:moveTo>
                        <a:pt x="18606" y="0"/>
                      </a:moveTo>
                      <a:cubicBezTo>
                        <a:pt x="19248" y="1277"/>
                        <a:pt x="19818" y="3369"/>
                        <a:pt x="18321" y="5817"/>
                      </a:cubicBezTo>
                      <a:cubicBezTo>
                        <a:pt x="16966" y="8087"/>
                        <a:pt x="13830" y="10357"/>
                        <a:pt x="10194" y="12946"/>
                      </a:cubicBezTo>
                      <a:cubicBezTo>
                        <a:pt x="7414" y="14932"/>
                        <a:pt x="4562" y="16989"/>
                        <a:pt x="2067" y="19366"/>
                      </a:cubicBezTo>
                      <a:cubicBezTo>
                        <a:pt x="1283" y="20110"/>
                        <a:pt x="570" y="20855"/>
                        <a:pt x="0" y="21600"/>
                      </a:cubicBezTo>
                      <a:cubicBezTo>
                        <a:pt x="1354" y="20997"/>
                        <a:pt x="3137" y="20323"/>
                        <a:pt x="4990" y="20110"/>
                      </a:cubicBezTo>
                      <a:cubicBezTo>
                        <a:pt x="6986" y="18301"/>
                        <a:pt x="9125" y="16528"/>
                        <a:pt x="11263" y="14790"/>
                      </a:cubicBezTo>
                      <a:cubicBezTo>
                        <a:pt x="14543" y="12095"/>
                        <a:pt x="17679" y="9541"/>
                        <a:pt x="19604" y="7200"/>
                      </a:cubicBezTo>
                      <a:cubicBezTo>
                        <a:pt x="21386" y="5036"/>
                        <a:pt x="21600" y="3228"/>
                        <a:pt x="21386" y="1986"/>
                      </a:cubicBezTo>
                      <a:cubicBezTo>
                        <a:pt x="20958" y="638"/>
                        <a:pt x="19533" y="106"/>
                        <a:pt x="18606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67" name="Figura"/>
                <p:cNvSpPr/>
                <p:nvPr/>
              </p:nvSpPr>
              <p:spPr>
                <a:xfrm>
                  <a:off x="88900" y="876299"/>
                  <a:ext cx="80011" cy="803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49" extrusionOk="0">
                      <a:moveTo>
                        <a:pt x="0" y="19662"/>
                      </a:moveTo>
                      <a:cubicBezTo>
                        <a:pt x="4457" y="19662"/>
                        <a:pt x="9257" y="20337"/>
                        <a:pt x="13714" y="21349"/>
                      </a:cubicBezTo>
                      <a:cubicBezTo>
                        <a:pt x="16114" y="14599"/>
                        <a:pt x="18857" y="7849"/>
                        <a:pt x="21600" y="1774"/>
                      </a:cubicBezTo>
                      <a:cubicBezTo>
                        <a:pt x="16457" y="424"/>
                        <a:pt x="11314" y="-251"/>
                        <a:pt x="6857" y="86"/>
                      </a:cubicBezTo>
                      <a:cubicBezTo>
                        <a:pt x="4114" y="6837"/>
                        <a:pt x="1714" y="13587"/>
                        <a:pt x="0" y="1966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68" name="Figura"/>
                <p:cNvSpPr/>
                <p:nvPr/>
              </p:nvSpPr>
              <p:spPr>
                <a:xfrm>
                  <a:off x="50799" y="1054100"/>
                  <a:ext cx="5969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691"/>
                      </a:moveTo>
                      <a:cubicBezTo>
                        <a:pt x="3677" y="20691"/>
                        <a:pt x="6894" y="21145"/>
                        <a:pt x="9651" y="21600"/>
                      </a:cubicBezTo>
                      <a:cubicBezTo>
                        <a:pt x="12409" y="16598"/>
                        <a:pt x="16545" y="9322"/>
                        <a:pt x="21600" y="1137"/>
                      </a:cubicBezTo>
                      <a:cubicBezTo>
                        <a:pt x="16545" y="455"/>
                        <a:pt x="11030" y="0"/>
                        <a:pt x="5974" y="0"/>
                      </a:cubicBezTo>
                      <a:cubicBezTo>
                        <a:pt x="2298" y="9322"/>
                        <a:pt x="919" y="16371"/>
                        <a:pt x="0" y="20691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69" name="Figura"/>
                <p:cNvSpPr/>
                <p:nvPr/>
              </p:nvSpPr>
              <p:spPr>
                <a:xfrm>
                  <a:off x="25399" y="876300"/>
                  <a:ext cx="73661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4469" y="20880"/>
                        <a:pt x="9683" y="20160"/>
                        <a:pt x="14897" y="20160"/>
                      </a:cubicBezTo>
                      <a:cubicBezTo>
                        <a:pt x="16759" y="14040"/>
                        <a:pt x="18993" y="7560"/>
                        <a:pt x="21600" y="1080"/>
                      </a:cubicBezTo>
                      <a:lnTo>
                        <a:pt x="21600" y="0"/>
                      </a:lnTo>
                      <a:cubicBezTo>
                        <a:pt x="14897" y="720"/>
                        <a:pt x="8938" y="2520"/>
                        <a:pt x="3724" y="4680"/>
                      </a:cubicBezTo>
                      <a:cubicBezTo>
                        <a:pt x="2234" y="10440"/>
                        <a:pt x="1117" y="16200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70" name="Figura"/>
                <p:cNvSpPr/>
                <p:nvPr/>
              </p:nvSpPr>
              <p:spPr>
                <a:xfrm>
                  <a:off x="38099" y="774700"/>
                  <a:ext cx="57413" cy="100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76" h="21600" extrusionOk="0">
                      <a:moveTo>
                        <a:pt x="0" y="21600"/>
                      </a:moveTo>
                      <a:cubicBezTo>
                        <a:pt x="5974" y="20233"/>
                        <a:pt x="13328" y="19413"/>
                        <a:pt x="20681" y="18866"/>
                      </a:cubicBezTo>
                      <a:cubicBezTo>
                        <a:pt x="21600" y="12030"/>
                        <a:pt x="15626" y="4101"/>
                        <a:pt x="11949" y="0"/>
                      </a:cubicBezTo>
                      <a:cubicBezTo>
                        <a:pt x="7353" y="7382"/>
                        <a:pt x="3217" y="14491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71" name="Figura"/>
                <p:cNvSpPr/>
                <p:nvPr/>
              </p:nvSpPr>
              <p:spPr>
                <a:xfrm>
                  <a:off x="76200" y="0"/>
                  <a:ext cx="380368" cy="8420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1" h="21600" extrusionOk="0">
                      <a:moveTo>
                        <a:pt x="17572" y="0"/>
                      </a:moveTo>
                      <a:cubicBezTo>
                        <a:pt x="17572" y="0"/>
                        <a:pt x="20350" y="3160"/>
                        <a:pt x="16599" y="7070"/>
                      </a:cubicBezTo>
                      <a:cubicBezTo>
                        <a:pt x="13335" y="10425"/>
                        <a:pt x="6945" y="12738"/>
                        <a:pt x="1389" y="18016"/>
                      </a:cubicBezTo>
                      <a:cubicBezTo>
                        <a:pt x="903" y="18505"/>
                        <a:pt x="417" y="18961"/>
                        <a:pt x="0" y="19450"/>
                      </a:cubicBezTo>
                      <a:cubicBezTo>
                        <a:pt x="347" y="19743"/>
                        <a:pt x="1389" y="20655"/>
                        <a:pt x="1667" y="21600"/>
                      </a:cubicBezTo>
                      <a:cubicBezTo>
                        <a:pt x="2361" y="20753"/>
                        <a:pt x="3195" y="19906"/>
                        <a:pt x="4167" y="19026"/>
                      </a:cubicBezTo>
                      <a:cubicBezTo>
                        <a:pt x="6598" y="16843"/>
                        <a:pt x="9446" y="14921"/>
                        <a:pt x="12154" y="13097"/>
                      </a:cubicBezTo>
                      <a:cubicBezTo>
                        <a:pt x="15627" y="10719"/>
                        <a:pt x="18683" y="8699"/>
                        <a:pt x="19933" y="6646"/>
                      </a:cubicBezTo>
                      <a:cubicBezTo>
                        <a:pt x="21600" y="4040"/>
                        <a:pt x="20489" y="1824"/>
                        <a:pt x="19725" y="847"/>
                      </a:cubicBezTo>
                      <a:cubicBezTo>
                        <a:pt x="19030" y="130"/>
                        <a:pt x="17572" y="0"/>
                        <a:pt x="1757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72" name="Figura"/>
                <p:cNvSpPr/>
                <p:nvPr/>
              </p:nvSpPr>
              <p:spPr>
                <a:xfrm>
                  <a:off x="-1" y="1054099"/>
                  <a:ext cx="44451" cy="1181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4320" y="21368"/>
                        <a:pt x="9257" y="21135"/>
                        <a:pt x="13577" y="21135"/>
                      </a:cubicBezTo>
                      <a:cubicBezTo>
                        <a:pt x="14194" y="16955"/>
                        <a:pt x="16663" y="9523"/>
                        <a:pt x="21600" y="0"/>
                      </a:cubicBezTo>
                      <a:cubicBezTo>
                        <a:pt x="14194" y="0"/>
                        <a:pt x="7406" y="232"/>
                        <a:pt x="2469" y="465"/>
                      </a:cubicBezTo>
                      <a:cubicBezTo>
                        <a:pt x="617" y="8129"/>
                        <a:pt x="0" y="15097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73" name="Figura"/>
                <p:cNvSpPr/>
                <p:nvPr/>
              </p:nvSpPr>
              <p:spPr>
                <a:xfrm>
                  <a:off x="12699" y="965199"/>
                  <a:ext cx="58421" cy="73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4226" y="21228"/>
                        <a:pt x="9391" y="20855"/>
                        <a:pt x="15026" y="20855"/>
                      </a:cubicBezTo>
                      <a:cubicBezTo>
                        <a:pt x="16904" y="14524"/>
                        <a:pt x="18783" y="7448"/>
                        <a:pt x="21600" y="0"/>
                      </a:cubicBezTo>
                      <a:cubicBezTo>
                        <a:pt x="15026" y="372"/>
                        <a:pt x="8452" y="1117"/>
                        <a:pt x="3287" y="1862"/>
                      </a:cubicBezTo>
                      <a:cubicBezTo>
                        <a:pt x="1878" y="8566"/>
                        <a:pt x="470" y="15269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74" name="Figura"/>
                <p:cNvSpPr/>
                <p:nvPr/>
              </p:nvSpPr>
              <p:spPr>
                <a:xfrm>
                  <a:off x="177800" y="1003300"/>
                  <a:ext cx="67310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004" y="0"/>
                      </a:moveTo>
                      <a:cubicBezTo>
                        <a:pt x="6928" y="5472"/>
                        <a:pt x="3668" y="10656"/>
                        <a:pt x="0" y="15552"/>
                      </a:cubicBezTo>
                      <a:cubicBezTo>
                        <a:pt x="0" y="15552"/>
                        <a:pt x="408" y="15840"/>
                        <a:pt x="408" y="15840"/>
                      </a:cubicBezTo>
                      <a:cubicBezTo>
                        <a:pt x="3260" y="17568"/>
                        <a:pt x="6113" y="19584"/>
                        <a:pt x="8558" y="21600"/>
                      </a:cubicBezTo>
                      <a:cubicBezTo>
                        <a:pt x="12634" y="17280"/>
                        <a:pt x="17117" y="12672"/>
                        <a:pt x="21600" y="7776"/>
                      </a:cubicBezTo>
                      <a:cubicBezTo>
                        <a:pt x="18340" y="4896"/>
                        <a:pt x="14672" y="2304"/>
                        <a:pt x="11004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75" name="Figura"/>
                <p:cNvSpPr/>
                <p:nvPr/>
              </p:nvSpPr>
              <p:spPr>
                <a:xfrm>
                  <a:off x="215899" y="927100"/>
                  <a:ext cx="73661" cy="101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055" y="0"/>
                      </a:moveTo>
                      <a:cubicBezTo>
                        <a:pt x="6331" y="5130"/>
                        <a:pt x="2979" y="9720"/>
                        <a:pt x="0" y="14310"/>
                      </a:cubicBezTo>
                      <a:cubicBezTo>
                        <a:pt x="3724" y="16470"/>
                        <a:pt x="7076" y="18900"/>
                        <a:pt x="10055" y="21600"/>
                      </a:cubicBezTo>
                      <a:cubicBezTo>
                        <a:pt x="13779" y="17280"/>
                        <a:pt x="17876" y="12960"/>
                        <a:pt x="21600" y="8370"/>
                      </a:cubicBezTo>
                      <a:cubicBezTo>
                        <a:pt x="18993" y="6210"/>
                        <a:pt x="16386" y="4050"/>
                        <a:pt x="13407" y="2160"/>
                      </a:cubicBezTo>
                      <a:cubicBezTo>
                        <a:pt x="12662" y="1350"/>
                        <a:pt x="11545" y="810"/>
                        <a:pt x="10055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76" name="Figura"/>
                <p:cNvSpPr/>
                <p:nvPr/>
              </p:nvSpPr>
              <p:spPr>
                <a:xfrm>
                  <a:off x="101600" y="1092199"/>
                  <a:ext cx="85091" cy="1422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514"/>
                      </a:moveTo>
                      <a:cubicBezTo>
                        <a:pt x="322" y="19479"/>
                        <a:pt x="967" y="20443"/>
                        <a:pt x="1290" y="21600"/>
                      </a:cubicBezTo>
                      <a:cubicBezTo>
                        <a:pt x="5803" y="17743"/>
                        <a:pt x="12896" y="11571"/>
                        <a:pt x="21600" y="3857"/>
                      </a:cubicBezTo>
                      <a:cubicBezTo>
                        <a:pt x="19666" y="2507"/>
                        <a:pt x="17409" y="1157"/>
                        <a:pt x="15152" y="0"/>
                      </a:cubicBezTo>
                      <a:cubicBezTo>
                        <a:pt x="9672" y="6557"/>
                        <a:pt x="4836" y="12729"/>
                        <a:pt x="0" y="1851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77" name="Figura"/>
                <p:cNvSpPr/>
                <p:nvPr/>
              </p:nvSpPr>
              <p:spPr>
                <a:xfrm>
                  <a:off x="254000" y="876299"/>
                  <a:ext cx="85091" cy="711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643"/>
                      </a:moveTo>
                      <a:cubicBezTo>
                        <a:pt x="1290" y="10800"/>
                        <a:pt x="2579" y="11957"/>
                        <a:pt x="3869" y="13500"/>
                      </a:cubicBezTo>
                      <a:cubicBezTo>
                        <a:pt x="6125" y="16200"/>
                        <a:pt x="8382" y="18900"/>
                        <a:pt x="10316" y="21600"/>
                      </a:cubicBezTo>
                      <a:cubicBezTo>
                        <a:pt x="14185" y="14657"/>
                        <a:pt x="17731" y="7329"/>
                        <a:pt x="21600" y="0"/>
                      </a:cubicBezTo>
                      <a:cubicBezTo>
                        <a:pt x="13218" y="2314"/>
                        <a:pt x="3224" y="7714"/>
                        <a:pt x="0" y="9643"/>
                      </a:cubicBezTo>
                      <a:cubicBezTo>
                        <a:pt x="0" y="9643"/>
                        <a:pt x="0" y="9643"/>
                        <a:pt x="0" y="964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78" name="Figura"/>
                <p:cNvSpPr/>
                <p:nvPr/>
              </p:nvSpPr>
              <p:spPr>
                <a:xfrm>
                  <a:off x="266699" y="266700"/>
                  <a:ext cx="314282" cy="61849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6" h="21600" extrusionOk="0">
                      <a:moveTo>
                        <a:pt x="10069" y="12020"/>
                      </a:moveTo>
                      <a:cubicBezTo>
                        <a:pt x="6110" y="15745"/>
                        <a:pt x="2840" y="18850"/>
                        <a:pt x="0" y="21600"/>
                      </a:cubicBezTo>
                      <a:cubicBezTo>
                        <a:pt x="1463" y="21290"/>
                        <a:pt x="3786" y="20802"/>
                        <a:pt x="5766" y="20713"/>
                      </a:cubicBezTo>
                      <a:cubicBezTo>
                        <a:pt x="7573" y="19161"/>
                        <a:pt x="9466" y="17608"/>
                        <a:pt x="11187" y="15967"/>
                      </a:cubicBezTo>
                      <a:cubicBezTo>
                        <a:pt x="15920" y="11754"/>
                        <a:pt x="19104" y="6963"/>
                        <a:pt x="20912" y="3859"/>
                      </a:cubicBezTo>
                      <a:cubicBezTo>
                        <a:pt x="21600" y="1863"/>
                        <a:pt x="21342" y="710"/>
                        <a:pt x="20309" y="0"/>
                      </a:cubicBezTo>
                      <a:cubicBezTo>
                        <a:pt x="18932" y="2439"/>
                        <a:pt x="15748" y="6742"/>
                        <a:pt x="10069" y="1202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79" name="Figura"/>
                <p:cNvSpPr/>
                <p:nvPr/>
              </p:nvSpPr>
              <p:spPr>
                <a:xfrm>
                  <a:off x="254000" y="977900"/>
                  <a:ext cx="69850" cy="104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2644"/>
                      </a:moveTo>
                      <a:cubicBezTo>
                        <a:pt x="3142" y="15541"/>
                        <a:pt x="6284" y="18702"/>
                        <a:pt x="8640" y="21600"/>
                      </a:cubicBezTo>
                      <a:cubicBezTo>
                        <a:pt x="12960" y="17912"/>
                        <a:pt x="17280" y="13961"/>
                        <a:pt x="21600" y="10273"/>
                      </a:cubicBezTo>
                      <a:cubicBezTo>
                        <a:pt x="19244" y="6585"/>
                        <a:pt x="16102" y="3161"/>
                        <a:pt x="12567" y="0"/>
                      </a:cubicBezTo>
                      <a:cubicBezTo>
                        <a:pt x="8247" y="4478"/>
                        <a:pt x="3927" y="8693"/>
                        <a:pt x="0" y="1264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80" name="Figura"/>
                <p:cNvSpPr/>
                <p:nvPr/>
              </p:nvSpPr>
              <p:spPr>
                <a:xfrm>
                  <a:off x="203200" y="1054099"/>
                  <a:ext cx="66041" cy="927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4203"/>
                      </a:moveTo>
                      <a:cubicBezTo>
                        <a:pt x="2908" y="16570"/>
                        <a:pt x="5400" y="19233"/>
                        <a:pt x="7477" y="21600"/>
                      </a:cubicBezTo>
                      <a:cubicBezTo>
                        <a:pt x="12046" y="17753"/>
                        <a:pt x="17031" y="13907"/>
                        <a:pt x="21600" y="10060"/>
                      </a:cubicBezTo>
                      <a:cubicBezTo>
                        <a:pt x="19108" y="6805"/>
                        <a:pt x="16200" y="3255"/>
                        <a:pt x="13292" y="0"/>
                      </a:cubicBezTo>
                      <a:cubicBezTo>
                        <a:pt x="8308" y="5326"/>
                        <a:pt x="4154" y="9764"/>
                        <a:pt x="0" y="1420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81" name="Figura"/>
                <p:cNvSpPr/>
                <p:nvPr/>
              </p:nvSpPr>
              <p:spPr>
                <a:xfrm>
                  <a:off x="114299" y="1130300"/>
                  <a:ext cx="107951" cy="139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440"/>
                      </a:moveTo>
                      <a:cubicBezTo>
                        <a:pt x="0" y="19636"/>
                        <a:pt x="0" y="19636"/>
                        <a:pt x="0" y="19833"/>
                      </a:cubicBezTo>
                      <a:cubicBezTo>
                        <a:pt x="254" y="20422"/>
                        <a:pt x="254" y="21011"/>
                        <a:pt x="254" y="21600"/>
                      </a:cubicBezTo>
                      <a:cubicBezTo>
                        <a:pt x="7624" y="16298"/>
                        <a:pt x="14739" y="10604"/>
                        <a:pt x="21600" y="4713"/>
                      </a:cubicBezTo>
                      <a:cubicBezTo>
                        <a:pt x="20329" y="3142"/>
                        <a:pt x="18805" y="1571"/>
                        <a:pt x="17280" y="0"/>
                      </a:cubicBezTo>
                      <a:cubicBezTo>
                        <a:pt x="9402" y="8836"/>
                        <a:pt x="3304" y="15709"/>
                        <a:pt x="0" y="194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82" name="Figura"/>
                <p:cNvSpPr/>
                <p:nvPr/>
              </p:nvSpPr>
              <p:spPr>
                <a:xfrm>
                  <a:off x="304799" y="889000"/>
                  <a:ext cx="48367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063" h="21600" extrusionOk="0">
                      <a:moveTo>
                        <a:pt x="0" y="12960"/>
                      </a:moveTo>
                      <a:cubicBezTo>
                        <a:pt x="4741" y="15688"/>
                        <a:pt x="8956" y="18644"/>
                        <a:pt x="12644" y="21600"/>
                      </a:cubicBezTo>
                      <a:cubicBezTo>
                        <a:pt x="19493" y="14552"/>
                        <a:pt x="21600" y="6594"/>
                        <a:pt x="18966" y="0"/>
                      </a:cubicBezTo>
                      <a:cubicBezTo>
                        <a:pt x="12644" y="4320"/>
                        <a:pt x="6322" y="8867"/>
                        <a:pt x="0" y="1296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83" name="Figura"/>
                <p:cNvSpPr/>
                <p:nvPr/>
              </p:nvSpPr>
              <p:spPr>
                <a:xfrm>
                  <a:off x="368299" y="419099"/>
                  <a:ext cx="217335" cy="547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35" h="21600" extrusionOk="0">
                      <a:moveTo>
                        <a:pt x="7800" y="12128"/>
                      </a:moveTo>
                      <a:cubicBezTo>
                        <a:pt x="5280" y="13982"/>
                        <a:pt x="2640" y="15837"/>
                        <a:pt x="0" y="17591"/>
                      </a:cubicBezTo>
                      <a:cubicBezTo>
                        <a:pt x="840" y="18794"/>
                        <a:pt x="840" y="20197"/>
                        <a:pt x="120" y="21600"/>
                      </a:cubicBezTo>
                      <a:cubicBezTo>
                        <a:pt x="2040" y="20447"/>
                        <a:pt x="3960" y="19245"/>
                        <a:pt x="5760" y="17992"/>
                      </a:cubicBezTo>
                      <a:cubicBezTo>
                        <a:pt x="11520" y="13982"/>
                        <a:pt x="15960" y="9773"/>
                        <a:pt x="18840" y="6716"/>
                      </a:cubicBezTo>
                      <a:cubicBezTo>
                        <a:pt x="21600" y="3258"/>
                        <a:pt x="20160" y="652"/>
                        <a:pt x="20160" y="0"/>
                      </a:cubicBezTo>
                      <a:cubicBezTo>
                        <a:pt x="17520" y="3508"/>
                        <a:pt x="13440" y="8019"/>
                        <a:pt x="7800" y="1212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84" name="Figura"/>
                <p:cNvSpPr/>
                <p:nvPr/>
              </p:nvSpPr>
              <p:spPr>
                <a:xfrm>
                  <a:off x="114300" y="1168400"/>
                  <a:ext cx="134620" cy="1346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340"/>
                      </a:moveTo>
                      <a:cubicBezTo>
                        <a:pt x="204" y="19358"/>
                        <a:pt x="204" y="20377"/>
                        <a:pt x="408" y="21600"/>
                      </a:cubicBezTo>
                      <a:cubicBezTo>
                        <a:pt x="2242" y="20785"/>
                        <a:pt x="4483" y="19766"/>
                        <a:pt x="6725" y="18340"/>
                      </a:cubicBezTo>
                      <a:cubicBezTo>
                        <a:pt x="11819" y="15283"/>
                        <a:pt x="16709" y="11615"/>
                        <a:pt x="21600" y="6928"/>
                      </a:cubicBezTo>
                      <a:cubicBezTo>
                        <a:pt x="20581" y="4891"/>
                        <a:pt x="19562" y="2445"/>
                        <a:pt x="18136" y="0"/>
                      </a:cubicBezTo>
                      <a:cubicBezTo>
                        <a:pt x="12226" y="6521"/>
                        <a:pt x="6317" y="12634"/>
                        <a:pt x="0" y="183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85" name="Figura"/>
                <p:cNvSpPr/>
                <p:nvPr/>
              </p:nvSpPr>
              <p:spPr>
                <a:xfrm>
                  <a:off x="342900" y="673099"/>
                  <a:ext cx="200661" cy="3530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1641" y="21367"/>
                        <a:pt x="3965" y="21134"/>
                        <a:pt x="6425" y="21289"/>
                      </a:cubicBezTo>
                      <a:cubicBezTo>
                        <a:pt x="12987" y="15151"/>
                        <a:pt x="18319" y="7925"/>
                        <a:pt x="21600" y="0"/>
                      </a:cubicBezTo>
                      <a:cubicBezTo>
                        <a:pt x="18456" y="4118"/>
                        <a:pt x="14491" y="8858"/>
                        <a:pt x="9570" y="13519"/>
                      </a:cubicBezTo>
                      <a:cubicBezTo>
                        <a:pt x="6562" y="16239"/>
                        <a:pt x="3418" y="18958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86" name="Figura"/>
                <p:cNvSpPr/>
                <p:nvPr/>
              </p:nvSpPr>
              <p:spPr>
                <a:xfrm>
                  <a:off x="342900" y="1028700"/>
                  <a:ext cx="50800" cy="56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95" extrusionOk="0">
                      <a:moveTo>
                        <a:pt x="5940" y="21195"/>
                      </a:moveTo>
                      <a:cubicBezTo>
                        <a:pt x="11340" y="14475"/>
                        <a:pt x="16740" y="7275"/>
                        <a:pt x="21600" y="75"/>
                      </a:cubicBezTo>
                      <a:cubicBezTo>
                        <a:pt x="12960" y="-405"/>
                        <a:pt x="4860" y="1515"/>
                        <a:pt x="0" y="2955"/>
                      </a:cubicBezTo>
                      <a:cubicBezTo>
                        <a:pt x="2160" y="9195"/>
                        <a:pt x="4320" y="14955"/>
                        <a:pt x="5940" y="2119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87" name="Figura"/>
                <p:cNvSpPr/>
                <p:nvPr/>
              </p:nvSpPr>
              <p:spPr>
                <a:xfrm>
                  <a:off x="292100" y="1041400"/>
                  <a:ext cx="55881" cy="102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709" y="0"/>
                      </a:moveTo>
                      <a:cubicBezTo>
                        <a:pt x="10800" y="3733"/>
                        <a:pt x="5400" y="7467"/>
                        <a:pt x="0" y="10933"/>
                      </a:cubicBezTo>
                      <a:cubicBezTo>
                        <a:pt x="3436" y="14667"/>
                        <a:pt x="6382" y="18400"/>
                        <a:pt x="8345" y="21600"/>
                      </a:cubicBezTo>
                      <a:cubicBezTo>
                        <a:pt x="12764" y="18667"/>
                        <a:pt x="17182" y="15733"/>
                        <a:pt x="21600" y="12533"/>
                      </a:cubicBezTo>
                      <a:cubicBezTo>
                        <a:pt x="20618" y="8267"/>
                        <a:pt x="18655" y="4000"/>
                        <a:pt x="15709" y="0"/>
                      </a:cubicBezTo>
                      <a:lnTo>
                        <a:pt x="15709" y="0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88" name="Figura"/>
                <p:cNvSpPr/>
                <p:nvPr/>
              </p:nvSpPr>
              <p:spPr>
                <a:xfrm>
                  <a:off x="241299" y="1104900"/>
                  <a:ext cx="62232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1400"/>
                      </a:moveTo>
                      <a:cubicBezTo>
                        <a:pt x="3086" y="15000"/>
                        <a:pt x="5731" y="18600"/>
                        <a:pt x="7935" y="21600"/>
                      </a:cubicBezTo>
                      <a:cubicBezTo>
                        <a:pt x="12784" y="18600"/>
                        <a:pt x="17192" y="15300"/>
                        <a:pt x="21600" y="12000"/>
                      </a:cubicBezTo>
                      <a:cubicBezTo>
                        <a:pt x="19837" y="8400"/>
                        <a:pt x="17633" y="4200"/>
                        <a:pt x="14547" y="0"/>
                      </a:cubicBezTo>
                      <a:cubicBezTo>
                        <a:pt x="9698" y="3900"/>
                        <a:pt x="4849" y="7500"/>
                        <a:pt x="0" y="114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043" name="Grupo"/>
              <p:cNvGrpSpPr/>
              <p:nvPr/>
            </p:nvGrpSpPr>
            <p:grpSpPr>
              <a:xfrm>
                <a:off x="203200" y="279400"/>
                <a:ext cx="579120" cy="1303020"/>
                <a:chOff x="0" y="0"/>
                <a:chExt cx="579120" cy="1303019"/>
              </a:xfrm>
            </p:grpSpPr>
            <p:sp>
              <p:nvSpPr>
                <p:cNvPr id="1129" name="Figura"/>
                <p:cNvSpPr/>
                <p:nvPr/>
              </p:nvSpPr>
              <p:spPr>
                <a:xfrm>
                  <a:off x="25399" y="152399"/>
                  <a:ext cx="319765" cy="720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7" h="21600" extrusionOk="0">
                      <a:moveTo>
                        <a:pt x="4047" y="4990"/>
                      </a:moveTo>
                      <a:cubicBezTo>
                        <a:pt x="2353" y="3162"/>
                        <a:pt x="1929" y="1295"/>
                        <a:pt x="1845" y="0"/>
                      </a:cubicBezTo>
                      <a:cubicBezTo>
                        <a:pt x="743" y="267"/>
                        <a:pt x="-273" y="1333"/>
                        <a:pt x="66" y="2705"/>
                      </a:cubicBezTo>
                      <a:cubicBezTo>
                        <a:pt x="1252" y="4648"/>
                        <a:pt x="4216" y="8495"/>
                        <a:pt x="10569" y="13638"/>
                      </a:cubicBezTo>
                      <a:cubicBezTo>
                        <a:pt x="14381" y="16724"/>
                        <a:pt x="17515" y="19314"/>
                        <a:pt x="20141" y="21600"/>
                      </a:cubicBezTo>
                      <a:cubicBezTo>
                        <a:pt x="20056" y="20724"/>
                        <a:pt x="20226" y="19543"/>
                        <a:pt x="21327" y="18743"/>
                      </a:cubicBezTo>
                      <a:cubicBezTo>
                        <a:pt x="19040" y="16838"/>
                        <a:pt x="16499" y="15010"/>
                        <a:pt x="14042" y="13181"/>
                      </a:cubicBezTo>
                      <a:cubicBezTo>
                        <a:pt x="10061" y="10286"/>
                        <a:pt x="6334" y="7505"/>
                        <a:pt x="4047" y="499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30" name="Figura"/>
                <p:cNvSpPr/>
                <p:nvPr/>
              </p:nvSpPr>
              <p:spPr>
                <a:xfrm>
                  <a:off x="342900" y="787399"/>
                  <a:ext cx="53574" cy="1066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08" h="21600" extrusionOk="0">
                      <a:moveTo>
                        <a:pt x="4312" y="0"/>
                      </a:moveTo>
                      <a:cubicBezTo>
                        <a:pt x="-1792" y="7200"/>
                        <a:pt x="86" y="18514"/>
                        <a:pt x="1025" y="21600"/>
                      </a:cubicBezTo>
                      <a:cubicBezTo>
                        <a:pt x="7130" y="19286"/>
                        <a:pt x="13704" y="17486"/>
                        <a:pt x="19808" y="16200"/>
                      </a:cubicBezTo>
                      <a:cubicBezTo>
                        <a:pt x="18399" y="14657"/>
                        <a:pt x="17460" y="13371"/>
                        <a:pt x="16051" y="11829"/>
                      </a:cubicBezTo>
                      <a:cubicBezTo>
                        <a:pt x="11825" y="7971"/>
                        <a:pt x="8069" y="3857"/>
                        <a:pt x="431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31" name="Figura"/>
                <p:cNvSpPr/>
                <p:nvPr/>
              </p:nvSpPr>
              <p:spPr>
                <a:xfrm>
                  <a:off x="393699" y="977900"/>
                  <a:ext cx="68582" cy="90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00" y="4259"/>
                      </a:moveTo>
                      <a:cubicBezTo>
                        <a:pt x="1200" y="4563"/>
                        <a:pt x="800" y="4868"/>
                        <a:pt x="0" y="5172"/>
                      </a:cubicBezTo>
                      <a:cubicBezTo>
                        <a:pt x="4000" y="10952"/>
                        <a:pt x="7200" y="16428"/>
                        <a:pt x="10800" y="21600"/>
                      </a:cubicBezTo>
                      <a:cubicBezTo>
                        <a:pt x="14000" y="19775"/>
                        <a:pt x="17600" y="18558"/>
                        <a:pt x="21600" y="17645"/>
                      </a:cubicBezTo>
                      <a:cubicBezTo>
                        <a:pt x="19200" y="11865"/>
                        <a:pt x="16800" y="6085"/>
                        <a:pt x="14000" y="0"/>
                      </a:cubicBezTo>
                      <a:cubicBezTo>
                        <a:pt x="9600" y="913"/>
                        <a:pt x="5600" y="2130"/>
                        <a:pt x="1600" y="4259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32" name="Figura"/>
                <p:cNvSpPr/>
                <p:nvPr/>
              </p:nvSpPr>
              <p:spPr>
                <a:xfrm>
                  <a:off x="431800" y="1066800"/>
                  <a:ext cx="64770" cy="1282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566"/>
                      </a:moveTo>
                      <a:cubicBezTo>
                        <a:pt x="6776" y="9410"/>
                        <a:pt x="12706" y="15612"/>
                        <a:pt x="18212" y="21600"/>
                      </a:cubicBezTo>
                      <a:cubicBezTo>
                        <a:pt x="18212" y="21600"/>
                        <a:pt x="18212" y="21386"/>
                        <a:pt x="18635" y="21386"/>
                      </a:cubicBezTo>
                      <a:cubicBezTo>
                        <a:pt x="19482" y="20745"/>
                        <a:pt x="20753" y="20103"/>
                        <a:pt x="21600" y="19675"/>
                      </a:cubicBezTo>
                      <a:cubicBezTo>
                        <a:pt x="19059" y="15184"/>
                        <a:pt x="15247" y="7913"/>
                        <a:pt x="10588" y="0"/>
                      </a:cubicBezTo>
                      <a:cubicBezTo>
                        <a:pt x="7200" y="428"/>
                        <a:pt x="3388" y="1283"/>
                        <a:pt x="0" y="256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33" name="Figura"/>
                <p:cNvSpPr/>
                <p:nvPr/>
              </p:nvSpPr>
              <p:spPr>
                <a:xfrm>
                  <a:off x="355599" y="889000"/>
                  <a:ext cx="81282" cy="965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6253"/>
                      </a:moveTo>
                      <a:cubicBezTo>
                        <a:pt x="3375" y="11653"/>
                        <a:pt x="6412" y="16768"/>
                        <a:pt x="9450" y="21600"/>
                      </a:cubicBezTo>
                      <a:cubicBezTo>
                        <a:pt x="9788" y="21316"/>
                        <a:pt x="10125" y="21316"/>
                        <a:pt x="10463" y="21032"/>
                      </a:cubicBezTo>
                      <a:cubicBezTo>
                        <a:pt x="14175" y="19042"/>
                        <a:pt x="17888" y="17621"/>
                        <a:pt x="21600" y="16484"/>
                      </a:cubicBezTo>
                      <a:cubicBezTo>
                        <a:pt x="19238" y="10800"/>
                        <a:pt x="16538" y="5116"/>
                        <a:pt x="13837" y="0"/>
                      </a:cubicBezTo>
                      <a:cubicBezTo>
                        <a:pt x="9113" y="1421"/>
                        <a:pt x="4725" y="3411"/>
                        <a:pt x="0" y="625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34" name="Figura"/>
                <p:cNvSpPr/>
                <p:nvPr/>
              </p:nvSpPr>
              <p:spPr>
                <a:xfrm>
                  <a:off x="444499" y="965199"/>
                  <a:ext cx="68582" cy="78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742"/>
                      </a:moveTo>
                      <a:cubicBezTo>
                        <a:pt x="2800" y="8361"/>
                        <a:pt x="5200" y="15329"/>
                        <a:pt x="7600" y="21600"/>
                      </a:cubicBezTo>
                      <a:cubicBezTo>
                        <a:pt x="12400" y="20555"/>
                        <a:pt x="17200" y="19858"/>
                        <a:pt x="21600" y="19510"/>
                      </a:cubicBezTo>
                      <a:cubicBezTo>
                        <a:pt x="20000" y="13587"/>
                        <a:pt x="18000" y="6968"/>
                        <a:pt x="16000" y="0"/>
                      </a:cubicBezTo>
                      <a:cubicBezTo>
                        <a:pt x="10800" y="0"/>
                        <a:pt x="5600" y="697"/>
                        <a:pt x="0" y="174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35" name="Figura"/>
                <p:cNvSpPr/>
                <p:nvPr/>
              </p:nvSpPr>
              <p:spPr>
                <a:xfrm>
                  <a:off x="368300" y="787400"/>
                  <a:ext cx="91440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2100" y="5040"/>
                        <a:pt x="4500" y="9720"/>
                        <a:pt x="6300" y="14760"/>
                      </a:cubicBezTo>
                      <a:cubicBezTo>
                        <a:pt x="7200" y="16920"/>
                        <a:pt x="8100" y="19080"/>
                        <a:pt x="9000" y="21600"/>
                      </a:cubicBezTo>
                      <a:cubicBezTo>
                        <a:pt x="13500" y="20160"/>
                        <a:pt x="17700" y="19440"/>
                        <a:pt x="21600" y="19440"/>
                      </a:cubicBezTo>
                      <a:cubicBezTo>
                        <a:pt x="17700" y="14040"/>
                        <a:pt x="9000" y="396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36" name="Figura"/>
                <p:cNvSpPr/>
                <p:nvPr/>
              </p:nvSpPr>
              <p:spPr>
                <a:xfrm>
                  <a:off x="63500" y="50799"/>
                  <a:ext cx="382210" cy="774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600" extrusionOk="0">
                      <a:moveTo>
                        <a:pt x="11260" y="12925"/>
                      </a:moveTo>
                      <a:cubicBezTo>
                        <a:pt x="7624" y="10340"/>
                        <a:pt x="4488" y="8073"/>
                        <a:pt x="3133" y="5807"/>
                      </a:cubicBezTo>
                      <a:cubicBezTo>
                        <a:pt x="1636" y="3364"/>
                        <a:pt x="2206" y="1275"/>
                        <a:pt x="2848" y="0"/>
                      </a:cubicBezTo>
                      <a:cubicBezTo>
                        <a:pt x="1921" y="142"/>
                        <a:pt x="424" y="673"/>
                        <a:pt x="68" y="2018"/>
                      </a:cubicBezTo>
                      <a:cubicBezTo>
                        <a:pt x="-146" y="3293"/>
                        <a:pt x="68" y="5099"/>
                        <a:pt x="1850" y="7224"/>
                      </a:cubicBezTo>
                      <a:cubicBezTo>
                        <a:pt x="3775" y="9525"/>
                        <a:pt x="6911" y="12075"/>
                        <a:pt x="10191" y="14801"/>
                      </a:cubicBezTo>
                      <a:cubicBezTo>
                        <a:pt x="12329" y="16536"/>
                        <a:pt x="14468" y="18271"/>
                        <a:pt x="16464" y="20113"/>
                      </a:cubicBezTo>
                      <a:cubicBezTo>
                        <a:pt x="18317" y="20325"/>
                        <a:pt x="20171" y="20998"/>
                        <a:pt x="21454" y="21600"/>
                      </a:cubicBezTo>
                      <a:cubicBezTo>
                        <a:pt x="20812" y="20892"/>
                        <a:pt x="20171" y="20148"/>
                        <a:pt x="19387" y="19369"/>
                      </a:cubicBezTo>
                      <a:cubicBezTo>
                        <a:pt x="16892" y="16997"/>
                        <a:pt x="14040" y="14943"/>
                        <a:pt x="11260" y="1292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37" name="Figura"/>
                <p:cNvSpPr/>
                <p:nvPr/>
              </p:nvSpPr>
              <p:spPr>
                <a:xfrm>
                  <a:off x="419100" y="876300"/>
                  <a:ext cx="80011" cy="7973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90" extrusionOk="0">
                      <a:moveTo>
                        <a:pt x="0" y="1615"/>
                      </a:moveTo>
                      <a:cubicBezTo>
                        <a:pt x="2743" y="7690"/>
                        <a:pt x="5486" y="14440"/>
                        <a:pt x="7886" y="21190"/>
                      </a:cubicBezTo>
                      <a:cubicBezTo>
                        <a:pt x="12686" y="20177"/>
                        <a:pt x="17143" y="19502"/>
                        <a:pt x="21600" y="19502"/>
                      </a:cubicBezTo>
                      <a:cubicBezTo>
                        <a:pt x="19543" y="13427"/>
                        <a:pt x="17486" y="6677"/>
                        <a:pt x="14743" y="265"/>
                      </a:cubicBezTo>
                      <a:cubicBezTo>
                        <a:pt x="10286" y="-410"/>
                        <a:pt x="5143" y="265"/>
                        <a:pt x="0" y="161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38" name="Figura"/>
                <p:cNvSpPr/>
                <p:nvPr/>
              </p:nvSpPr>
              <p:spPr>
                <a:xfrm>
                  <a:off x="482599" y="1054100"/>
                  <a:ext cx="5969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137"/>
                      </a:moveTo>
                      <a:cubicBezTo>
                        <a:pt x="5055" y="9322"/>
                        <a:pt x="9191" y="16598"/>
                        <a:pt x="11949" y="21600"/>
                      </a:cubicBezTo>
                      <a:cubicBezTo>
                        <a:pt x="14706" y="21145"/>
                        <a:pt x="18383" y="20691"/>
                        <a:pt x="21600" y="20691"/>
                      </a:cubicBezTo>
                      <a:cubicBezTo>
                        <a:pt x="21140" y="16598"/>
                        <a:pt x="19302" y="9322"/>
                        <a:pt x="15626" y="0"/>
                      </a:cubicBezTo>
                      <a:cubicBezTo>
                        <a:pt x="10570" y="0"/>
                        <a:pt x="5055" y="455"/>
                        <a:pt x="0" y="113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39" name="Figura"/>
                <p:cNvSpPr/>
                <p:nvPr/>
              </p:nvSpPr>
              <p:spPr>
                <a:xfrm>
                  <a:off x="495299" y="876300"/>
                  <a:ext cx="73661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0" y="1080"/>
                      </a:lnTo>
                      <a:cubicBezTo>
                        <a:pt x="2607" y="7560"/>
                        <a:pt x="4841" y="14040"/>
                        <a:pt x="6703" y="20160"/>
                      </a:cubicBezTo>
                      <a:cubicBezTo>
                        <a:pt x="12290" y="20160"/>
                        <a:pt x="17131" y="20880"/>
                        <a:pt x="21600" y="21600"/>
                      </a:cubicBezTo>
                      <a:cubicBezTo>
                        <a:pt x="20483" y="15840"/>
                        <a:pt x="19366" y="10080"/>
                        <a:pt x="17503" y="4320"/>
                      </a:cubicBezTo>
                      <a:cubicBezTo>
                        <a:pt x="12662" y="2520"/>
                        <a:pt x="6703" y="72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40" name="Figura"/>
                <p:cNvSpPr/>
                <p:nvPr/>
              </p:nvSpPr>
              <p:spPr>
                <a:xfrm>
                  <a:off x="482599" y="774700"/>
                  <a:ext cx="57432" cy="100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83" h="21600" extrusionOk="0">
                      <a:moveTo>
                        <a:pt x="102" y="18866"/>
                      </a:moveTo>
                      <a:cubicBezTo>
                        <a:pt x="7915" y="19413"/>
                        <a:pt x="14809" y="20506"/>
                        <a:pt x="20783" y="21600"/>
                      </a:cubicBezTo>
                      <a:cubicBezTo>
                        <a:pt x="17566" y="14491"/>
                        <a:pt x="13430" y="7382"/>
                        <a:pt x="8374" y="0"/>
                      </a:cubicBezTo>
                      <a:cubicBezTo>
                        <a:pt x="4698" y="4101"/>
                        <a:pt x="-817" y="11757"/>
                        <a:pt x="102" y="1886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41" name="Figura"/>
                <p:cNvSpPr/>
                <p:nvPr/>
              </p:nvSpPr>
              <p:spPr>
                <a:xfrm>
                  <a:off x="126999" y="0"/>
                  <a:ext cx="379471" cy="8407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19" h="21600" extrusionOk="0">
                      <a:moveTo>
                        <a:pt x="4305" y="7080"/>
                      </a:moveTo>
                      <a:cubicBezTo>
                        <a:pt x="543" y="3165"/>
                        <a:pt x="3330" y="0"/>
                        <a:pt x="3330" y="0"/>
                      </a:cubicBezTo>
                      <a:cubicBezTo>
                        <a:pt x="3330" y="0"/>
                        <a:pt x="1867" y="131"/>
                        <a:pt x="1031" y="816"/>
                      </a:cubicBezTo>
                      <a:cubicBezTo>
                        <a:pt x="334" y="1795"/>
                        <a:pt x="-781" y="3981"/>
                        <a:pt x="822" y="6624"/>
                      </a:cubicBezTo>
                      <a:cubicBezTo>
                        <a:pt x="2145" y="8679"/>
                        <a:pt x="5142" y="10702"/>
                        <a:pt x="8625" y="13084"/>
                      </a:cubicBezTo>
                      <a:cubicBezTo>
                        <a:pt x="11343" y="14911"/>
                        <a:pt x="14200" y="16836"/>
                        <a:pt x="16638" y="19022"/>
                      </a:cubicBezTo>
                      <a:cubicBezTo>
                        <a:pt x="17614" y="19903"/>
                        <a:pt x="18450" y="20784"/>
                        <a:pt x="19147" y="21600"/>
                      </a:cubicBezTo>
                      <a:cubicBezTo>
                        <a:pt x="19425" y="20654"/>
                        <a:pt x="20471" y="19740"/>
                        <a:pt x="20819" y="19447"/>
                      </a:cubicBezTo>
                      <a:cubicBezTo>
                        <a:pt x="20401" y="18990"/>
                        <a:pt x="19983" y="18500"/>
                        <a:pt x="19425" y="18011"/>
                      </a:cubicBezTo>
                      <a:cubicBezTo>
                        <a:pt x="13991" y="12758"/>
                        <a:pt x="7511" y="10441"/>
                        <a:pt x="4305" y="708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42" name="Figura"/>
                <p:cNvSpPr/>
                <p:nvPr/>
              </p:nvSpPr>
              <p:spPr>
                <a:xfrm>
                  <a:off x="533399" y="1054099"/>
                  <a:ext cx="44451" cy="1181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4937" y="9523"/>
                        <a:pt x="7406" y="16955"/>
                        <a:pt x="8023" y="21135"/>
                      </a:cubicBezTo>
                      <a:cubicBezTo>
                        <a:pt x="12960" y="21135"/>
                        <a:pt x="17280" y="21368"/>
                        <a:pt x="21600" y="21600"/>
                      </a:cubicBezTo>
                      <a:cubicBezTo>
                        <a:pt x="21600" y="15097"/>
                        <a:pt x="20366" y="7897"/>
                        <a:pt x="19131" y="465"/>
                      </a:cubicBezTo>
                      <a:cubicBezTo>
                        <a:pt x="14194" y="232"/>
                        <a:pt x="7406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43" name="Figura"/>
                <p:cNvSpPr/>
                <p:nvPr/>
              </p:nvSpPr>
              <p:spPr>
                <a:xfrm>
                  <a:off x="520699" y="965199"/>
                  <a:ext cx="58421" cy="73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2817" y="7448"/>
                        <a:pt x="4696" y="14524"/>
                        <a:pt x="6574" y="20855"/>
                      </a:cubicBezTo>
                      <a:cubicBezTo>
                        <a:pt x="12209" y="20855"/>
                        <a:pt x="17374" y="21228"/>
                        <a:pt x="21600" y="21600"/>
                      </a:cubicBezTo>
                      <a:cubicBezTo>
                        <a:pt x="20661" y="15269"/>
                        <a:pt x="19722" y="8566"/>
                        <a:pt x="18313" y="1862"/>
                      </a:cubicBezTo>
                      <a:cubicBezTo>
                        <a:pt x="13148" y="1117"/>
                        <a:pt x="7043" y="372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44" name="Figura"/>
                <p:cNvSpPr/>
                <p:nvPr/>
              </p:nvSpPr>
              <p:spPr>
                <a:xfrm>
                  <a:off x="342900" y="1003300"/>
                  <a:ext cx="67310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776"/>
                      </a:moveTo>
                      <a:cubicBezTo>
                        <a:pt x="4483" y="12672"/>
                        <a:pt x="8966" y="17280"/>
                        <a:pt x="13042" y="21600"/>
                      </a:cubicBezTo>
                      <a:cubicBezTo>
                        <a:pt x="15487" y="19584"/>
                        <a:pt x="18340" y="17568"/>
                        <a:pt x="21192" y="15840"/>
                      </a:cubicBezTo>
                      <a:cubicBezTo>
                        <a:pt x="21192" y="15840"/>
                        <a:pt x="21600" y="15552"/>
                        <a:pt x="21600" y="15552"/>
                      </a:cubicBezTo>
                      <a:cubicBezTo>
                        <a:pt x="18340" y="10656"/>
                        <a:pt x="14672" y="5472"/>
                        <a:pt x="10596" y="0"/>
                      </a:cubicBezTo>
                      <a:cubicBezTo>
                        <a:pt x="6521" y="2304"/>
                        <a:pt x="2853" y="4896"/>
                        <a:pt x="0" y="777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45" name="Figura"/>
                <p:cNvSpPr/>
                <p:nvPr/>
              </p:nvSpPr>
              <p:spPr>
                <a:xfrm>
                  <a:off x="292099" y="927100"/>
                  <a:ext cx="73661" cy="101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193" y="2160"/>
                      </a:moveTo>
                      <a:cubicBezTo>
                        <a:pt x="5214" y="4050"/>
                        <a:pt x="2607" y="6210"/>
                        <a:pt x="0" y="8370"/>
                      </a:cubicBezTo>
                      <a:cubicBezTo>
                        <a:pt x="4097" y="12960"/>
                        <a:pt x="7821" y="17280"/>
                        <a:pt x="11545" y="21600"/>
                      </a:cubicBezTo>
                      <a:cubicBezTo>
                        <a:pt x="14524" y="18900"/>
                        <a:pt x="17876" y="16470"/>
                        <a:pt x="21600" y="14310"/>
                      </a:cubicBezTo>
                      <a:cubicBezTo>
                        <a:pt x="18248" y="9720"/>
                        <a:pt x="14897" y="4860"/>
                        <a:pt x="11545" y="0"/>
                      </a:cubicBezTo>
                      <a:cubicBezTo>
                        <a:pt x="10428" y="810"/>
                        <a:pt x="9310" y="1350"/>
                        <a:pt x="8193" y="216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46" name="Figura"/>
                <p:cNvSpPr/>
                <p:nvPr/>
              </p:nvSpPr>
              <p:spPr>
                <a:xfrm>
                  <a:off x="393700" y="1079499"/>
                  <a:ext cx="85091" cy="143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4014"/>
                      </a:moveTo>
                      <a:cubicBezTo>
                        <a:pt x="8704" y="11660"/>
                        <a:pt x="15797" y="17777"/>
                        <a:pt x="20310" y="21600"/>
                      </a:cubicBezTo>
                      <a:cubicBezTo>
                        <a:pt x="20633" y="20644"/>
                        <a:pt x="20955" y="19688"/>
                        <a:pt x="21600" y="18542"/>
                      </a:cubicBezTo>
                      <a:cubicBezTo>
                        <a:pt x="17087" y="12807"/>
                        <a:pt x="11928" y="6881"/>
                        <a:pt x="6448" y="0"/>
                      </a:cubicBezTo>
                      <a:cubicBezTo>
                        <a:pt x="4191" y="1338"/>
                        <a:pt x="1934" y="2676"/>
                        <a:pt x="0" y="401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47" name="Figura"/>
                <p:cNvSpPr/>
                <p:nvPr/>
              </p:nvSpPr>
              <p:spPr>
                <a:xfrm>
                  <a:off x="241300" y="876299"/>
                  <a:ext cx="85091" cy="711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3869" y="7329"/>
                        <a:pt x="7737" y="14657"/>
                        <a:pt x="11284" y="21600"/>
                      </a:cubicBezTo>
                      <a:cubicBezTo>
                        <a:pt x="13218" y="18900"/>
                        <a:pt x="15475" y="16200"/>
                        <a:pt x="17731" y="13500"/>
                      </a:cubicBezTo>
                      <a:cubicBezTo>
                        <a:pt x="19021" y="11957"/>
                        <a:pt x="20310" y="10800"/>
                        <a:pt x="21600" y="9643"/>
                      </a:cubicBezTo>
                      <a:cubicBezTo>
                        <a:pt x="21600" y="9643"/>
                        <a:pt x="21600" y="9257"/>
                        <a:pt x="21600" y="9257"/>
                      </a:cubicBezTo>
                      <a:cubicBezTo>
                        <a:pt x="18699" y="7329"/>
                        <a:pt x="8704" y="1929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48" name="Figura"/>
                <p:cNvSpPr/>
                <p:nvPr/>
              </p:nvSpPr>
              <p:spPr>
                <a:xfrm>
                  <a:off x="0" y="266700"/>
                  <a:ext cx="314281" cy="61849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6" h="21600" extrusionOk="0">
                      <a:moveTo>
                        <a:pt x="987" y="0"/>
                      </a:moveTo>
                      <a:cubicBezTo>
                        <a:pt x="-46" y="710"/>
                        <a:pt x="-304" y="1863"/>
                        <a:pt x="384" y="3859"/>
                      </a:cubicBezTo>
                      <a:cubicBezTo>
                        <a:pt x="2192" y="6963"/>
                        <a:pt x="5462" y="11754"/>
                        <a:pt x="10109" y="15967"/>
                      </a:cubicBezTo>
                      <a:cubicBezTo>
                        <a:pt x="11916" y="17564"/>
                        <a:pt x="13723" y="19161"/>
                        <a:pt x="15530" y="20713"/>
                      </a:cubicBezTo>
                      <a:cubicBezTo>
                        <a:pt x="17423" y="20846"/>
                        <a:pt x="19747" y="21290"/>
                        <a:pt x="21296" y="21600"/>
                      </a:cubicBezTo>
                      <a:cubicBezTo>
                        <a:pt x="18542" y="18894"/>
                        <a:pt x="15272" y="15745"/>
                        <a:pt x="11227" y="12020"/>
                      </a:cubicBezTo>
                      <a:cubicBezTo>
                        <a:pt x="5634" y="6786"/>
                        <a:pt x="2450" y="2484"/>
                        <a:pt x="987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49" name="Figura"/>
                <p:cNvSpPr/>
                <p:nvPr/>
              </p:nvSpPr>
              <p:spPr>
                <a:xfrm>
                  <a:off x="254000" y="977900"/>
                  <a:ext cx="69850" cy="104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0273"/>
                      </a:moveTo>
                      <a:cubicBezTo>
                        <a:pt x="4320" y="14224"/>
                        <a:pt x="8247" y="17912"/>
                        <a:pt x="12960" y="21600"/>
                      </a:cubicBezTo>
                      <a:cubicBezTo>
                        <a:pt x="15316" y="18439"/>
                        <a:pt x="18458" y="15541"/>
                        <a:pt x="21600" y="12644"/>
                      </a:cubicBezTo>
                      <a:cubicBezTo>
                        <a:pt x="17673" y="8693"/>
                        <a:pt x="13745" y="4215"/>
                        <a:pt x="9425" y="0"/>
                      </a:cubicBezTo>
                      <a:cubicBezTo>
                        <a:pt x="5891" y="3161"/>
                        <a:pt x="2749" y="6585"/>
                        <a:pt x="0" y="1027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50" name="Figura"/>
                <p:cNvSpPr/>
                <p:nvPr/>
              </p:nvSpPr>
              <p:spPr>
                <a:xfrm>
                  <a:off x="304800" y="1054100"/>
                  <a:ext cx="66041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900"/>
                      </a:moveTo>
                      <a:cubicBezTo>
                        <a:pt x="4569" y="13800"/>
                        <a:pt x="9138" y="17700"/>
                        <a:pt x="14123" y="21600"/>
                      </a:cubicBezTo>
                      <a:cubicBezTo>
                        <a:pt x="16200" y="18900"/>
                        <a:pt x="18692" y="16500"/>
                        <a:pt x="21600" y="14100"/>
                      </a:cubicBezTo>
                      <a:cubicBezTo>
                        <a:pt x="17446" y="9600"/>
                        <a:pt x="13292" y="4800"/>
                        <a:pt x="8723" y="0"/>
                      </a:cubicBezTo>
                      <a:cubicBezTo>
                        <a:pt x="5400" y="3000"/>
                        <a:pt x="2492" y="6300"/>
                        <a:pt x="0" y="99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51" name="Figura"/>
                <p:cNvSpPr/>
                <p:nvPr/>
              </p:nvSpPr>
              <p:spPr>
                <a:xfrm>
                  <a:off x="368299" y="1130300"/>
                  <a:ext cx="107951" cy="139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4713"/>
                      </a:moveTo>
                      <a:cubicBezTo>
                        <a:pt x="6861" y="10604"/>
                        <a:pt x="13722" y="16298"/>
                        <a:pt x="21346" y="21600"/>
                      </a:cubicBezTo>
                      <a:cubicBezTo>
                        <a:pt x="21346" y="21011"/>
                        <a:pt x="21600" y="20422"/>
                        <a:pt x="21600" y="19833"/>
                      </a:cubicBezTo>
                      <a:cubicBezTo>
                        <a:pt x="21600" y="19636"/>
                        <a:pt x="21600" y="19636"/>
                        <a:pt x="21600" y="19440"/>
                      </a:cubicBezTo>
                      <a:cubicBezTo>
                        <a:pt x="18296" y="15709"/>
                        <a:pt x="12198" y="8836"/>
                        <a:pt x="4320" y="0"/>
                      </a:cubicBezTo>
                      <a:cubicBezTo>
                        <a:pt x="2795" y="1571"/>
                        <a:pt x="1525" y="3142"/>
                        <a:pt x="0" y="471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52" name="Figura"/>
                <p:cNvSpPr/>
                <p:nvPr/>
              </p:nvSpPr>
              <p:spPr>
                <a:xfrm>
                  <a:off x="228599" y="889000"/>
                  <a:ext cx="4892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10" h="21600" extrusionOk="0">
                      <a:moveTo>
                        <a:pt x="7467" y="21600"/>
                      </a:moveTo>
                      <a:cubicBezTo>
                        <a:pt x="11067" y="18644"/>
                        <a:pt x="15181" y="15688"/>
                        <a:pt x="19810" y="12960"/>
                      </a:cubicBezTo>
                      <a:cubicBezTo>
                        <a:pt x="13639" y="8867"/>
                        <a:pt x="7467" y="4320"/>
                        <a:pt x="1296" y="0"/>
                      </a:cubicBezTo>
                      <a:cubicBezTo>
                        <a:pt x="-1790" y="6594"/>
                        <a:pt x="781" y="14552"/>
                        <a:pt x="7467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53" name="Figura"/>
                <p:cNvSpPr/>
                <p:nvPr/>
              </p:nvSpPr>
              <p:spPr>
                <a:xfrm>
                  <a:off x="-1" y="419099"/>
                  <a:ext cx="217335" cy="547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35" h="21600" extrusionOk="0">
                      <a:moveTo>
                        <a:pt x="12855" y="12128"/>
                      </a:moveTo>
                      <a:cubicBezTo>
                        <a:pt x="7215" y="8019"/>
                        <a:pt x="3135" y="3458"/>
                        <a:pt x="375" y="0"/>
                      </a:cubicBezTo>
                      <a:cubicBezTo>
                        <a:pt x="375" y="652"/>
                        <a:pt x="-1065" y="3258"/>
                        <a:pt x="1695" y="6716"/>
                      </a:cubicBezTo>
                      <a:cubicBezTo>
                        <a:pt x="4575" y="9773"/>
                        <a:pt x="9015" y="13932"/>
                        <a:pt x="14775" y="17992"/>
                      </a:cubicBezTo>
                      <a:cubicBezTo>
                        <a:pt x="16575" y="19245"/>
                        <a:pt x="18495" y="20447"/>
                        <a:pt x="20415" y="21600"/>
                      </a:cubicBezTo>
                      <a:cubicBezTo>
                        <a:pt x="19695" y="20197"/>
                        <a:pt x="19695" y="18794"/>
                        <a:pt x="20535" y="17591"/>
                      </a:cubicBezTo>
                      <a:cubicBezTo>
                        <a:pt x="18015" y="15837"/>
                        <a:pt x="15495" y="14032"/>
                        <a:pt x="12855" y="1212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54" name="Figura"/>
                <p:cNvSpPr/>
                <p:nvPr/>
              </p:nvSpPr>
              <p:spPr>
                <a:xfrm>
                  <a:off x="330200" y="1168400"/>
                  <a:ext cx="134620" cy="1346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3464" y="0"/>
                      </a:moveTo>
                      <a:cubicBezTo>
                        <a:pt x="2038" y="2445"/>
                        <a:pt x="815" y="4891"/>
                        <a:pt x="0" y="6928"/>
                      </a:cubicBezTo>
                      <a:cubicBezTo>
                        <a:pt x="4891" y="11411"/>
                        <a:pt x="9985" y="15283"/>
                        <a:pt x="14875" y="18340"/>
                      </a:cubicBezTo>
                      <a:cubicBezTo>
                        <a:pt x="17117" y="19766"/>
                        <a:pt x="19155" y="20785"/>
                        <a:pt x="21192" y="21600"/>
                      </a:cubicBezTo>
                      <a:cubicBezTo>
                        <a:pt x="21192" y="20581"/>
                        <a:pt x="21396" y="19562"/>
                        <a:pt x="21600" y="18340"/>
                      </a:cubicBezTo>
                      <a:cubicBezTo>
                        <a:pt x="15079" y="12430"/>
                        <a:pt x="9170" y="6317"/>
                        <a:pt x="3464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55" name="Figura"/>
                <p:cNvSpPr/>
                <p:nvPr/>
              </p:nvSpPr>
              <p:spPr>
                <a:xfrm>
                  <a:off x="38100" y="673099"/>
                  <a:ext cx="200661" cy="3530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3144" y="7925"/>
                        <a:pt x="8613" y="15151"/>
                        <a:pt x="15175" y="21289"/>
                      </a:cubicBezTo>
                      <a:cubicBezTo>
                        <a:pt x="17635" y="21134"/>
                        <a:pt x="19959" y="21367"/>
                        <a:pt x="21600" y="21600"/>
                      </a:cubicBezTo>
                      <a:cubicBezTo>
                        <a:pt x="18182" y="18958"/>
                        <a:pt x="15038" y="16239"/>
                        <a:pt x="12167" y="13442"/>
                      </a:cubicBezTo>
                      <a:cubicBezTo>
                        <a:pt x="7109" y="8858"/>
                        <a:pt x="3144" y="4118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56" name="Figura"/>
                <p:cNvSpPr/>
                <p:nvPr/>
              </p:nvSpPr>
              <p:spPr>
                <a:xfrm>
                  <a:off x="190500" y="1028700"/>
                  <a:ext cx="50800" cy="558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660" y="21600"/>
                      </a:moveTo>
                      <a:cubicBezTo>
                        <a:pt x="17280" y="15218"/>
                        <a:pt x="19440" y="8836"/>
                        <a:pt x="21600" y="2945"/>
                      </a:cubicBezTo>
                      <a:cubicBezTo>
                        <a:pt x="16740" y="1473"/>
                        <a:pt x="8640" y="0"/>
                        <a:pt x="0" y="0"/>
                      </a:cubicBezTo>
                      <a:cubicBezTo>
                        <a:pt x="5400" y="7855"/>
                        <a:pt x="10260" y="14727"/>
                        <a:pt x="1566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57" name="Figura"/>
                <p:cNvSpPr/>
                <p:nvPr/>
              </p:nvSpPr>
              <p:spPr>
                <a:xfrm>
                  <a:off x="241300" y="1041400"/>
                  <a:ext cx="55881" cy="102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891" y="0"/>
                      </a:moveTo>
                      <a:cubicBezTo>
                        <a:pt x="2945" y="4000"/>
                        <a:pt x="982" y="8267"/>
                        <a:pt x="0" y="12533"/>
                      </a:cubicBezTo>
                      <a:cubicBezTo>
                        <a:pt x="4418" y="15733"/>
                        <a:pt x="8836" y="18667"/>
                        <a:pt x="13255" y="21600"/>
                      </a:cubicBezTo>
                      <a:cubicBezTo>
                        <a:pt x="15218" y="18400"/>
                        <a:pt x="18164" y="14667"/>
                        <a:pt x="21600" y="10933"/>
                      </a:cubicBezTo>
                      <a:cubicBezTo>
                        <a:pt x="16200" y="7467"/>
                        <a:pt x="10800" y="3733"/>
                        <a:pt x="5891" y="0"/>
                      </a:cubicBezTo>
                      <a:lnTo>
                        <a:pt x="5891" y="0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58" name="Figura"/>
                <p:cNvSpPr/>
                <p:nvPr/>
              </p:nvSpPr>
              <p:spPr>
                <a:xfrm>
                  <a:off x="279399" y="1104900"/>
                  <a:ext cx="62232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2000"/>
                      </a:moveTo>
                      <a:cubicBezTo>
                        <a:pt x="4408" y="15300"/>
                        <a:pt x="9257" y="18600"/>
                        <a:pt x="13665" y="21600"/>
                      </a:cubicBezTo>
                      <a:cubicBezTo>
                        <a:pt x="15869" y="18600"/>
                        <a:pt x="18514" y="15000"/>
                        <a:pt x="21600" y="11400"/>
                      </a:cubicBezTo>
                      <a:cubicBezTo>
                        <a:pt x="16751" y="7500"/>
                        <a:pt x="11902" y="3900"/>
                        <a:pt x="7053" y="0"/>
                      </a:cubicBezTo>
                      <a:cubicBezTo>
                        <a:pt x="4408" y="4200"/>
                        <a:pt x="1763" y="8400"/>
                        <a:pt x="0" y="120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1044" name="Figura"/>
              <p:cNvSpPr/>
              <p:nvPr/>
            </p:nvSpPr>
            <p:spPr>
              <a:xfrm>
                <a:off x="863599" y="241300"/>
                <a:ext cx="116841" cy="12128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0" y="1832"/>
                    </a:lnTo>
                    <a:lnTo>
                      <a:pt x="7983" y="1832"/>
                    </a:lnTo>
                    <a:lnTo>
                      <a:pt x="0" y="21600"/>
                    </a:lnTo>
                    <a:lnTo>
                      <a:pt x="10800" y="21600"/>
                    </a:lnTo>
                    <a:lnTo>
                      <a:pt x="21600" y="21600"/>
                    </a:lnTo>
                    <a:lnTo>
                      <a:pt x="13617" y="1832"/>
                    </a:lnTo>
                    <a:lnTo>
                      <a:pt x="21600" y="1832"/>
                    </a:lnTo>
                    <a:close/>
                  </a:path>
                </a:pathLst>
              </a:custGeom>
              <a:solidFill>
                <a:srgbClr val="FBCF3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1045" name="Grupo"/>
              <p:cNvGrpSpPr/>
              <p:nvPr/>
            </p:nvGrpSpPr>
            <p:grpSpPr>
              <a:xfrm>
                <a:off x="1054099" y="1854200"/>
                <a:ext cx="586905" cy="1299210"/>
                <a:chOff x="0" y="0"/>
                <a:chExt cx="586903" cy="1299209"/>
              </a:xfrm>
            </p:grpSpPr>
            <p:sp>
              <p:nvSpPr>
                <p:cNvPr id="1099" name="Figura"/>
                <p:cNvSpPr/>
                <p:nvPr/>
              </p:nvSpPr>
              <p:spPr>
                <a:xfrm>
                  <a:off x="241300" y="431799"/>
                  <a:ext cx="319764" cy="720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7" h="21600" extrusionOk="0">
                      <a:moveTo>
                        <a:pt x="10758" y="7962"/>
                      </a:moveTo>
                      <a:cubicBezTo>
                        <a:pt x="6946" y="4876"/>
                        <a:pt x="3812" y="2286"/>
                        <a:pt x="1186" y="0"/>
                      </a:cubicBezTo>
                      <a:cubicBezTo>
                        <a:pt x="1271" y="876"/>
                        <a:pt x="1101" y="2057"/>
                        <a:pt x="0" y="2857"/>
                      </a:cubicBezTo>
                      <a:cubicBezTo>
                        <a:pt x="2287" y="4762"/>
                        <a:pt x="4828" y="6590"/>
                        <a:pt x="7285" y="8419"/>
                      </a:cubicBezTo>
                      <a:cubicBezTo>
                        <a:pt x="11266" y="11352"/>
                        <a:pt x="14993" y="14095"/>
                        <a:pt x="17280" y="16610"/>
                      </a:cubicBezTo>
                      <a:cubicBezTo>
                        <a:pt x="18974" y="18438"/>
                        <a:pt x="19398" y="20305"/>
                        <a:pt x="19482" y="21600"/>
                      </a:cubicBezTo>
                      <a:cubicBezTo>
                        <a:pt x="20584" y="21333"/>
                        <a:pt x="21600" y="20267"/>
                        <a:pt x="21261" y="18895"/>
                      </a:cubicBezTo>
                      <a:cubicBezTo>
                        <a:pt x="19991" y="16952"/>
                        <a:pt x="17111" y="13105"/>
                        <a:pt x="10758" y="796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00" name="Figura"/>
                <p:cNvSpPr/>
                <p:nvPr/>
              </p:nvSpPr>
              <p:spPr>
                <a:xfrm>
                  <a:off x="190499" y="406399"/>
                  <a:ext cx="52305" cy="1066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68" h="21600" extrusionOk="0">
                      <a:moveTo>
                        <a:pt x="0" y="5143"/>
                      </a:moveTo>
                      <a:cubicBezTo>
                        <a:pt x="1440" y="6686"/>
                        <a:pt x="2400" y="7971"/>
                        <a:pt x="3840" y="9514"/>
                      </a:cubicBezTo>
                      <a:cubicBezTo>
                        <a:pt x="7680" y="13629"/>
                        <a:pt x="11520" y="17486"/>
                        <a:pt x="15360" y="21600"/>
                      </a:cubicBezTo>
                      <a:cubicBezTo>
                        <a:pt x="21600" y="14400"/>
                        <a:pt x="19680" y="3086"/>
                        <a:pt x="18720" y="0"/>
                      </a:cubicBezTo>
                      <a:cubicBezTo>
                        <a:pt x="12960" y="2057"/>
                        <a:pt x="6240" y="3857"/>
                        <a:pt x="0" y="514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01" name="Figura"/>
                <p:cNvSpPr/>
                <p:nvPr/>
              </p:nvSpPr>
              <p:spPr>
                <a:xfrm>
                  <a:off x="126999" y="241300"/>
                  <a:ext cx="68582" cy="90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955"/>
                      </a:moveTo>
                      <a:cubicBezTo>
                        <a:pt x="2400" y="9735"/>
                        <a:pt x="4800" y="15515"/>
                        <a:pt x="7600" y="21600"/>
                      </a:cubicBezTo>
                      <a:cubicBezTo>
                        <a:pt x="12000" y="20687"/>
                        <a:pt x="16000" y="19166"/>
                        <a:pt x="20000" y="17341"/>
                      </a:cubicBezTo>
                      <a:cubicBezTo>
                        <a:pt x="20400" y="17037"/>
                        <a:pt x="20800" y="16732"/>
                        <a:pt x="21600" y="16428"/>
                      </a:cubicBezTo>
                      <a:cubicBezTo>
                        <a:pt x="17600" y="10648"/>
                        <a:pt x="14400" y="5172"/>
                        <a:pt x="10800" y="0"/>
                      </a:cubicBezTo>
                      <a:cubicBezTo>
                        <a:pt x="7600" y="1825"/>
                        <a:pt x="4000" y="3042"/>
                        <a:pt x="0" y="395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02" name="Figura"/>
                <p:cNvSpPr/>
                <p:nvPr/>
              </p:nvSpPr>
              <p:spPr>
                <a:xfrm>
                  <a:off x="88900" y="114300"/>
                  <a:ext cx="64770" cy="1282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965" y="214"/>
                      </a:moveTo>
                      <a:cubicBezTo>
                        <a:pt x="2118" y="855"/>
                        <a:pt x="847" y="1497"/>
                        <a:pt x="0" y="1925"/>
                      </a:cubicBezTo>
                      <a:cubicBezTo>
                        <a:pt x="2541" y="6416"/>
                        <a:pt x="6353" y="13687"/>
                        <a:pt x="11012" y="21600"/>
                      </a:cubicBezTo>
                      <a:cubicBezTo>
                        <a:pt x="14824" y="20958"/>
                        <a:pt x="18212" y="20103"/>
                        <a:pt x="21600" y="19034"/>
                      </a:cubicBezTo>
                      <a:cubicBezTo>
                        <a:pt x="14824" y="12190"/>
                        <a:pt x="8894" y="5988"/>
                        <a:pt x="3388" y="0"/>
                      </a:cubicBezTo>
                      <a:cubicBezTo>
                        <a:pt x="2965" y="0"/>
                        <a:pt x="2965" y="0"/>
                        <a:pt x="2965" y="21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03" name="Figura"/>
                <p:cNvSpPr/>
                <p:nvPr/>
              </p:nvSpPr>
              <p:spPr>
                <a:xfrm>
                  <a:off x="152399" y="317499"/>
                  <a:ext cx="81282" cy="957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34" extrusionOk="0">
                      <a:moveTo>
                        <a:pt x="11137" y="402"/>
                      </a:moveTo>
                      <a:cubicBezTo>
                        <a:pt x="7425" y="2392"/>
                        <a:pt x="3712" y="3813"/>
                        <a:pt x="0" y="4950"/>
                      </a:cubicBezTo>
                      <a:cubicBezTo>
                        <a:pt x="2362" y="10634"/>
                        <a:pt x="5063" y="16318"/>
                        <a:pt x="7762" y="21434"/>
                      </a:cubicBezTo>
                      <a:cubicBezTo>
                        <a:pt x="12150" y="20013"/>
                        <a:pt x="16875" y="18023"/>
                        <a:pt x="21600" y="15466"/>
                      </a:cubicBezTo>
                      <a:cubicBezTo>
                        <a:pt x="18225" y="10066"/>
                        <a:pt x="15188" y="4950"/>
                        <a:pt x="12150" y="118"/>
                      </a:cubicBezTo>
                      <a:cubicBezTo>
                        <a:pt x="11475" y="-166"/>
                        <a:pt x="11475" y="118"/>
                        <a:pt x="11137" y="40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04" name="Figura"/>
                <p:cNvSpPr/>
                <p:nvPr/>
              </p:nvSpPr>
              <p:spPr>
                <a:xfrm>
                  <a:off x="63499" y="253999"/>
                  <a:ext cx="68582" cy="78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90"/>
                      </a:moveTo>
                      <a:cubicBezTo>
                        <a:pt x="1600" y="8013"/>
                        <a:pt x="3600" y="14632"/>
                        <a:pt x="5600" y="21600"/>
                      </a:cubicBezTo>
                      <a:cubicBezTo>
                        <a:pt x="10800" y="21600"/>
                        <a:pt x="16000" y="20903"/>
                        <a:pt x="21600" y="19858"/>
                      </a:cubicBezTo>
                      <a:cubicBezTo>
                        <a:pt x="18800" y="13239"/>
                        <a:pt x="16400" y="6271"/>
                        <a:pt x="14000" y="0"/>
                      </a:cubicBezTo>
                      <a:cubicBezTo>
                        <a:pt x="9200" y="1394"/>
                        <a:pt x="4400" y="2090"/>
                        <a:pt x="0" y="209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05" name="Figura"/>
                <p:cNvSpPr/>
                <p:nvPr/>
              </p:nvSpPr>
              <p:spPr>
                <a:xfrm>
                  <a:off x="126999" y="431800"/>
                  <a:ext cx="92711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427" y="0"/>
                      </a:moveTo>
                      <a:cubicBezTo>
                        <a:pt x="7989" y="1440"/>
                        <a:pt x="3847" y="2160"/>
                        <a:pt x="0" y="2160"/>
                      </a:cubicBezTo>
                      <a:cubicBezTo>
                        <a:pt x="4142" y="7560"/>
                        <a:pt x="12723" y="17640"/>
                        <a:pt x="21600" y="21600"/>
                      </a:cubicBezTo>
                      <a:cubicBezTo>
                        <a:pt x="19529" y="16560"/>
                        <a:pt x="17162" y="11880"/>
                        <a:pt x="15386" y="6840"/>
                      </a:cubicBezTo>
                      <a:cubicBezTo>
                        <a:pt x="14203" y="4680"/>
                        <a:pt x="13315" y="2520"/>
                        <a:pt x="12427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06" name="Figura"/>
                <p:cNvSpPr/>
                <p:nvPr/>
              </p:nvSpPr>
              <p:spPr>
                <a:xfrm>
                  <a:off x="139699" y="482599"/>
                  <a:ext cx="382211" cy="773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600" extrusionOk="0">
                      <a:moveTo>
                        <a:pt x="11263" y="6810"/>
                      </a:moveTo>
                      <a:cubicBezTo>
                        <a:pt x="9125" y="5072"/>
                        <a:pt x="6986" y="3334"/>
                        <a:pt x="4990" y="1490"/>
                      </a:cubicBezTo>
                      <a:cubicBezTo>
                        <a:pt x="3137" y="1277"/>
                        <a:pt x="1283" y="603"/>
                        <a:pt x="0" y="0"/>
                      </a:cubicBezTo>
                      <a:cubicBezTo>
                        <a:pt x="642" y="709"/>
                        <a:pt x="1283" y="1454"/>
                        <a:pt x="2067" y="2234"/>
                      </a:cubicBezTo>
                      <a:cubicBezTo>
                        <a:pt x="4562" y="4611"/>
                        <a:pt x="7414" y="6668"/>
                        <a:pt x="10194" y="8654"/>
                      </a:cubicBezTo>
                      <a:cubicBezTo>
                        <a:pt x="13830" y="11243"/>
                        <a:pt x="16966" y="13513"/>
                        <a:pt x="18321" y="15783"/>
                      </a:cubicBezTo>
                      <a:cubicBezTo>
                        <a:pt x="19818" y="18231"/>
                        <a:pt x="19248" y="20323"/>
                        <a:pt x="18606" y="21600"/>
                      </a:cubicBezTo>
                      <a:cubicBezTo>
                        <a:pt x="19533" y="21458"/>
                        <a:pt x="21030" y="20926"/>
                        <a:pt x="21386" y="19578"/>
                      </a:cubicBezTo>
                      <a:cubicBezTo>
                        <a:pt x="21600" y="18301"/>
                        <a:pt x="21386" y="16493"/>
                        <a:pt x="19604" y="14365"/>
                      </a:cubicBezTo>
                      <a:cubicBezTo>
                        <a:pt x="17679" y="12059"/>
                        <a:pt x="14543" y="9505"/>
                        <a:pt x="11263" y="681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07" name="Figura"/>
                <p:cNvSpPr/>
                <p:nvPr/>
              </p:nvSpPr>
              <p:spPr>
                <a:xfrm>
                  <a:off x="88900" y="342900"/>
                  <a:ext cx="80011" cy="800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57"/>
                      </a:moveTo>
                      <a:cubicBezTo>
                        <a:pt x="2057" y="8229"/>
                        <a:pt x="4114" y="15086"/>
                        <a:pt x="6857" y="21600"/>
                      </a:cubicBezTo>
                      <a:cubicBezTo>
                        <a:pt x="11657" y="21600"/>
                        <a:pt x="16457" y="21257"/>
                        <a:pt x="21600" y="19886"/>
                      </a:cubicBezTo>
                      <a:cubicBezTo>
                        <a:pt x="18857" y="13714"/>
                        <a:pt x="16114" y="6857"/>
                        <a:pt x="13714" y="0"/>
                      </a:cubicBezTo>
                      <a:cubicBezTo>
                        <a:pt x="9257" y="1371"/>
                        <a:pt x="4457" y="2057"/>
                        <a:pt x="0" y="205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08" name="Figura"/>
                <p:cNvSpPr/>
                <p:nvPr/>
              </p:nvSpPr>
              <p:spPr>
                <a:xfrm>
                  <a:off x="50799" y="127000"/>
                  <a:ext cx="5969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09"/>
                      </a:moveTo>
                      <a:cubicBezTo>
                        <a:pt x="460" y="5002"/>
                        <a:pt x="2298" y="12278"/>
                        <a:pt x="5974" y="21600"/>
                      </a:cubicBezTo>
                      <a:cubicBezTo>
                        <a:pt x="11030" y="21373"/>
                        <a:pt x="16545" y="21145"/>
                        <a:pt x="21600" y="20463"/>
                      </a:cubicBezTo>
                      <a:cubicBezTo>
                        <a:pt x="16545" y="12278"/>
                        <a:pt x="12409" y="5002"/>
                        <a:pt x="9651" y="0"/>
                      </a:cubicBezTo>
                      <a:cubicBezTo>
                        <a:pt x="6894" y="682"/>
                        <a:pt x="3677" y="909"/>
                        <a:pt x="0" y="909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09" name="Figura"/>
                <p:cNvSpPr/>
                <p:nvPr/>
              </p:nvSpPr>
              <p:spPr>
                <a:xfrm>
                  <a:off x="25400" y="355599"/>
                  <a:ext cx="74931" cy="774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644" y="1416"/>
                      </a:moveTo>
                      <a:cubicBezTo>
                        <a:pt x="9153" y="1416"/>
                        <a:pt x="4393" y="708"/>
                        <a:pt x="0" y="0"/>
                      </a:cubicBezTo>
                      <a:cubicBezTo>
                        <a:pt x="1098" y="5666"/>
                        <a:pt x="2197" y="11331"/>
                        <a:pt x="4027" y="16997"/>
                      </a:cubicBezTo>
                      <a:cubicBezTo>
                        <a:pt x="9153" y="19121"/>
                        <a:pt x="15010" y="20538"/>
                        <a:pt x="21600" y="21600"/>
                      </a:cubicBezTo>
                      <a:lnTo>
                        <a:pt x="21600" y="20538"/>
                      </a:lnTo>
                      <a:cubicBezTo>
                        <a:pt x="18671" y="13810"/>
                        <a:pt x="16475" y="7436"/>
                        <a:pt x="14644" y="141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10" name="Figura"/>
                <p:cNvSpPr/>
                <p:nvPr/>
              </p:nvSpPr>
              <p:spPr>
                <a:xfrm>
                  <a:off x="38100" y="431800"/>
                  <a:ext cx="57225" cy="100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8" h="21600" extrusionOk="0">
                      <a:moveTo>
                        <a:pt x="12209" y="21600"/>
                      </a:moveTo>
                      <a:cubicBezTo>
                        <a:pt x="15965" y="17499"/>
                        <a:pt x="21600" y="9570"/>
                        <a:pt x="21130" y="2734"/>
                      </a:cubicBezTo>
                      <a:cubicBezTo>
                        <a:pt x="13148" y="2187"/>
                        <a:pt x="6104" y="1094"/>
                        <a:pt x="0" y="0"/>
                      </a:cubicBezTo>
                      <a:cubicBezTo>
                        <a:pt x="2817" y="7109"/>
                        <a:pt x="7043" y="14218"/>
                        <a:pt x="12209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11" name="Figura"/>
                <p:cNvSpPr/>
                <p:nvPr/>
              </p:nvSpPr>
              <p:spPr>
                <a:xfrm>
                  <a:off x="76199" y="457200"/>
                  <a:ext cx="380741" cy="8420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22" h="21600" extrusionOk="0">
                      <a:moveTo>
                        <a:pt x="12154" y="8503"/>
                      </a:moveTo>
                      <a:cubicBezTo>
                        <a:pt x="9446" y="6679"/>
                        <a:pt x="6598" y="4757"/>
                        <a:pt x="4167" y="2574"/>
                      </a:cubicBezTo>
                      <a:cubicBezTo>
                        <a:pt x="3195" y="1694"/>
                        <a:pt x="2361" y="814"/>
                        <a:pt x="1667" y="0"/>
                      </a:cubicBezTo>
                      <a:cubicBezTo>
                        <a:pt x="1389" y="945"/>
                        <a:pt x="347" y="1857"/>
                        <a:pt x="0" y="2150"/>
                      </a:cubicBezTo>
                      <a:cubicBezTo>
                        <a:pt x="417" y="2606"/>
                        <a:pt x="833" y="3095"/>
                        <a:pt x="1389" y="3584"/>
                      </a:cubicBezTo>
                      <a:cubicBezTo>
                        <a:pt x="6876" y="8829"/>
                        <a:pt x="13335" y="11175"/>
                        <a:pt x="16530" y="14530"/>
                      </a:cubicBezTo>
                      <a:cubicBezTo>
                        <a:pt x="20280" y="18440"/>
                        <a:pt x="17502" y="21600"/>
                        <a:pt x="17502" y="21600"/>
                      </a:cubicBezTo>
                      <a:cubicBezTo>
                        <a:pt x="17502" y="21600"/>
                        <a:pt x="18961" y="21470"/>
                        <a:pt x="19794" y="20786"/>
                      </a:cubicBezTo>
                      <a:cubicBezTo>
                        <a:pt x="20489" y="19808"/>
                        <a:pt x="21600" y="17625"/>
                        <a:pt x="20003" y="14986"/>
                      </a:cubicBezTo>
                      <a:cubicBezTo>
                        <a:pt x="18683" y="12934"/>
                        <a:pt x="15627" y="10881"/>
                        <a:pt x="12154" y="850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12" name="Figura"/>
                <p:cNvSpPr/>
                <p:nvPr/>
              </p:nvSpPr>
              <p:spPr>
                <a:xfrm>
                  <a:off x="-1" y="139699"/>
                  <a:ext cx="44451" cy="1181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6503"/>
                        <a:pt x="617" y="13703"/>
                        <a:pt x="2469" y="21135"/>
                      </a:cubicBezTo>
                      <a:cubicBezTo>
                        <a:pt x="7406" y="21368"/>
                        <a:pt x="14194" y="21600"/>
                        <a:pt x="21600" y="21600"/>
                      </a:cubicBezTo>
                      <a:cubicBezTo>
                        <a:pt x="16663" y="12077"/>
                        <a:pt x="14194" y="4645"/>
                        <a:pt x="13577" y="465"/>
                      </a:cubicBezTo>
                      <a:cubicBezTo>
                        <a:pt x="9257" y="232"/>
                        <a:pt x="432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13" name="Figura"/>
                <p:cNvSpPr/>
                <p:nvPr/>
              </p:nvSpPr>
              <p:spPr>
                <a:xfrm>
                  <a:off x="12699" y="266699"/>
                  <a:ext cx="58421" cy="73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939" y="6331"/>
                        <a:pt x="1878" y="13034"/>
                        <a:pt x="3287" y="19738"/>
                      </a:cubicBezTo>
                      <a:cubicBezTo>
                        <a:pt x="8452" y="20483"/>
                        <a:pt x="15026" y="21228"/>
                        <a:pt x="21600" y="21600"/>
                      </a:cubicBezTo>
                      <a:cubicBezTo>
                        <a:pt x="18783" y="14152"/>
                        <a:pt x="16904" y="7076"/>
                        <a:pt x="15026" y="745"/>
                      </a:cubicBezTo>
                      <a:cubicBezTo>
                        <a:pt x="8922" y="745"/>
                        <a:pt x="3757" y="372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14" name="Figura"/>
                <p:cNvSpPr/>
                <p:nvPr/>
              </p:nvSpPr>
              <p:spPr>
                <a:xfrm>
                  <a:off x="177800" y="203200"/>
                  <a:ext cx="67310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08" y="5760"/>
                      </a:moveTo>
                      <a:cubicBezTo>
                        <a:pt x="408" y="5760"/>
                        <a:pt x="0" y="6048"/>
                        <a:pt x="0" y="6048"/>
                      </a:cubicBezTo>
                      <a:cubicBezTo>
                        <a:pt x="3260" y="10944"/>
                        <a:pt x="6928" y="16128"/>
                        <a:pt x="11004" y="21600"/>
                      </a:cubicBezTo>
                      <a:cubicBezTo>
                        <a:pt x="15079" y="19296"/>
                        <a:pt x="18340" y="16704"/>
                        <a:pt x="21600" y="13824"/>
                      </a:cubicBezTo>
                      <a:cubicBezTo>
                        <a:pt x="17117" y="8928"/>
                        <a:pt x="12634" y="4320"/>
                        <a:pt x="8558" y="0"/>
                      </a:cubicBezTo>
                      <a:cubicBezTo>
                        <a:pt x="6113" y="2016"/>
                        <a:pt x="3260" y="4032"/>
                        <a:pt x="408" y="576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15" name="Figura"/>
                <p:cNvSpPr/>
                <p:nvPr/>
              </p:nvSpPr>
              <p:spPr>
                <a:xfrm>
                  <a:off x="215900" y="279400"/>
                  <a:ext cx="74931" cy="101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290"/>
                      </a:moveTo>
                      <a:cubicBezTo>
                        <a:pt x="3295" y="11880"/>
                        <a:pt x="6590" y="16740"/>
                        <a:pt x="9885" y="21600"/>
                      </a:cubicBezTo>
                      <a:cubicBezTo>
                        <a:pt x="10983" y="20790"/>
                        <a:pt x="12447" y="20250"/>
                        <a:pt x="13546" y="19440"/>
                      </a:cubicBezTo>
                      <a:cubicBezTo>
                        <a:pt x="16475" y="17550"/>
                        <a:pt x="19037" y="15390"/>
                        <a:pt x="21600" y="13230"/>
                      </a:cubicBezTo>
                      <a:cubicBezTo>
                        <a:pt x="17573" y="8640"/>
                        <a:pt x="13912" y="4320"/>
                        <a:pt x="10251" y="0"/>
                      </a:cubicBezTo>
                      <a:cubicBezTo>
                        <a:pt x="6956" y="2700"/>
                        <a:pt x="3661" y="5130"/>
                        <a:pt x="0" y="729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16" name="Figura"/>
                <p:cNvSpPr/>
                <p:nvPr/>
              </p:nvSpPr>
              <p:spPr>
                <a:xfrm>
                  <a:off x="101600" y="76199"/>
                  <a:ext cx="85091" cy="1422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893"/>
                      </a:moveTo>
                      <a:cubicBezTo>
                        <a:pt x="4513" y="8679"/>
                        <a:pt x="9672" y="14657"/>
                        <a:pt x="15152" y="21600"/>
                      </a:cubicBezTo>
                      <a:cubicBezTo>
                        <a:pt x="17409" y="20443"/>
                        <a:pt x="19666" y="19093"/>
                        <a:pt x="21600" y="17743"/>
                      </a:cubicBezTo>
                      <a:cubicBezTo>
                        <a:pt x="12896" y="10029"/>
                        <a:pt x="5803" y="3857"/>
                        <a:pt x="1290" y="0"/>
                      </a:cubicBezTo>
                      <a:cubicBezTo>
                        <a:pt x="967" y="964"/>
                        <a:pt x="645" y="1929"/>
                        <a:pt x="0" y="289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17" name="Figura"/>
                <p:cNvSpPr/>
                <p:nvPr/>
              </p:nvSpPr>
              <p:spPr>
                <a:xfrm>
                  <a:off x="254000" y="355599"/>
                  <a:ext cx="85091" cy="711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3869" y="8100"/>
                      </a:moveTo>
                      <a:cubicBezTo>
                        <a:pt x="2579" y="9643"/>
                        <a:pt x="1290" y="10800"/>
                        <a:pt x="0" y="11957"/>
                      </a:cubicBezTo>
                      <a:cubicBezTo>
                        <a:pt x="0" y="11957"/>
                        <a:pt x="0" y="12343"/>
                        <a:pt x="0" y="12343"/>
                      </a:cubicBezTo>
                      <a:cubicBezTo>
                        <a:pt x="3224" y="14271"/>
                        <a:pt x="12896" y="19286"/>
                        <a:pt x="21600" y="21600"/>
                      </a:cubicBezTo>
                      <a:cubicBezTo>
                        <a:pt x="17731" y="14271"/>
                        <a:pt x="13863" y="6943"/>
                        <a:pt x="10316" y="0"/>
                      </a:cubicBezTo>
                      <a:cubicBezTo>
                        <a:pt x="8382" y="3086"/>
                        <a:pt x="6448" y="5786"/>
                        <a:pt x="3869" y="81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18" name="Figura"/>
                <p:cNvSpPr/>
                <p:nvPr/>
              </p:nvSpPr>
              <p:spPr>
                <a:xfrm>
                  <a:off x="266700" y="419099"/>
                  <a:ext cx="315551" cy="6197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7" h="21600" extrusionOk="0">
                      <a:moveTo>
                        <a:pt x="11143" y="5621"/>
                      </a:moveTo>
                      <a:cubicBezTo>
                        <a:pt x="9343" y="4028"/>
                        <a:pt x="7543" y="2434"/>
                        <a:pt x="5743" y="885"/>
                      </a:cubicBezTo>
                      <a:cubicBezTo>
                        <a:pt x="3857" y="752"/>
                        <a:pt x="1543" y="310"/>
                        <a:pt x="0" y="0"/>
                      </a:cubicBezTo>
                      <a:cubicBezTo>
                        <a:pt x="2743" y="2700"/>
                        <a:pt x="6000" y="5843"/>
                        <a:pt x="10029" y="9561"/>
                      </a:cubicBezTo>
                      <a:cubicBezTo>
                        <a:pt x="15686" y="14784"/>
                        <a:pt x="18857" y="19121"/>
                        <a:pt x="20314" y="21600"/>
                      </a:cubicBezTo>
                      <a:cubicBezTo>
                        <a:pt x="21343" y="20892"/>
                        <a:pt x="21600" y="19741"/>
                        <a:pt x="20914" y="17749"/>
                      </a:cubicBezTo>
                      <a:cubicBezTo>
                        <a:pt x="19029" y="14607"/>
                        <a:pt x="15771" y="9826"/>
                        <a:pt x="11143" y="5621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19" name="Figura"/>
                <p:cNvSpPr/>
                <p:nvPr/>
              </p:nvSpPr>
              <p:spPr>
                <a:xfrm>
                  <a:off x="253999" y="228600"/>
                  <a:ext cx="68582" cy="104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8956"/>
                      </a:moveTo>
                      <a:cubicBezTo>
                        <a:pt x="4000" y="12907"/>
                        <a:pt x="8000" y="17385"/>
                        <a:pt x="12400" y="21600"/>
                      </a:cubicBezTo>
                      <a:cubicBezTo>
                        <a:pt x="16000" y="18439"/>
                        <a:pt x="19200" y="14751"/>
                        <a:pt x="21600" y="11327"/>
                      </a:cubicBezTo>
                      <a:cubicBezTo>
                        <a:pt x="17200" y="7376"/>
                        <a:pt x="13200" y="3688"/>
                        <a:pt x="8400" y="0"/>
                      </a:cubicBezTo>
                      <a:cubicBezTo>
                        <a:pt x="6400" y="2898"/>
                        <a:pt x="3600" y="6059"/>
                        <a:pt x="0" y="895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20" name="Figura"/>
                <p:cNvSpPr/>
                <p:nvPr/>
              </p:nvSpPr>
              <p:spPr>
                <a:xfrm>
                  <a:off x="203200" y="165099"/>
                  <a:ext cx="64770" cy="927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693"/>
                      </a:moveTo>
                      <a:cubicBezTo>
                        <a:pt x="4235" y="12132"/>
                        <a:pt x="8471" y="16866"/>
                        <a:pt x="13129" y="21600"/>
                      </a:cubicBezTo>
                      <a:cubicBezTo>
                        <a:pt x="16518" y="18345"/>
                        <a:pt x="19482" y="15090"/>
                        <a:pt x="21600" y="11540"/>
                      </a:cubicBezTo>
                      <a:cubicBezTo>
                        <a:pt x="16941" y="7693"/>
                        <a:pt x="12282" y="3847"/>
                        <a:pt x="7200" y="0"/>
                      </a:cubicBezTo>
                      <a:cubicBezTo>
                        <a:pt x="5506" y="2663"/>
                        <a:pt x="2965" y="5326"/>
                        <a:pt x="0" y="769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21" name="Figura"/>
                <p:cNvSpPr/>
                <p:nvPr/>
              </p:nvSpPr>
              <p:spPr>
                <a:xfrm>
                  <a:off x="114299" y="38100"/>
                  <a:ext cx="107951" cy="139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54" y="0"/>
                      </a:moveTo>
                      <a:cubicBezTo>
                        <a:pt x="254" y="589"/>
                        <a:pt x="0" y="1178"/>
                        <a:pt x="0" y="1767"/>
                      </a:cubicBezTo>
                      <a:cubicBezTo>
                        <a:pt x="0" y="1964"/>
                        <a:pt x="0" y="1964"/>
                        <a:pt x="0" y="2160"/>
                      </a:cubicBezTo>
                      <a:cubicBezTo>
                        <a:pt x="3304" y="5891"/>
                        <a:pt x="9402" y="12764"/>
                        <a:pt x="17280" y="21600"/>
                      </a:cubicBezTo>
                      <a:cubicBezTo>
                        <a:pt x="18805" y="20029"/>
                        <a:pt x="20329" y="18458"/>
                        <a:pt x="21600" y="16887"/>
                      </a:cubicBezTo>
                      <a:cubicBezTo>
                        <a:pt x="14739" y="10996"/>
                        <a:pt x="7624" y="5302"/>
                        <a:pt x="254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22" name="Figura"/>
                <p:cNvSpPr/>
                <p:nvPr/>
              </p:nvSpPr>
              <p:spPr>
                <a:xfrm>
                  <a:off x="304800" y="292100"/>
                  <a:ext cx="48920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10" h="21600" extrusionOk="0">
                      <a:moveTo>
                        <a:pt x="0" y="8640"/>
                      </a:moveTo>
                      <a:cubicBezTo>
                        <a:pt x="6171" y="12733"/>
                        <a:pt x="12343" y="17280"/>
                        <a:pt x="18514" y="21600"/>
                      </a:cubicBezTo>
                      <a:cubicBezTo>
                        <a:pt x="21600" y="15006"/>
                        <a:pt x="19029" y="7048"/>
                        <a:pt x="12343" y="0"/>
                      </a:cubicBezTo>
                      <a:cubicBezTo>
                        <a:pt x="9257" y="2956"/>
                        <a:pt x="5143" y="5912"/>
                        <a:pt x="0" y="86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23" name="Figura"/>
                <p:cNvSpPr/>
                <p:nvPr/>
              </p:nvSpPr>
              <p:spPr>
                <a:xfrm>
                  <a:off x="368299" y="330199"/>
                  <a:ext cx="218605" cy="547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41" h="21600" extrusionOk="0">
                      <a:moveTo>
                        <a:pt x="5728" y="3608"/>
                      </a:moveTo>
                      <a:cubicBezTo>
                        <a:pt x="3938" y="2355"/>
                        <a:pt x="2029" y="1153"/>
                        <a:pt x="119" y="0"/>
                      </a:cubicBezTo>
                      <a:cubicBezTo>
                        <a:pt x="835" y="1403"/>
                        <a:pt x="835" y="2806"/>
                        <a:pt x="0" y="4009"/>
                      </a:cubicBezTo>
                      <a:cubicBezTo>
                        <a:pt x="2625" y="5763"/>
                        <a:pt x="5251" y="7618"/>
                        <a:pt x="7757" y="9472"/>
                      </a:cubicBezTo>
                      <a:cubicBezTo>
                        <a:pt x="13366" y="13581"/>
                        <a:pt x="17423" y="18142"/>
                        <a:pt x="20168" y="21600"/>
                      </a:cubicBezTo>
                      <a:cubicBezTo>
                        <a:pt x="20168" y="20948"/>
                        <a:pt x="21600" y="18342"/>
                        <a:pt x="18855" y="14884"/>
                      </a:cubicBezTo>
                      <a:cubicBezTo>
                        <a:pt x="15872" y="11777"/>
                        <a:pt x="11456" y="7618"/>
                        <a:pt x="5728" y="360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24" name="Figura"/>
                <p:cNvSpPr/>
                <p:nvPr/>
              </p:nvSpPr>
              <p:spPr>
                <a:xfrm>
                  <a:off x="114300" y="0"/>
                  <a:ext cx="133350" cy="1333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11" y="0"/>
                      </a:moveTo>
                      <a:cubicBezTo>
                        <a:pt x="411" y="1029"/>
                        <a:pt x="206" y="2057"/>
                        <a:pt x="0" y="3291"/>
                      </a:cubicBezTo>
                      <a:cubicBezTo>
                        <a:pt x="6377" y="9051"/>
                        <a:pt x="12343" y="15223"/>
                        <a:pt x="18103" y="21600"/>
                      </a:cubicBezTo>
                      <a:cubicBezTo>
                        <a:pt x="19543" y="19131"/>
                        <a:pt x="20777" y="16663"/>
                        <a:pt x="21600" y="14606"/>
                      </a:cubicBezTo>
                      <a:cubicBezTo>
                        <a:pt x="16663" y="10080"/>
                        <a:pt x="11520" y="6171"/>
                        <a:pt x="6583" y="3086"/>
                      </a:cubicBezTo>
                      <a:cubicBezTo>
                        <a:pt x="4320" y="1851"/>
                        <a:pt x="2263" y="823"/>
                        <a:pt x="411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25" name="Figura"/>
                <p:cNvSpPr/>
                <p:nvPr/>
              </p:nvSpPr>
              <p:spPr>
                <a:xfrm>
                  <a:off x="342900" y="279400"/>
                  <a:ext cx="199391" cy="354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3439" y="2632"/>
                        <a:pt x="6604" y="5342"/>
                        <a:pt x="9493" y="8129"/>
                      </a:cubicBezTo>
                      <a:cubicBezTo>
                        <a:pt x="14446" y="12774"/>
                        <a:pt x="18436" y="17497"/>
                        <a:pt x="21600" y="21600"/>
                      </a:cubicBezTo>
                      <a:cubicBezTo>
                        <a:pt x="18436" y="13703"/>
                        <a:pt x="12932" y="6503"/>
                        <a:pt x="6329" y="387"/>
                      </a:cubicBezTo>
                      <a:cubicBezTo>
                        <a:pt x="3990" y="465"/>
                        <a:pt x="1651" y="31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26" name="Figura"/>
                <p:cNvSpPr/>
                <p:nvPr/>
              </p:nvSpPr>
              <p:spPr>
                <a:xfrm>
                  <a:off x="342900" y="215900"/>
                  <a:ext cx="50800" cy="558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655"/>
                      </a:moveTo>
                      <a:cubicBezTo>
                        <a:pt x="4860" y="20127"/>
                        <a:pt x="12960" y="21600"/>
                        <a:pt x="21600" y="21600"/>
                      </a:cubicBezTo>
                      <a:cubicBezTo>
                        <a:pt x="16740" y="14236"/>
                        <a:pt x="11340" y="6873"/>
                        <a:pt x="5940" y="0"/>
                      </a:cubicBezTo>
                      <a:cubicBezTo>
                        <a:pt x="4320" y="6382"/>
                        <a:pt x="2160" y="12764"/>
                        <a:pt x="0" y="1865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27" name="Figura"/>
                <p:cNvSpPr/>
                <p:nvPr/>
              </p:nvSpPr>
              <p:spPr>
                <a:xfrm>
                  <a:off x="292100" y="152400"/>
                  <a:ext cx="55881" cy="102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0667"/>
                      </a:moveTo>
                      <a:cubicBezTo>
                        <a:pt x="5400" y="14133"/>
                        <a:pt x="10309" y="17867"/>
                        <a:pt x="15709" y="21600"/>
                      </a:cubicBezTo>
                      <a:lnTo>
                        <a:pt x="15709" y="21600"/>
                      </a:lnTo>
                      <a:cubicBezTo>
                        <a:pt x="18655" y="17600"/>
                        <a:pt x="20618" y="13333"/>
                        <a:pt x="21600" y="9067"/>
                      </a:cubicBezTo>
                      <a:cubicBezTo>
                        <a:pt x="17182" y="5867"/>
                        <a:pt x="12764" y="2933"/>
                        <a:pt x="8345" y="0"/>
                      </a:cubicBezTo>
                      <a:cubicBezTo>
                        <a:pt x="6382" y="3200"/>
                        <a:pt x="3436" y="6933"/>
                        <a:pt x="0" y="1066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28" name="Figura"/>
                <p:cNvSpPr/>
                <p:nvPr/>
              </p:nvSpPr>
              <p:spPr>
                <a:xfrm>
                  <a:off x="241299" y="101600"/>
                  <a:ext cx="62232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0200"/>
                      </a:moveTo>
                      <a:cubicBezTo>
                        <a:pt x="4849" y="14100"/>
                        <a:pt x="9698" y="17700"/>
                        <a:pt x="14547" y="21600"/>
                      </a:cubicBezTo>
                      <a:cubicBezTo>
                        <a:pt x="17633" y="17100"/>
                        <a:pt x="19837" y="13200"/>
                        <a:pt x="21600" y="9600"/>
                      </a:cubicBezTo>
                      <a:cubicBezTo>
                        <a:pt x="17192" y="6300"/>
                        <a:pt x="12343" y="3000"/>
                        <a:pt x="7935" y="0"/>
                      </a:cubicBezTo>
                      <a:cubicBezTo>
                        <a:pt x="5731" y="3000"/>
                        <a:pt x="3086" y="6600"/>
                        <a:pt x="0" y="102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046" name="Grupo"/>
              <p:cNvGrpSpPr/>
              <p:nvPr/>
            </p:nvGrpSpPr>
            <p:grpSpPr>
              <a:xfrm>
                <a:off x="203200" y="1854200"/>
                <a:ext cx="579120" cy="1299210"/>
                <a:chOff x="0" y="0"/>
                <a:chExt cx="579119" cy="1299209"/>
              </a:xfrm>
            </p:grpSpPr>
            <p:sp>
              <p:nvSpPr>
                <p:cNvPr id="1069" name="Figura"/>
                <p:cNvSpPr/>
                <p:nvPr/>
              </p:nvSpPr>
              <p:spPr>
                <a:xfrm>
                  <a:off x="25400" y="431799"/>
                  <a:ext cx="319708" cy="720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4" h="21600" extrusionOk="0">
                      <a:moveTo>
                        <a:pt x="10566" y="7962"/>
                      </a:moveTo>
                      <a:cubicBezTo>
                        <a:pt x="4213" y="13105"/>
                        <a:pt x="1333" y="16952"/>
                        <a:pt x="63" y="18895"/>
                      </a:cubicBezTo>
                      <a:cubicBezTo>
                        <a:pt x="-276" y="20267"/>
                        <a:pt x="825" y="21333"/>
                        <a:pt x="1842" y="21600"/>
                      </a:cubicBezTo>
                      <a:cubicBezTo>
                        <a:pt x="1926" y="20305"/>
                        <a:pt x="2350" y="18438"/>
                        <a:pt x="4044" y="16610"/>
                      </a:cubicBezTo>
                      <a:cubicBezTo>
                        <a:pt x="6331" y="14095"/>
                        <a:pt x="10058" y="11314"/>
                        <a:pt x="14039" y="8419"/>
                      </a:cubicBezTo>
                      <a:cubicBezTo>
                        <a:pt x="16496" y="6629"/>
                        <a:pt x="18952" y="4762"/>
                        <a:pt x="21324" y="2857"/>
                      </a:cubicBezTo>
                      <a:cubicBezTo>
                        <a:pt x="20223" y="2057"/>
                        <a:pt x="20053" y="838"/>
                        <a:pt x="20138" y="0"/>
                      </a:cubicBezTo>
                      <a:cubicBezTo>
                        <a:pt x="17512" y="2286"/>
                        <a:pt x="14378" y="4876"/>
                        <a:pt x="10566" y="796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70" name="Figura"/>
                <p:cNvSpPr/>
                <p:nvPr/>
              </p:nvSpPr>
              <p:spPr>
                <a:xfrm>
                  <a:off x="342900" y="406399"/>
                  <a:ext cx="52535" cy="1079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56" h="21600" extrusionOk="0">
                      <a:moveTo>
                        <a:pt x="4496" y="21600"/>
                      </a:moveTo>
                      <a:cubicBezTo>
                        <a:pt x="8336" y="17788"/>
                        <a:pt x="12656" y="13722"/>
                        <a:pt x="16016" y="9656"/>
                      </a:cubicBezTo>
                      <a:cubicBezTo>
                        <a:pt x="17456" y="8386"/>
                        <a:pt x="18416" y="6861"/>
                        <a:pt x="19856" y="5336"/>
                      </a:cubicBezTo>
                      <a:cubicBezTo>
                        <a:pt x="13616" y="4066"/>
                        <a:pt x="7376" y="2541"/>
                        <a:pt x="656" y="0"/>
                      </a:cubicBezTo>
                      <a:cubicBezTo>
                        <a:pt x="176" y="3304"/>
                        <a:pt x="-1744" y="14739"/>
                        <a:pt x="4496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71" name="Figura"/>
                <p:cNvSpPr/>
                <p:nvPr/>
              </p:nvSpPr>
              <p:spPr>
                <a:xfrm>
                  <a:off x="393699" y="241300"/>
                  <a:ext cx="68582" cy="90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6428"/>
                      </a:moveTo>
                      <a:cubicBezTo>
                        <a:pt x="400" y="16732"/>
                        <a:pt x="800" y="17037"/>
                        <a:pt x="1600" y="17341"/>
                      </a:cubicBezTo>
                      <a:cubicBezTo>
                        <a:pt x="5600" y="19166"/>
                        <a:pt x="9600" y="20687"/>
                        <a:pt x="14000" y="21600"/>
                      </a:cubicBezTo>
                      <a:cubicBezTo>
                        <a:pt x="16800" y="15820"/>
                        <a:pt x="19200" y="9735"/>
                        <a:pt x="21600" y="3955"/>
                      </a:cubicBezTo>
                      <a:cubicBezTo>
                        <a:pt x="18000" y="3042"/>
                        <a:pt x="14400" y="1825"/>
                        <a:pt x="10800" y="0"/>
                      </a:cubicBezTo>
                      <a:cubicBezTo>
                        <a:pt x="7600" y="5172"/>
                        <a:pt x="4000" y="10648"/>
                        <a:pt x="0" y="1642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72" name="Figura"/>
                <p:cNvSpPr/>
                <p:nvPr/>
              </p:nvSpPr>
              <p:spPr>
                <a:xfrm>
                  <a:off x="431800" y="114300"/>
                  <a:ext cx="64770" cy="1282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212" y="0"/>
                      </a:moveTo>
                      <a:cubicBezTo>
                        <a:pt x="12706" y="5774"/>
                        <a:pt x="6776" y="12190"/>
                        <a:pt x="0" y="19034"/>
                      </a:cubicBezTo>
                      <a:cubicBezTo>
                        <a:pt x="3388" y="20103"/>
                        <a:pt x="6776" y="20958"/>
                        <a:pt x="10588" y="21600"/>
                      </a:cubicBezTo>
                      <a:cubicBezTo>
                        <a:pt x="15671" y="13687"/>
                        <a:pt x="19482" y="6416"/>
                        <a:pt x="21600" y="1925"/>
                      </a:cubicBezTo>
                      <a:cubicBezTo>
                        <a:pt x="20329" y="1497"/>
                        <a:pt x="19482" y="855"/>
                        <a:pt x="18635" y="214"/>
                      </a:cubicBezTo>
                      <a:cubicBezTo>
                        <a:pt x="18212" y="214"/>
                        <a:pt x="18212" y="214"/>
                        <a:pt x="1821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73" name="Figura"/>
                <p:cNvSpPr/>
                <p:nvPr/>
              </p:nvSpPr>
              <p:spPr>
                <a:xfrm>
                  <a:off x="355599" y="317500"/>
                  <a:ext cx="81282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450" y="0"/>
                      </a:moveTo>
                      <a:cubicBezTo>
                        <a:pt x="6412" y="4896"/>
                        <a:pt x="3375" y="10080"/>
                        <a:pt x="0" y="15552"/>
                      </a:cubicBezTo>
                      <a:cubicBezTo>
                        <a:pt x="4725" y="18432"/>
                        <a:pt x="9113" y="20448"/>
                        <a:pt x="13837" y="21600"/>
                      </a:cubicBezTo>
                      <a:cubicBezTo>
                        <a:pt x="16538" y="16416"/>
                        <a:pt x="19238" y="10656"/>
                        <a:pt x="21600" y="4896"/>
                      </a:cubicBezTo>
                      <a:cubicBezTo>
                        <a:pt x="17888" y="3744"/>
                        <a:pt x="14175" y="2304"/>
                        <a:pt x="10463" y="288"/>
                      </a:cubicBezTo>
                      <a:cubicBezTo>
                        <a:pt x="9788" y="288"/>
                        <a:pt x="9788" y="0"/>
                        <a:pt x="945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74" name="Figura"/>
                <p:cNvSpPr/>
                <p:nvPr/>
              </p:nvSpPr>
              <p:spPr>
                <a:xfrm>
                  <a:off x="444499" y="266699"/>
                  <a:ext cx="68582" cy="78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858"/>
                      </a:moveTo>
                      <a:cubicBezTo>
                        <a:pt x="5200" y="20903"/>
                        <a:pt x="10800" y="21600"/>
                        <a:pt x="16000" y="21600"/>
                      </a:cubicBezTo>
                      <a:cubicBezTo>
                        <a:pt x="18400" y="14632"/>
                        <a:pt x="20400" y="8013"/>
                        <a:pt x="21600" y="2090"/>
                      </a:cubicBezTo>
                      <a:cubicBezTo>
                        <a:pt x="17200" y="1742"/>
                        <a:pt x="12400" y="1394"/>
                        <a:pt x="7600" y="0"/>
                      </a:cubicBezTo>
                      <a:cubicBezTo>
                        <a:pt x="5200" y="6271"/>
                        <a:pt x="2800" y="13239"/>
                        <a:pt x="0" y="1985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75" name="Figura"/>
                <p:cNvSpPr/>
                <p:nvPr/>
              </p:nvSpPr>
              <p:spPr>
                <a:xfrm>
                  <a:off x="368299" y="431800"/>
                  <a:ext cx="92711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6214" y="6840"/>
                      </a:moveTo>
                      <a:cubicBezTo>
                        <a:pt x="4142" y="11880"/>
                        <a:pt x="2071" y="16920"/>
                        <a:pt x="0" y="21600"/>
                      </a:cubicBezTo>
                      <a:cubicBezTo>
                        <a:pt x="8877" y="17640"/>
                        <a:pt x="17458" y="7200"/>
                        <a:pt x="21600" y="2160"/>
                      </a:cubicBezTo>
                      <a:cubicBezTo>
                        <a:pt x="17458" y="2160"/>
                        <a:pt x="13315" y="1440"/>
                        <a:pt x="9173" y="0"/>
                      </a:cubicBezTo>
                      <a:cubicBezTo>
                        <a:pt x="7989" y="2520"/>
                        <a:pt x="7101" y="4680"/>
                        <a:pt x="6214" y="68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76" name="Figura"/>
                <p:cNvSpPr/>
                <p:nvPr/>
              </p:nvSpPr>
              <p:spPr>
                <a:xfrm>
                  <a:off x="63500" y="482599"/>
                  <a:ext cx="382210" cy="773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600" extrusionOk="0">
                      <a:moveTo>
                        <a:pt x="10191" y="6774"/>
                      </a:moveTo>
                      <a:cubicBezTo>
                        <a:pt x="6911" y="9470"/>
                        <a:pt x="3775" y="12024"/>
                        <a:pt x="1850" y="14365"/>
                      </a:cubicBezTo>
                      <a:cubicBezTo>
                        <a:pt x="68" y="16528"/>
                        <a:pt x="-146" y="18337"/>
                        <a:pt x="68" y="19578"/>
                      </a:cubicBezTo>
                      <a:cubicBezTo>
                        <a:pt x="496" y="20926"/>
                        <a:pt x="1921" y="21458"/>
                        <a:pt x="2848" y="21600"/>
                      </a:cubicBezTo>
                      <a:cubicBezTo>
                        <a:pt x="2206" y="20323"/>
                        <a:pt x="1636" y="18231"/>
                        <a:pt x="3133" y="15783"/>
                      </a:cubicBezTo>
                      <a:cubicBezTo>
                        <a:pt x="4488" y="13513"/>
                        <a:pt x="7624" y="11243"/>
                        <a:pt x="11260" y="8654"/>
                      </a:cubicBezTo>
                      <a:cubicBezTo>
                        <a:pt x="14040" y="6668"/>
                        <a:pt x="16892" y="4611"/>
                        <a:pt x="19387" y="2234"/>
                      </a:cubicBezTo>
                      <a:cubicBezTo>
                        <a:pt x="20171" y="1490"/>
                        <a:pt x="20884" y="745"/>
                        <a:pt x="21454" y="0"/>
                      </a:cubicBezTo>
                      <a:cubicBezTo>
                        <a:pt x="20100" y="603"/>
                        <a:pt x="18317" y="1277"/>
                        <a:pt x="16464" y="1490"/>
                      </a:cubicBezTo>
                      <a:cubicBezTo>
                        <a:pt x="14468" y="3263"/>
                        <a:pt x="12329" y="5036"/>
                        <a:pt x="10191" y="677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77" name="Figura"/>
                <p:cNvSpPr/>
                <p:nvPr/>
              </p:nvSpPr>
              <p:spPr>
                <a:xfrm>
                  <a:off x="419100" y="342899"/>
                  <a:ext cx="80011" cy="790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45" extrusionOk="0">
                      <a:moveTo>
                        <a:pt x="0" y="19543"/>
                      </a:moveTo>
                      <a:cubicBezTo>
                        <a:pt x="5143" y="20914"/>
                        <a:pt x="10286" y="21600"/>
                        <a:pt x="14743" y="21257"/>
                      </a:cubicBezTo>
                      <a:cubicBezTo>
                        <a:pt x="17486" y="14400"/>
                        <a:pt x="19543" y="7886"/>
                        <a:pt x="21600" y="1714"/>
                      </a:cubicBezTo>
                      <a:cubicBezTo>
                        <a:pt x="17143" y="1714"/>
                        <a:pt x="12343" y="1029"/>
                        <a:pt x="7886" y="0"/>
                      </a:cubicBezTo>
                      <a:cubicBezTo>
                        <a:pt x="5486" y="6857"/>
                        <a:pt x="2743" y="13371"/>
                        <a:pt x="0" y="1954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78" name="Figura"/>
                <p:cNvSpPr/>
                <p:nvPr/>
              </p:nvSpPr>
              <p:spPr>
                <a:xfrm>
                  <a:off x="482599" y="127000"/>
                  <a:ext cx="5969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463"/>
                      </a:moveTo>
                      <a:cubicBezTo>
                        <a:pt x="5055" y="21145"/>
                        <a:pt x="10570" y="21600"/>
                        <a:pt x="15626" y="21600"/>
                      </a:cubicBezTo>
                      <a:cubicBezTo>
                        <a:pt x="19302" y="12278"/>
                        <a:pt x="21140" y="5002"/>
                        <a:pt x="21600" y="909"/>
                      </a:cubicBezTo>
                      <a:cubicBezTo>
                        <a:pt x="17923" y="909"/>
                        <a:pt x="14706" y="455"/>
                        <a:pt x="11949" y="0"/>
                      </a:cubicBezTo>
                      <a:cubicBezTo>
                        <a:pt x="9191" y="5002"/>
                        <a:pt x="5055" y="12278"/>
                        <a:pt x="0" y="2046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79" name="Figura"/>
                <p:cNvSpPr/>
                <p:nvPr/>
              </p:nvSpPr>
              <p:spPr>
                <a:xfrm>
                  <a:off x="495300" y="342899"/>
                  <a:ext cx="74931" cy="774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538"/>
                      </a:moveTo>
                      <a:lnTo>
                        <a:pt x="0" y="21600"/>
                      </a:lnTo>
                      <a:cubicBezTo>
                        <a:pt x="6590" y="20892"/>
                        <a:pt x="12447" y="19121"/>
                        <a:pt x="17573" y="16997"/>
                      </a:cubicBezTo>
                      <a:cubicBezTo>
                        <a:pt x="19037" y="11331"/>
                        <a:pt x="20502" y="5666"/>
                        <a:pt x="21600" y="0"/>
                      </a:cubicBezTo>
                      <a:cubicBezTo>
                        <a:pt x="17207" y="708"/>
                        <a:pt x="12081" y="1416"/>
                        <a:pt x="6956" y="1416"/>
                      </a:cubicBezTo>
                      <a:cubicBezTo>
                        <a:pt x="4759" y="7790"/>
                        <a:pt x="2563" y="14164"/>
                        <a:pt x="0" y="2053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80" name="Figura"/>
                <p:cNvSpPr/>
                <p:nvPr/>
              </p:nvSpPr>
              <p:spPr>
                <a:xfrm>
                  <a:off x="482599" y="431800"/>
                  <a:ext cx="57432" cy="100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83" h="21600" extrusionOk="0">
                      <a:moveTo>
                        <a:pt x="8374" y="21600"/>
                      </a:moveTo>
                      <a:cubicBezTo>
                        <a:pt x="13430" y="14218"/>
                        <a:pt x="17566" y="6835"/>
                        <a:pt x="20783" y="0"/>
                      </a:cubicBezTo>
                      <a:cubicBezTo>
                        <a:pt x="14809" y="1367"/>
                        <a:pt x="7455" y="2187"/>
                        <a:pt x="102" y="2734"/>
                      </a:cubicBezTo>
                      <a:cubicBezTo>
                        <a:pt x="-817" y="9843"/>
                        <a:pt x="4698" y="17499"/>
                        <a:pt x="8374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81" name="Figura"/>
                <p:cNvSpPr/>
                <p:nvPr/>
              </p:nvSpPr>
              <p:spPr>
                <a:xfrm>
                  <a:off x="126999" y="457200"/>
                  <a:ext cx="381639" cy="8420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4" h="21600" extrusionOk="0">
                      <a:moveTo>
                        <a:pt x="16581" y="2606"/>
                      </a:moveTo>
                      <a:cubicBezTo>
                        <a:pt x="14158" y="4789"/>
                        <a:pt x="11319" y="6711"/>
                        <a:pt x="8619" y="8536"/>
                      </a:cubicBezTo>
                      <a:cubicBezTo>
                        <a:pt x="5158" y="10914"/>
                        <a:pt x="2112" y="12934"/>
                        <a:pt x="866" y="14986"/>
                      </a:cubicBezTo>
                      <a:cubicBezTo>
                        <a:pt x="-796" y="17593"/>
                        <a:pt x="312" y="19808"/>
                        <a:pt x="1073" y="20786"/>
                      </a:cubicBezTo>
                      <a:cubicBezTo>
                        <a:pt x="1904" y="21470"/>
                        <a:pt x="3358" y="21600"/>
                        <a:pt x="3358" y="21600"/>
                      </a:cubicBezTo>
                      <a:cubicBezTo>
                        <a:pt x="3358" y="21600"/>
                        <a:pt x="589" y="18440"/>
                        <a:pt x="4327" y="14530"/>
                      </a:cubicBezTo>
                      <a:cubicBezTo>
                        <a:pt x="7581" y="11175"/>
                        <a:pt x="13950" y="8829"/>
                        <a:pt x="19419" y="3584"/>
                      </a:cubicBezTo>
                      <a:cubicBezTo>
                        <a:pt x="19904" y="3095"/>
                        <a:pt x="20389" y="2639"/>
                        <a:pt x="20804" y="2150"/>
                      </a:cubicBezTo>
                      <a:cubicBezTo>
                        <a:pt x="20458" y="1857"/>
                        <a:pt x="19419" y="945"/>
                        <a:pt x="19142" y="0"/>
                      </a:cubicBezTo>
                      <a:cubicBezTo>
                        <a:pt x="18381" y="880"/>
                        <a:pt x="17550" y="1727"/>
                        <a:pt x="16581" y="260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82" name="Figura"/>
                <p:cNvSpPr/>
                <p:nvPr/>
              </p:nvSpPr>
              <p:spPr>
                <a:xfrm>
                  <a:off x="533399" y="139699"/>
                  <a:ext cx="44451" cy="1181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7406" y="21600"/>
                        <a:pt x="14194" y="21368"/>
                        <a:pt x="19131" y="21135"/>
                      </a:cubicBezTo>
                      <a:cubicBezTo>
                        <a:pt x="20983" y="13703"/>
                        <a:pt x="21600" y="6503"/>
                        <a:pt x="21600" y="0"/>
                      </a:cubicBezTo>
                      <a:cubicBezTo>
                        <a:pt x="17280" y="232"/>
                        <a:pt x="12343" y="465"/>
                        <a:pt x="8023" y="465"/>
                      </a:cubicBezTo>
                      <a:cubicBezTo>
                        <a:pt x="6789" y="4645"/>
                        <a:pt x="4937" y="12077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83" name="Figura"/>
                <p:cNvSpPr/>
                <p:nvPr/>
              </p:nvSpPr>
              <p:spPr>
                <a:xfrm>
                  <a:off x="520699" y="266699"/>
                  <a:ext cx="58421" cy="73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6574" y="21228"/>
                        <a:pt x="13148" y="20483"/>
                        <a:pt x="18313" y="19738"/>
                      </a:cubicBezTo>
                      <a:cubicBezTo>
                        <a:pt x="19722" y="13034"/>
                        <a:pt x="20661" y="6331"/>
                        <a:pt x="21600" y="0"/>
                      </a:cubicBezTo>
                      <a:cubicBezTo>
                        <a:pt x="17374" y="372"/>
                        <a:pt x="12209" y="745"/>
                        <a:pt x="6574" y="745"/>
                      </a:cubicBezTo>
                      <a:cubicBezTo>
                        <a:pt x="5165" y="7076"/>
                        <a:pt x="2817" y="14152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84" name="Figura"/>
                <p:cNvSpPr/>
                <p:nvPr/>
              </p:nvSpPr>
              <p:spPr>
                <a:xfrm>
                  <a:off x="342900" y="203200"/>
                  <a:ext cx="67310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042" y="0"/>
                      </a:moveTo>
                      <a:cubicBezTo>
                        <a:pt x="8966" y="4320"/>
                        <a:pt x="4483" y="8928"/>
                        <a:pt x="0" y="13824"/>
                      </a:cubicBezTo>
                      <a:cubicBezTo>
                        <a:pt x="3260" y="16704"/>
                        <a:pt x="6521" y="19296"/>
                        <a:pt x="10596" y="21600"/>
                      </a:cubicBezTo>
                      <a:cubicBezTo>
                        <a:pt x="14672" y="16128"/>
                        <a:pt x="17932" y="10944"/>
                        <a:pt x="21600" y="6048"/>
                      </a:cubicBezTo>
                      <a:cubicBezTo>
                        <a:pt x="21600" y="6048"/>
                        <a:pt x="21192" y="5760"/>
                        <a:pt x="21192" y="5760"/>
                      </a:cubicBezTo>
                      <a:cubicBezTo>
                        <a:pt x="18340" y="4032"/>
                        <a:pt x="15487" y="2016"/>
                        <a:pt x="1304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85" name="Figura"/>
                <p:cNvSpPr/>
                <p:nvPr/>
              </p:nvSpPr>
              <p:spPr>
                <a:xfrm>
                  <a:off x="304800" y="279400"/>
                  <a:ext cx="74931" cy="101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349" y="0"/>
                      </a:moveTo>
                      <a:cubicBezTo>
                        <a:pt x="7688" y="4320"/>
                        <a:pt x="3661" y="8640"/>
                        <a:pt x="0" y="13230"/>
                      </a:cubicBezTo>
                      <a:cubicBezTo>
                        <a:pt x="2563" y="15390"/>
                        <a:pt x="5125" y="17550"/>
                        <a:pt x="8054" y="19440"/>
                      </a:cubicBezTo>
                      <a:cubicBezTo>
                        <a:pt x="9153" y="20250"/>
                        <a:pt x="10617" y="20790"/>
                        <a:pt x="11715" y="21600"/>
                      </a:cubicBezTo>
                      <a:cubicBezTo>
                        <a:pt x="15376" y="16470"/>
                        <a:pt x="18671" y="11880"/>
                        <a:pt x="21600" y="7290"/>
                      </a:cubicBezTo>
                      <a:cubicBezTo>
                        <a:pt x="17573" y="5130"/>
                        <a:pt x="14278" y="2700"/>
                        <a:pt x="11349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86" name="Figura"/>
                <p:cNvSpPr/>
                <p:nvPr/>
              </p:nvSpPr>
              <p:spPr>
                <a:xfrm>
                  <a:off x="393700" y="76199"/>
                  <a:ext cx="85091" cy="143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7777"/>
                      </a:moveTo>
                      <a:cubicBezTo>
                        <a:pt x="1934" y="19115"/>
                        <a:pt x="4191" y="20453"/>
                        <a:pt x="6448" y="21600"/>
                      </a:cubicBezTo>
                      <a:cubicBezTo>
                        <a:pt x="11928" y="14910"/>
                        <a:pt x="17087" y="8793"/>
                        <a:pt x="21600" y="3058"/>
                      </a:cubicBezTo>
                      <a:cubicBezTo>
                        <a:pt x="21278" y="2103"/>
                        <a:pt x="20633" y="1147"/>
                        <a:pt x="20310" y="0"/>
                      </a:cubicBezTo>
                      <a:cubicBezTo>
                        <a:pt x="15797" y="4014"/>
                        <a:pt x="8704" y="10131"/>
                        <a:pt x="0" y="1777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87" name="Figura"/>
                <p:cNvSpPr/>
                <p:nvPr/>
              </p:nvSpPr>
              <p:spPr>
                <a:xfrm>
                  <a:off x="241300" y="355599"/>
                  <a:ext cx="85091" cy="711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284" y="0"/>
                      </a:moveTo>
                      <a:cubicBezTo>
                        <a:pt x="7415" y="6943"/>
                        <a:pt x="3869" y="14271"/>
                        <a:pt x="0" y="21600"/>
                      </a:cubicBezTo>
                      <a:cubicBezTo>
                        <a:pt x="8704" y="19286"/>
                        <a:pt x="18376" y="14271"/>
                        <a:pt x="21600" y="12343"/>
                      </a:cubicBezTo>
                      <a:cubicBezTo>
                        <a:pt x="21600" y="12343"/>
                        <a:pt x="21600" y="11957"/>
                        <a:pt x="21600" y="11957"/>
                      </a:cubicBezTo>
                      <a:cubicBezTo>
                        <a:pt x="20310" y="10800"/>
                        <a:pt x="19021" y="9643"/>
                        <a:pt x="17731" y="8100"/>
                      </a:cubicBezTo>
                      <a:cubicBezTo>
                        <a:pt x="15475" y="5786"/>
                        <a:pt x="13540" y="3086"/>
                        <a:pt x="11284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88" name="Figura"/>
                <p:cNvSpPr/>
                <p:nvPr/>
              </p:nvSpPr>
              <p:spPr>
                <a:xfrm>
                  <a:off x="0" y="419099"/>
                  <a:ext cx="315551" cy="6197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7" h="21600" extrusionOk="0">
                      <a:moveTo>
                        <a:pt x="10068" y="5666"/>
                      </a:moveTo>
                      <a:cubicBezTo>
                        <a:pt x="5354" y="9870"/>
                        <a:pt x="2183" y="14651"/>
                        <a:pt x="383" y="17749"/>
                      </a:cubicBezTo>
                      <a:cubicBezTo>
                        <a:pt x="-303" y="19741"/>
                        <a:pt x="-46" y="20892"/>
                        <a:pt x="983" y="21600"/>
                      </a:cubicBezTo>
                      <a:cubicBezTo>
                        <a:pt x="2440" y="19121"/>
                        <a:pt x="5611" y="14828"/>
                        <a:pt x="11268" y="9561"/>
                      </a:cubicBezTo>
                      <a:cubicBezTo>
                        <a:pt x="15211" y="5843"/>
                        <a:pt x="18468" y="2744"/>
                        <a:pt x="21297" y="0"/>
                      </a:cubicBezTo>
                      <a:cubicBezTo>
                        <a:pt x="19840" y="310"/>
                        <a:pt x="17526" y="797"/>
                        <a:pt x="15554" y="885"/>
                      </a:cubicBezTo>
                      <a:cubicBezTo>
                        <a:pt x="13668" y="2479"/>
                        <a:pt x="11783" y="4028"/>
                        <a:pt x="10068" y="566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89" name="Figura"/>
                <p:cNvSpPr/>
                <p:nvPr/>
              </p:nvSpPr>
              <p:spPr>
                <a:xfrm>
                  <a:off x="253999" y="228600"/>
                  <a:ext cx="68582" cy="104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1327"/>
                      </a:moveTo>
                      <a:cubicBezTo>
                        <a:pt x="2400" y="15015"/>
                        <a:pt x="5600" y="18439"/>
                        <a:pt x="9200" y="21600"/>
                      </a:cubicBezTo>
                      <a:cubicBezTo>
                        <a:pt x="13600" y="17122"/>
                        <a:pt x="17600" y="12907"/>
                        <a:pt x="21600" y="8956"/>
                      </a:cubicBezTo>
                      <a:cubicBezTo>
                        <a:pt x="18400" y="6059"/>
                        <a:pt x="15200" y="2898"/>
                        <a:pt x="12800" y="0"/>
                      </a:cubicBezTo>
                      <a:cubicBezTo>
                        <a:pt x="8800" y="3688"/>
                        <a:pt x="4400" y="7376"/>
                        <a:pt x="0" y="1132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90" name="Figura"/>
                <p:cNvSpPr/>
                <p:nvPr/>
              </p:nvSpPr>
              <p:spPr>
                <a:xfrm>
                  <a:off x="304800" y="165100"/>
                  <a:ext cx="66041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1400"/>
                      </a:moveTo>
                      <a:cubicBezTo>
                        <a:pt x="2492" y="14700"/>
                        <a:pt x="5400" y="18300"/>
                        <a:pt x="8723" y="21600"/>
                      </a:cubicBezTo>
                      <a:cubicBezTo>
                        <a:pt x="13292" y="16500"/>
                        <a:pt x="17446" y="11700"/>
                        <a:pt x="21600" y="7500"/>
                      </a:cubicBezTo>
                      <a:cubicBezTo>
                        <a:pt x="18692" y="5100"/>
                        <a:pt x="16200" y="2400"/>
                        <a:pt x="14123" y="0"/>
                      </a:cubicBezTo>
                      <a:cubicBezTo>
                        <a:pt x="9554" y="3600"/>
                        <a:pt x="4569" y="7500"/>
                        <a:pt x="0" y="114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91" name="Figura"/>
                <p:cNvSpPr/>
                <p:nvPr/>
              </p:nvSpPr>
              <p:spPr>
                <a:xfrm>
                  <a:off x="368299" y="38100"/>
                  <a:ext cx="107951" cy="139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346" y="0"/>
                      </a:moveTo>
                      <a:cubicBezTo>
                        <a:pt x="13976" y="5302"/>
                        <a:pt x="6861" y="10996"/>
                        <a:pt x="0" y="16887"/>
                      </a:cubicBezTo>
                      <a:cubicBezTo>
                        <a:pt x="1271" y="18458"/>
                        <a:pt x="2795" y="20029"/>
                        <a:pt x="4320" y="21600"/>
                      </a:cubicBezTo>
                      <a:cubicBezTo>
                        <a:pt x="12198" y="12567"/>
                        <a:pt x="18296" y="5695"/>
                        <a:pt x="21600" y="2160"/>
                      </a:cubicBezTo>
                      <a:cubicBezTo>
                        <a:pt x="21600" y="1964"/>
                        <a:pt x="21600" y="1964"/>
                        <a:pt x="21600" y="1767"/>
                      </a:cubicBezTo>
                      <a:cubicBezTo>
                        <a:pt x="21600" y="1178"/>
                        <a:pt x="21346" y="589"/>
                        <a:pt x="21346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92" name="Figura"/>
                <p:cNvSpPr/>
                <p:nvPr/>
              </p:nvSpPr>
              <p:spPr>
                <a:xfrm>
                  <a:off x="228599" y="292100"/>
                  <a:ext cx="4892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10" h="21600" extrusionOk="0">
                      <a:moveTo>
                        <a:pt x="1296" y="21600"/>
                      </a:moveTo>
                      <a:cubicBezTo>
                        <a:pt x="7467" y="17053"/>
                        <a:pt x="13639" y="12733"/>
                        <a:pt x="19810" y="8640"/>
                      </a:cubicBezTo>
                      <a:cubicBezTo>
                        <a:pt x="15181" y="5912"/>
                        <a:pt x="11067" y="2956"/>
                        <a:pt x="7467" y="0"/>
                      </a:cubicBezTo>
                      <a:cubicBezTo>
                        <a:pt x="781" y="7048"/>
                        <a:pt x="-1790" y="15006"/>
                        <a:pt x="1296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93" name="Figura"/>
                <p:cNvSpPr/>
                <p:nvPr/>
              </p:nvSpPr>
              <p:spPr>
                <a:xfrm>
                  <a:off x="-1" y="330199"/>
                  <a:ext cx="218605" cy="547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41" h="21600" extrusionOk="0">
                      <a:moveTo>
                        <a:pt x="20302" y="0"/>
                      </a:moveTo>
                      <a:cubicBezTo>
                        <a:pt x="18393" y="1153"/>
                        <a:pt x="16484" y="2355"/>
                        <a:pt x="14693" y="3608"/>
                      </a:cubicBezTo>
                      <a:cubicBezTo>
                        <a:pt x="8965" y="7618"/>
                        <a:pt x="4550" y="11827"/>
                        <a:pt x="1686" y="14884"/>
                      </a:cubicBezTo>
                      <a:cubicBezTo>
                        <a:pt x="-1059" y="18342"/>
                        <a:pt x="373" y="20948"/>
                        <a:pt x="373" y="21600"/>
                      </a:cubicBezTo>
                      <a:cubicBezTo>
                        <a:pt x="2998" y="18142"/>
                        <a:pt x="7175" y="13581"/>
                        <a:pt x="12784" y="9472"/>
                      </a:cubicBezTo>
                      <a:cubicBezTo>
                        <a:pt x="15290" y="7618"/>
                        <a:pt x="17916" y="5763"/>
                        <a:pt x="20541" y="4009"/>
                      </a:cubicBezTo>
                      <a:cubicBezTo>
                        <a:pt x="19586" y="2857"/>
                        <a:pt x="19586" y="1403"/>
                        <a:pt x="2030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94" name="Figura"/>
                <p:cNvSpPr/>
                <p:nvPr/>
              </p:nvSpPr>
              <p:spPr>
                <a:xfrm>
                  <a:off x="330200" y="0"/>
                  <a:ext cx="133350" cy="1333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017" y="3086"/>
                      </a:moveTo>
                      <a:cubicBezTo>
                        <a:pt x="9874" y="6171"/>
                        <a:pt x="4937" y="9874"/>
                        <a:pt x="0" y="14606"/>
                      </a:cubicBezTo>
                      <a:cubicBezTo>
                        <a:pt x="1029" y="16663"/>
                        <a:pt x="2057" y="19131"/>
                        <a:pt x="3497" y="21600"/>
                      </a:cubicBezTo>
                      <a:cubicBezTo>
                        <a:pt x="9257" y="15223"/>
                        <a:pt x="15429" y="9051"/>
                        <a:pt x="21600" y="3291"/>
                      </a:cubicBezTo>
                      <a:cubicBezTo>
                        <a:pt x="21394" y="2263"/>
                        <a:pt x="21394" y="1234"/>
                        <a:pt x="21189" y="0"/>
                      </a:cubicBezTo>
                      <a:cubicBezTo>
                        <a:pt x="19337" y="617"/>
                        <a:pt x="17280" y="1646"/>
                        <a:pt x="15017" y="308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95" name="Figura"/>
                <p:cNvSpPr/>
                <p:nvPr/>
              </p:nvSpPr>
              <p:spPr>
                <a:xfrm>
                  <a:off x="38100" y="279400"/>
                  <a:ext cx="199391" cy="354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271" y="387"/>
                      </a:moveTo>
                      <a:cubicBezTo>
                        <a:pt x="8668" y="6503"/>
                        <a:pt x="3302" y="13703"/>
                        <a:pt x="0" y="21600"/>
                      </a:cubicBezTo>
                      <a:cubicBezTo>
                        <a:pt x="3164" y="17497"/>
                        <a:pt x="7154" y="12774"/>
                        <a:pt x="12107" y="8129"/>
                      </a:cubicBezTo>
                      <a:cubicBezTo>
                        <a:pt x="15134" y="5342"/>
                        <a:pt x="18298" y="2632"/>
                        <a:pt x="21600" y="0"/>
                      </a:cubicBezTo>
                      <a:cubicBezTo>
                        <a:pt x="20224" y="310"/>
                        <a:pt x="17748" y="465"/>
                        <a:pt x="15271" y="38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96" name="Figura"/>
                <p:cNvSpPr/>
                <p:nvPr/>
              </p:nvSpPr>
              <p:spPr>
                <a:xfrm>
                  <a:off x="190500" y="215900"/>
                  <a:ext cx="50800" cy="56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95" extrusionOk="0">
                      <a:moveTo>
                        <a:pt x="0" y="21120"/>
                      </a:moveTo>
                      <a:cubicBezTo>
                        <a:pt x="8640" y="21600"/>
                        <a:pt x="16740" y="19680"/>
                        <a:pt x="21600" y="18240"/>
                      </a:cubicBezTo>
                      <a:cubicBezTo>
                        <a:pt x="18900" y="12480"/>
                        <a:pt x="16740" y="6240"/>
                        <a:pt x="15660" y="0"/>
                      </a:cubicBezTo>
                      <a:cubicBezTo>
                        <a:pt x="10260" y="7200"/>
                        <a:pt x="5400" y="13920"/>
                        <a:pt x="0" y="2112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97" name="Figura"/>
                <p:cNvSpPr/>
                <p:nvPr/>
              </p:nvSpPr>
              <p:spPr>
                <a:xfrm>
                  <a:off x="241300" y="152400"/>
                  <a:ext cx="55881" cy="102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067"/>
                      </a:moveTo>
                      <a:cubicBezTo>
                        <a:pt x="982" y="13333"/>
                        <a:pt x="2945" y="17600"/>
                        <a:pt x="5891" y="21600"/>
                      </a:cubicBezTo>
                      <a:lnTo>
                        <a:pt x="5891" y="21600"/>
                      </a:lnTo>
                      <a:cubicBezTo>
                        <a:pt x="10800" y="17867"/>
                        <a:pt x="16200" y="14133"/>
                        <a:pt x="21600" y="10667"/>
                      </a:cubicBezTo>
                      <a:cubicBezTo>
                        <a:pt x="18164" y="6933"/>
                        <a:pt x="15218" y="3200"/>
                        <a:pt x="13255" y="0"/>
                      </a:cubicBezTo>
                      <a:cubicBezTo>
                        <a:pt x="8836" y="2667"/>
                        <a:pt x="3927" y="5867"/>
                        <a:pt x="0" y="906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98" name="Figura"/>
                <p:cNvSpPr/>
                <p:nvPr/>
              </p:nvSpPr>
              <p:spPr>
                <a:xfrm>
                  <a:off x="279399" y="101600"/>
                  <a:ext cx="62232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600"/>
                      </a:moveTo>
                      <a:cubicBezTo>
                        <a:pt x="1763" y="13200"/>
                        <a:pt x="3967" y="17400"/>
                        <a:pt x="7053" y="21600"/>
                      </a:cubicBezTo>
                      <a:cubicBezTo>
                        <a:pt x="11902" y="17700"/>
                        <a:pt x="16751" y="13800"/>
                        <a:pt x="21600" y="10200"/>
                      </a:cubicBezTo>
                      <a:cubicBezTo>
                        <a:pt x="18514" y="6600"/>
                        <a:pt x="15869" y="3000"/>
                        <a:pt x="13665" y="0"/>
                      </a:cubicBezTo>
                      <a:cubicBezTo>
                        <a:pt x="9257" y="3000"/>
                        <a:pt x="4408" y="6300"/>
                        <a:pt x="0" y="9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1047" name="Figura"/>
              <p:cNvSpPr/>
              <p:nvPr/>
            </p:nvSpPr>
            <p:spPr>
              <a:xfrm>
                <a:off x="863599" y="1981200"/>
                <a:ext cx="116841" cy="12128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0" y="0"/>
                    </a:lnTo>
                    <a:lnTo>
                      <a:pt x="7983" y="19768"/>
                    </a:lnTo>
                    <a:lnTo>
                      <a:pt x="0" y="19768"/>
                    </a:lnTo>
                    <a:lnTo>
                      <a:pt x="10800" y="21600"/>
                    </a:lnTo>
                    <a:lnTo>
                      <a:pt x="21600" y="19768"/>
                    </a:lnTo>
                    <a:lnTo>
                      <a:pt x="13617" y="1976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BCF3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1048" name="Grupo"/>
              <p:cNvGrpSpPr/>
              <p:nvPr/>
            </p:nvGrpSpPr>
            <p:grpSpPr>
              <a:xfrm>
                <a:off x="647700" y="1422400"/>
                <a:ext cx="537210" cy="618490"/>
                <a:chOff x="0" y="0"/>
                <a:chExt cx="537209" cy="618489"/>
              </a:xfrm>
            </p:grpSpPr>
            <p:sp>
              <p:nvSpPr>
                <p:cNvPr id="1060" name="Rectángulo"/>
                <p:cNvSpPr/>
                <p:nvPr/>
              </p:nvSpPr>
              <p:spPr>
                <a:xfrm>
                  <a:off x="0" y="0"/>
                  <a:ext cx="537210" cy="618490"/>
                </a:xfrm>
                <a:prstGeom prst="rect">
                  <a:avLst/>
                </a:prstGeom>
                <a:solidFill>
                  <a:srgbClr val="CACFD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61" name="Figura"/>
                <p:cNvSpPr/>
                <p:nvPr/>
              </p:nvSpPr>
              <p:spPr>
                <a:xfrm>
                  <a:off x="101600" y="139700"/>
                  <a:ext cx="342901" cy="3429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80" y="0"/>
                        <a:pt x="0" y="4800"/>
                        <a:pt x="0" y="10800"/>
                      </a:cubicBezTo>
                      <a:cubicBezTo>
                        <a:pt x="0" y="16800"/>
                        <a:pt x="4800" y="21600"/>
                        <a:pt x="10800" y="21600"/>
                      </a:cubicBezTo>
                      <a:cubicBezTo>
                        <a:pt x="16720" y="21600"/>
                        <a:pt x="21600" y="16800"/>
                        <a:pt x="21600" y="10800"/>
                      </a:cubicBezTo>
                      <a:cubicBezTo>
                        <a:pt x="21600" y="4800"/>
                        <a:pt x="16720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E4E8EA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062" name="Grupo"/>
                <p:cNvGrpSpPr/>
                <p:nvPr/>
              </p:nvGrpSpPr>
              <p:grpSpPr>
                <a:xfrm>
                  <a:off x="25399" y="38099"/>
                  <a:ext cx="485142" cy="40642"/>
                  <a:chOff x="0" y="0"/>
                  <a:chExt cx="485140" cy="40640"/>
                </a:xfrm>
              </p:grpSpPr>
              <p:sp>
                <p:nvSpPr>
                  <p:cNvPr id="1067" name="Figura"/>
                  <p:cNvSpPr/>
                  <p:nvPr/>
                </p:nvSpPr>
                <p:spPr>
                  <a:xfrm>
                    <a:off x="-1" y="-1"/>
                    <a:ext cx="40642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725" y="0"/>
                          <a:pt x="0" y="4725"/>
                          <a:pt x="0" y="10800"/>
                        </a:cubicBezTo>
                        <a:cubicBezTo>
                          <a:pt x="0" y="16875"/>
                          <a:pt x="4725" y="21600"/>
                          <a:pt x="10800" y="21600"/>
                        </a:cubicBezTo>
                        <a:cubicBezTo>
                          <a:pt x="16875" y="21600"/>
                          <a:pt x="21600" y="16875"/>
                          <a:pt x="21600" y="10800"/>
                        </a:cubicBezTo>
                        <a:cubicBezTo>
                          <a:pt x="21600" y="5400"/>
                          <a:pt x="16875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068" name="Figura"/>
                  <p:cNvSpPr/>
                  <p:nvPr/>
                </p:nvSpPr>
                <p:spPr>
                  <a:xfrm>
                    <a:off x="444499" y="-1"/>
                    <a:ext cx="40642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725" y="0"/>
                          <a:pt x="0" y="4725"/>
                          <a:pt x="0" y="10800"/>
                        </a:cubicBezTo>
                        <a:cubicBezTo>
                          <a:pt x="0" y="16875"/>
                          <a:pt x="4725" y="21600"/>
                          <a:pt x="10800" y="21600"/>
                        </a:cubicBezTo>
                        <a:cubicBezTo>
                          <a:pt x="16875" y="21600"/>
                          <a:pt x="21600" y="16875"/>
                          <a:pt x="21600" y="10800"/>
                        </a:cubicBezTo>
                        <a:cubicBezTo>
                          <a:pt x="21600" y="5400"/>
                          <a:pt x="16875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063" name="Grupo"/>
                <p:cNvGrpSpPr/>
                <p:nvPr/>
              </p:nvGrpSpPr>
              <p:grpSpPr>
                <a:xfrm>
                  <a:off x="25399" y="558799"/>
                  <a:ext cx="485142" cy="40642"/>
                  <a:chOff x="0" y="0"/>
                  <a:chExt cx="485140" cy="40640"/>
                </a:xfrm>
              </p:grpSpPr>
              <p:sp>
                <p:nvSpPr>
                  <p:cNvPr id="1065" name="Figura"/>
                  <p:cNvSpPr/>
                  <p:nvPr/>
                </p:nvSpPr>
                <p:spPr>
                  <a:xfrm>
                    <a:off x="-1" y="-1"/>
                    <a:ext cx="40642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725" y="0"/>
                          <a:pt x="0" y="4725"/>
                          <a:pt x="0" y="10800"/>
                        </a:cubicBezTo>
                        <a:cubicBezTo>
                          <a:pt x="0" y="16875"/>
                          <a:pt x="4725" y="21600"/>
                          <a:pt x="10800" y="21600"/>
                        </a:cubicBezTo>
                        <a:cubicBezTo>
                          <a:pt x="16875" y="21600"/>
                          <a:pt x="21600" y="16875"/>
                          <a:pt x="21600" y="10800"/>
                        </a:cubicBezTo>
                        <a:cubicBezTo>
                          <a:pt x="21600" y="4725"/>
                          <a:pt x="16875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066" name="Figura"/>
                  <p:cNvSpPr/>
                  <p:nvPr/>
                </p:nvSpPr>
                <p:spPr>
                  <a:xfrm>
                    <a:off x="444499" y="-1"/>
                    <a:ext cx="40642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725" y="0"/>
                          <a:pt x="0" y="4725"/>
                          <a:pt x="0" y="10800"/>
                        </a:cubicBezTo>
                        <a:cubicBezTo>
                          <a:pt x="0" y="16875"/>
                          <a:pt x="4725" y="21600"/>
                          <a:pt x="10800" y="21600"/>
                        </a:cubicBezTo>
                        <a:cubicBezTo>
                          <a:pt x="16875" y="21600"/>
                          <a:pt x="21600" y="16875"/>
                          <a:pt x="21600" y="10800"/>
                        </a:cubicBezTo>
                        <a:cubicBezTo>
                          <a:pt x="21600" y="4725"/>
                          <a:pt x="16875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064" name="Figura"/>
                <p:cNvSpPr/>
                <p:nvPr/>
              </p:nvSpPr>
              <p:spPr>
                <a:xfrm>
                  <a:off x="152400" y="190500"/>
                  <a:ext cx="170181" cy="1701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36" y="0"/>
                        <a:pt x="0" y="4836"/>
                        <a:pt x="0" y="10800"/>
                      </a:cubicBezTo>
                      <a:cubicBezTo>
                        <a:pt x="0" y="16764"/>
                        <a:pt x="4836" y="21600"/>
                        <a:pt x="10800" y="21600"/>
                      </a:cubicBezTo>
                      <a:cubicBezTo>
                        <a:pt x="16764" y="21600"/>
                        <a:pt x="21600" y="16764"/>
                        <a:pt x="21600" y="10800"/>
                      </a:cubicBezTo>
                      <a:cubicBezTo>
                        <a:pt x="21600" y="4997"/>
                        <a:pt x="16764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049" name="Grupo"/>
              <p:cNvGrpSpPr/>
              <p:nvPr/>
            </p:nvGrpSpPr>
            <p:grpSpPr>
              <a:xfrm>
                <a:off x="1282700" y="1663700"/>
                <a:ext cx="381001" cy="144780"/>
                <a:chOff x="0" y="0"/>
                <a:chExt cx="381000" cy="144779"/>
              </a:xfrm>
            </p:grpSpPr>
            <p:sp>
              <p:nvSpPr>
                <p:cNvPr id="1058" name="Figura"/>
                <p:cNvSpPr/>
                <p:nvPr/>
              </p:nvSpPr>
              <p:spPr>
                <a:xfrm>
                  <a:off x="0" y="0"/>
                  <a:ext cx="381001" cy="1447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992" y="0"/>
                      </a:moveTo>
                      <a:lnTo>
                        <a:pt x="4680" y="0"/>
                      </a:lnTo>
                      <a:lnTo>
                        <a:pt x="4680" y="8147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4680" y="13453"/>
                      </a:lnTo>
                      <a:lnTo>
                        <a:pt x="4680" y="21600"/>
                      </a:lnTo>
                      <a:lnTo>
                        <a:pt x="16992" y="21600"/>
                      </a:lnTo>
                      <a:lnTo>
                        <a:pt x="16992" y="13642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16992" y="7958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59" name="Figura"/>
                <p:cNvSpPr/>
                <p:nvPr/>
              </p:nvSpPr>
              <p:spPr>
                <a:xfrm>
                  <a:off x="114299" y="25399"/>
                  <a:ext cx="148591" cy="863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close/>
                      <a:moveTo>
                        <a:pt x="2215" y="3812"/>
                      </a:moveTo>
                      <a:lnTo>
                        <a:pt x="19385" y="3812"/>
                      </a:lnTo>
                      <a:lnTo>
                        <a:pt x="19385" y="17788"/>
                      </a:lnTo>
                      <a:lnTo>
                        <a:pt x="2215" y="17788"/>
                      </a:lnTo>
                      <a:lnTo>
                        <a:pt x="2215" y="3812"/>
                      </a:lnTo>
                      <a:close/>
                    </a:path>
                  </a:pathLst>
                </a:custGeom>
                <a:solidFill>
                  <a:srgbClr val="C5334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050" name="Grupo"/>
              <p:cNvGrpSpPr/>
              <p:nvPr/>
            </p:nvGrpSpPr>
            <p:grpSpPr>
              <a:xfrm>
                <a:off x="177800" y="1663700"/>
                <a:ext cx="379730" cy="144780"/>
                <a:chOff x="0" y="0"/>
                <a:chExt cx="379729" cy="144779"/>
              </a:xfrm>
            </p:grpSpPr>
            <p:sp>
              <p:nvSpPr>
                <p:cNvPr id="1056" name="Figura"/>
                <p:cNvSpPr/>
                <p:nvPr/>
              </p:nvSpPr>
              <p:spPr>
                <a:xfrm>
                  <a:off x="0" y="0"/>
                  <a:ext cx="379730" cy="1447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049" y="0"/>
                      </a:moveTo>
                      <a:lnTo>
                        <a:pt x="4696" y="0"/>
                      </a:lnTo>
                      <a:lnTo>
                        <a:pt x="4696" y="8147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4696" y="13453"/>
                      </a:lnTo>
                      <a:lnTo>
                        <a:pt x="4696" y="21600"/>
                      </a:lnTo>
                      <a:lnTo>
                        <a:pt x="17049" y="21600"/>
                      </a:lnTo>
                      <a:lnTo>
                        <a:pt x="17049" y="13642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17049" y="7958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57" name="Figura"/>
                <p:cNvSpPr/>
                <p:nvPr/>
              </p:nvSpPr>
              <p:spPr>
                <a:xfrm>
                  <a:off x="114299" y="25399"/>
                  <a:ext cx="148591" cy="863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close/>
                      <a:moveTo>
                        <a:pt x="2215" y="3812"/>
                      </a:moveTo>
                      <a:lnTo>
                        <a:pt x="19385" y="3812"/>
                      </a:lnTo>
                      <a:lnTo>
                        <a:pt x="19385" y="17788"/>
                      </a:lnTo>
                      <a:lnTo>
                        <a:pt x="2215" y="17788"/>
                      </a:lnTo>
                      <a:lnTo>
                        <a:pt x="2215" y="3812"/>
                      </a:lnTo>
                      <a:close/>
                    </a:path>
                  </a:pathLst>
                </a:custGeom>
                <a:solidFill>
                  <a:srgbClr val="C5334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051" name="Grupo"/>
              <p:cNvGrpSpPr/>
              <p:nvPr/>
            </p:nvGrpSpPr>
            <p:grpSpPr>
              <a:xfrm>
                <a:off x="698499" y="0"/>
                <a:ext cx="205742" cy="180341"/>
                <a:chOff x="0" y="0"/>
                <a:chExt cx="205739" cy="180340"/>
              </a:xfrm>
            </p:grpSpPr>
            <p:sp>
              <p:nvSpPr>
                <p:cNvPr id="1052" name="Figura"/>
                <p:cNvSpPr/>
                <p:nvPr/>
              </p:nvSpPr>
              <p:spPr>
                <a:xfrm>
                  <a:off x="101599" y="0"/>
                  <a:ext cx="53341" cy="180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1369"/>
                        <a:pt x="0" y="3194"/>
                      </a:cubicBezTo>
                      <a:lnTo>
                        <a:pt x="0" y="18406"/>
                      </a:lnTo>
                      <a:cubicBezTo>
                        <a:pt x="0" y="20231"/>
                        <a:pt x="4629" y="21600"/>
                        <a:pt x="10800" y="21600"/>
                      </a:cubicBezTo>
                      <a:cubicBezTo>
                        <a:pt x="16971" y="21600"/>
                        <a:pt x="21600" y="20231"/>
                        <a:pt x="21600" y="18406"/>
                      </a:cubicBezTo>
                      <a:lnTo>
                        <a:pt x="21600" y="3194"/>
                      </a:lnTo>
                      <a:cubicBezTo>
                        <a:pt x="21600" y="1369"/>
                        <a:pt x="16457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53" name="Figura"/>
                <p:cNvSpPr/>
                <p:nvPr/>
              </p:nvSpPr>
              <p:spPr>
                <a:xfrm>
                  <a:off x="-1" y="0"/>
                  <a:ext cx="53341" cy="180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1369"/>
                        <a:pt x="0" y="3194"/>
                      </a:cubicBezTo>
                      <a:lnTo>
                        <a:pt x="0" y="18406"/>
                      </a:lnTo>
                      <a:cubicBezTo>
                        <a:pt x="0" y="20231"/>
                        <a:pt x="4629" y="21600"/>
                        <a:pt x="10800" y="21600"/>
                      </a:cubicBezTo>
                      <a:cubicBezTo>
                        <a:pt x="16971" y="21600"/>
                        <a:pt x="21600" y="20231"/>
                        <a:pt x="21600" y="18406"/>
                      </a:cubicBezTo>
                      <a:lnTo>
                        <a:pt x="21600" y="3194"/>
                      </a:lnTo>
                      <a:cubicBezTo>
                        <a:pt x="21600" y="1369"/>
                        <a:pt x="16971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54" name="Figura"/>
                <p:cNvSpPr/>
                <p:nvPr/>
              </p:nvSpPr>
              <p:spPr>
                <a:xfrm>
                  <a:off x="152399" y="0"/>
                  <a:ext cx="53341" cy="180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1369"/>
                        <a:pt x="0" y="3194"/>
                      </a:cubicBezTo>
                      <a:lnTo>
                        <a:pt x="0" y="18406"/>
                      </a:lnTo>
                      <a:cubicBezTo>
                        <a:pt x="0" y="20231"/>
                        <a:pt x="4629" y="21600"/>
                        <a:pt x="10800" y="21600"/>
                      </a:cubicBezTo>
                      <a:cubicBezTo>
                        <a:pt x="16971" y="21600"/>
                        <a:pt x="21600" y="20231"/>
                        <a:pt x="21600" y="18406"/>
                      </a:cubicBezTo>
                      <a:lnTo>
                        <a:pt x="21600" y="3194"/>
                      </a:lnTo>
                      <a:cubicBezTo>
                        <a:pt x="21600" y="1369"/>
                        <a:pt x="16457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55" name="Figura"/>
                <p:cNvSpPr/>
                <p:nvPr/>
              </p:nvSpPr>
              <p:spPr>
                <a:xfrm>
                  <a:off x="50799" y="0"/>
                  <a:ext cx="53341" cy="180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1369"/>
                        <a:pt x="0" y="3194"/>
                      </a:cubicBezTo>
                      <a:lnTo>
                        <a:pt x="0" y="18406"/>
                      </a:lnTo>
                      <a:cubicBezTo>
                        <a:pt x="0" y="20231"/>
                        <a:pt x="4629" y="21600"/>
                        <a:pt x="10800" y="21600"/>
                      </a:cubicBezTo>
                      <a:cubicBezTo>
                        <a:pt x="16971" y="21600"/>
                        <a:pt x="21600" y="20231"/>
                        <a:pt x="21600" y="18406"/>
                      </a:cubicBezTo>
                      <a:lnTo>
                        <a:pt x="21600" y="3194"/>
                      </a:lnTo>
                      <a:cubicBezTo>
                        <a:pt x="21600" y="1369"/>
                        <a:pt x="16971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</p:grpSp>
        <p:grpSp>
          <p:nvGrpSpPr>
            <p:cNvPr id="11" name="Grupo"/>
            <p:cNvGrpSpPr/>
            <p:nvPr/>
          </p:nvGrpSpPr>
          <p:grpSpPr>
            <a:xfrm>
              <a:off x="1155700" y="2819400"/>
              <a:ext cx="1840230" cy="3418840"/>
              <a:chOff x="0" y="0"/>
              <a:chExt cx="1840229" cy="3418839"/>
            </a:xfrm>
          </p:grpSpPr>
          <p:grpSp>
            <p:nvGrpSpPr>
              <p:cNvPr id="890" name="Grupo"/>
              <p:cNvGrpSpPr/>
              <p:nvPr/>
            </p:nvGrpSpPr>
            <p:grpSpPr>
              <a:xfrm>
                <a:off x="0" y="63500"/>
                <a:ext cx="1840230" cy="3355340"/>
                <a:chOff x="0" y="0"/>
                <a:chExt cx="1840229" cy="3355339"/>
              </a:xfrm>
            </p:grpSpPr>
            <p:sp>
              <p:nvSpPr>
                <p:cNvPr id="1039" name="Figura"/>
                <p:cNvSpPr/>
                <p:nvPr/>
              </p:nvSpPr>
              <p:spPr>
                <a:xfrm>
                  <a:off x="0" y="0"/>
                  <a:ext cx="1840230" cy="33553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097" y="0"/>
                      </a:moveTo>
                      <a:lnTo>
                        <a:pt x="3503" y="0"/>
                      </a:lnTo>
                      <a:cubicBezTo>
                        <a:pt x="1565" y="0"/>
                        <a:pt x="0" y="858"/>
                        <a:pt x="0" y="1921"/>
                      </a:cubicBezTo>
                      <a:lnTo>
                        <a:pt x="0" y="19679"/>
                      </a:lnTo>
                      <a:cubicBezTo>
                        <a:pt x="0" y="20742"/>
                        <a:pt x="1565" y="21600"/>
                        <a:pt x="3503" y="21600"/>
                      </a:cubicBezTo>
                      <a:lnTo>
                        <a:pt x="18097" y="21600"/>
                      </a:lnTo>
                      <a:cubicBezTo>
                        <a:pt x="20035" y="21600"/>
                        <a:pt x="21600" y="20742"/>
                        <a:pt x="21600" y="19679"/>
                      </a:cubicBezTo>
                      <a:lnTo>
                        <a:pt x="21600" y="1921"/>
                      </a:lnTo>
                      <a:cubicBezTo>
                        <a:pt x="21600" y="858"/>
                        <a:pt x="20020" y="0"/>
                        <a:pt x="18097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40" name="Figura"/>
                <p:cNvSpPr/>
                <p:nvPr/>
              </p:nvSpPr>
              <p:spPr>
                <a:xfrm>
                  <a:off x="88899" y="76200"/>
                  <a:ext cx="1682751" cy="31902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155" y="0"/>
                      </a:moveTo>
                      <a:lnTo>
                        <a:pt x="2445" y="0"/>
                      </a:lnTo>
                      <a:cubicBezTo>
                        <a:pt x="1109" y="0"/>
                        <a:pt x="0" y="576"/>
                        <a:pt x="0" y="1290"/>
                      </a:cubicBezTo>
                      <a:lnTo>
                        <a:pt x="0" y="20310"/>
                      </a:lnTo>
                      <a:cubicBezTo>
                        <a:pt x="0" y="21015"/>
                        <a:pt x="1092" y="21600"/>
                        <a:pt x="2445" y="21600"/>
                      </a:cubicBezTo>
                      <a:lnTo>
                        <a:pt x="19155" y="21600"/>
                      </a:lnTo>
                      <a:cubicBezTo>
                        <a:pt x="20491" y="21600"/>
                        <a:pt x="21600" y="21024"/>
                        <a:pt x="21600" y="20310"/>
                      </a:cubicBezTo>
                      <a:lnTo>
                        <a:pt x="21600" y="1290"/>
                      </a:lnTo>
                      <a:cubicBezTo>
                        <a:pt x="21584" y="576"/>
                        <a:pt x="20491" y="0"/>
                        <a:pt x="19155" y="0"/>
                      </a:cubicBezTo>
                      <a:close/>
                    </a:path>
                  </a:pathLst>
                </a:custGeom>
                <a:solidFill>
                  <a:srgbClr val="C5334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891" name="Grupo"/>
              <p:cNvGrpSpPr/>
              <p:nvPr/>
            </p:nvGrpSpPr>
            <p:grpSpPr>
              <a:xfrm>
                <a:off x="1066800" y="279400"/>
                <a:ext cx="572934" cy="1303020"/>
                <a:chOff x="0" y="0"/>
                <a:chExt cx="572933" cy="1303019"/>
              </a:xfrm>
            </p:grpSpPr>
            <p:sp>
              <p:nvSpPr>
                <p:cNvPr id="1008" name="Figura"/>
                <p:cNvSpPr/>
                <p:nvPr/>
              </p:nvSpPr>
              <p:spPr>
                <a:xfrm>
                  <a:off x="228600" y="152399"/>
                  <a:ext cx="320162" cy="720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1" h="21600" extrusionOk="0">
                      <a:moveTo>
                        <a:pt x="19406" y="0"/>
                      </a:moveTo>
                      <a:cubicBezTo>
                        <a:pt x="19322" y="1295"/>
                        <a:pt x="18900" y="3162"/>
                        <a:pt x="17212" y="4990"/>
                      </a:cubicBezTo>
                      <a:cubicBezTo>
                        <a:pt x="14934" y="7505"/>
                        <a:pt x="11222" y="10286"/>
                        <a:pt x="7256" y="13181"/>
                      </a:cubicBezTo>
                      <a:cubicBezTo>
                        <a:pt x="4809" y="14971"/>
                        <a:pt x="2363" y="16838"/>
                        <a:pt x="0" y="18743"/>
                      </a:cubicBezTo>
                      <a:cubicBezTo>
                        <a:pt x="1097" y="19543"/>
                        <a:pt x="1266" y="20762"/>
                        <a:pt x="1181" y="21600"/>
                      </a:cubicBezTo>
                      <a:cubicBezTo>
                        <a:pt x="3797" y="19314"/>
                        <a:pt x="6919" y="16686"/>
                        <a:pt x="10716" y="13638"/>
                      </a:cubicBezTo>
                      <a:cubicBezTo>
                        <a:pt x="17044" y="8495"/>
                        <a:pt x="19913" y="4648"/>
                        <a:pt x="21178" y="2705"/>
                      </a:cubicBezTo>
                      <a:cubicBezTo>
                        <a:pt x="21600" y="1333"/>
                        <a:pt x="20503" y="305"/>
                        <a:pt x="19406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09" name="Figura"/>
                <p:cNvSpPr/>
                <p:nvPr/>
              </p:nvSpPr>
              <p:spPr>
                <a:xfrm>
                  <a:off x="190500" y="787399"/>
                  <a:ext cx="52634" cy="1066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93" h="21600" extrusionOk="0">
                      <a:moveTo>
                        <a:pt x="3840" y="11829"/>
                      </a:moveTo>
                      <a:cubicBezTo>
                        <a:pt x="2400" y="13114"/>
                        <a:pt x="1440" y="14657"/>
                        <a:pt x="0" y="16200"/>
                      </a:cubicBezTo>
                      <a:cubicBezTo>
                        <a:pt x="6240" y="17486"/>
                        <a:pt x="12480" y="19029"/>
                        <a:pt x="19200" y="21600"/>
                      </a:cubicBezTo>
                      <a:cubicBezTo>
                        <a:pt x="19680" y="18514"/>
                        <a:pt x="21600" y="6943"/>
                        <a:pt x="15840" y="0"/>
                      </a:cubicBezTo>
                      <a:cubicBezTo>
                        <a:pt x="11520" y="3857"/>
                        <a:pt x="7200" y="7971"/>
                        <a:pt x="3840" y="11829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10" name="Figura"/>
                <p:cNvSpPr/>
                <p:nvPr/>
              </p:nvSpPr>
              <p:spPr>
                <a:xfrm>
                  <a:off x="114299" y="977900"/>
                  <a:ext cx="68582" cy="90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600" y="0"/>
                      </a:moveTo>
                      <a:cubicBezTo>
                        <a:pt x="4800" y="5780"/>
                        <a:pt x="2400" y="11865"/>
                        <a:pt x="0" y="17645"/>
                      </a:cubicBezTo>
                      <a:cubicBezTo>
                        <a:pt x="3600" y="18558"/>
                        <a:pt x="7200" y="19775"/>
                        <a:pt x="10800" y="21600"/>
                      </a:cubicBezTo>
                      <a:cubicBezTo>
                        <a:pt x="14000" y="16428"/>
                        <a:pt x="17600" y="10952"/>
                        <a:pt x="21600" y="5172"/>
                      </a:cubicBezTo>
                      <a:cubicBezTo>
                        <a:pt x="21200" y="4868"/>
                        <a:pt x="20800" y="4563"/>
                        <a:pt x="20000" y="4259"/>
                      </a:cubicBezTo>
                      <a:cubicBezTo>
                        <a:pt x="16000" y="2434"/>
                        <a:pt x="11600" y="1217"/>
                        <a:pt x="760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11" name="Figura"/>
                <p:cNvSpPr/>
                <p:nvPr/>
              </p:nvSpPr>
              <p:spPr>
                <a:xfrm>
                  <a:off x="76200" y="1066800"/>
                  <a:ext cx="64770" cy="1282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675"/>
                      </a:moveTo>
                      <a:cubicBezTo>
                        <a:pt x="1271" y="20103"/>
                        <a:pt x="2118" y="20745"/>
                        <a:pt x="2965" y="21386"/>
                      </a:cubicBezTo>
                      <a:cubicBezTo>
                        <a:pt x="2965" y="21386"/>
                        <a:pt x="2965" y="21600"/>
                        <a:pt x="3388" y="21600"/>
                      </a:cubicBezTo>
                      <a:cubicBezTo>
                        <a:pt x="8894" y="15826"/>
                        <a:pt x="14824" y="9410"/>
                        <a:pt x="21600" y="2566"/>
                      </a:cubicBezTo>
                      <a:cubicBezTo>
                        <a:pt x="18212" y="1497"/>
                        <a:pt x="14824" y="642"/>
                        <a:pt x="11012" y="0"/>
                      </a:cubicBezTo>
                      <a:cubicBezTo>
                        <a:pt x="6353" y="8127"/>
                        <a:pt x="2118" y="15184"/>
                        <a:pt x="0" y="1967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12" name="Figura"/>
                <p:cNvSpPr/>
                <p:nvPr/>
              </p:nvSpPr>
              <p:spPr>
                <a:xfrm>
                  <a:off x="152399" y="889000"/>
                  <a:ext cx="81282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6416"/>
                      </a:moveTo>
                      <a:cubicBezTo>
                        <a:pt x="3712" y="17568"/>
                        <a:pt x="7425" y="19008"/>
                        <a:pt x="11137" y="21024"/>
                      </a:cubicBezTo>
                      <a:cubicBezTo>
                        <a:pt x="11475" y="21312"/>
                        <a:pt x="11813" y="21312"/>
                        <a:pt x="12150" y="21600"/>
                      </a:cubicBezTo>
                      <a:cubicBezTo>
                        <a:pt x="15188" y="16704"/>
                        <a:pt x="18225" y="11520"/>
                        <a:pt x="21600" y="6048"/>
                      </a:cubicBezTo>
                      <a:cubicBezTo>
                        <a:pt x="16875" y="3168"/>
                        <a:pt x="12488" y="1152"/>
                        <a:pt x="7762" y="0"/>
                      </a:cubicBezTo>
                      <a:cubicBezTo>
                        <a:pt x="5063" y="4896"/>
                        <a:pt x="2362" y="10656"/>
                        <a:pt x="0" y="1641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13" name="Figura"/>
                <p:cNvSpPr/>
                <p:nvPr/>
              </p:nvSpPr>
              <p:spPr>
                <a:xfrm>
                  <a:off x="63499" y="965199"/>
                  <a:ext cx="68582" cy="78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510"/>
                      </a:moveTo>
                      <a:cubicBezTo>
                        <a:pt x="4400" y="19858"/>
                        <a:pt x="9200" y="20206"/>
                        <a:pt x="14000" y="21600"/>
                      </a:cubicBezTo>
                      <a:cubicBezTo>
                        <a:pt x="16400" y="14981"/>
                        <a:pt x="18800" y="8361"/>
                        <a:pt x="21600" y="1742"/>
                      </a:cubicBezTo>
                      <a:cubicBezTo>
                        <a:pt x="16400" y="697"/>
                        <a:pt x="10800" y="0"/>
                        <a:pt x="5600" y="0"/>
                      </a:cubicBezTo>
                      <a:cubicBezTo>
                        <a:pt x="3600" y="6619"/>
                        <a:pt x="1600" y="13239"/>
                        <a:pt x="0" y="1951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14" name="Figura"/>
                <p:cNvSpPr/>
                <p:nvPr/>
              </p:nvSpPr>
              <p:spPr>
                <a:xfrm>
                  <a:off x="114300" y="787400"/>
                  <a:ext cx="91440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440"/>
                      </a:moveTo>
                      <a:cubicBezTo>
                        <a:pt x="4200" y="19440"/>
                        <a:pt x="8400" y="20160"/>
                        <a:pt x="12600" y="21600"/>
                      </a:cubicBezTo>
                      <a:cubicBezTo>
                        <a:pt x="13500" y="19440"/>
                        <a:pt x="14400" y="16920"/>
                        <a:pt x="15300" y="14760"/>
                      </a:cubicBezTo>
                      <a:cubicBezTo>
                        <a:pt x="17400" y="9720"/>
                        <a:pt x="19500" y="4680"/>
                        <a:pt x="21600" y="0"/>
                      </a:cubicBezTo>
                      <a:cubicBezTo>
                        <a:pt x="12900" y="3960"/>
                        <a:pt x="4200" y="14040"/>
                        <a:pt x="0" y="194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15" name="Figura"/>
                <p:cNvSpPr/>
                <p:nvPr/>
              </p:nvSpPr>
              <p:spPr>
                <a:xfrm>
                  <a:off x="126999" y="50799"/>
                  <a:ext cx="382211" cy="773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600" extrusionOk="0">
                      <a:moveTo>
                        <a:pt x="18606" y="0"/>
                      </a:moveTo>
                      <a:cubicBezTo>
                        <a:pt x="19248" y="1277"/>
                        <a:pt x="19818" y="3369"/>
                        <a:pt x="18321" y="5817"/>
                      </a:cubicBezTo>
                      <a:cubicBezTo>
                        <a:pt x="16966" y="8087"/>
                        <a:pt x="13830" y="10357"/>
                        <a:pt x="10194" y="12946"/>
                      </a:cubicBezTo>
                      <a:cubicBezTo>
                        <a:pt x="7414" y="14932"/>
                        <a:pt x="4562" y="16989"/>
                        <a:pt x="2067" y="19366"/>
                      </a:cubicBezTo>
                      <a:cubicBezTo>
                        <a:pt x="1283" y="20110"/>
                        <a:pt x="570" y="20855"/>
                        <a:pt x="0" y="21600"/>
                      </a:cubicBezTo>
                      <a:cubicBezTo>
                        <a:pt x="1354" y="20997"/>
                        <a:pt x="3137" y="20323"/>
                        <a:pt x="4990" y="20110"/>
                      </a:cubicBezTo>
                      <a:cubicBezTo>
                        <a:pt x="6986" y="18301"/>
                        <a:pt x="9125" y="16528"/>
                        <a:pt x="11263" y="14790"/>
                      </a:cubicBezTo>
                      <a:cubicBezTo>
                        <a:pt x="14543" y="12095"/>
                        <a:pt x="17679" y="9541"/>
                        <a:pt x="19604" y="7200"/>
                      </a:cubicBezTo>
                      <a:cubicBezTo>
                        <a:pt x="21386" y="5036"/>
                        <a:pt x="21600" y="3228"/>
                        <a:pt x="21386" y="1986"/>
                      </a:cubicBezTo>
                      <a:cubicBezTo>
                        <a:pt x="20958" y="638"/>
                        <a:pt x="19533" y="106"/>
                        <a:pt x="18606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16" name="Figura"/>
                <p:cNvSpPr/>
                <p:nvPr/>
              </p:nvSpPr>
              <p:spPr>
                <a:xfrm>
                  <a:off x="88900" y="876299"/>
                  <a:ext cx="80011" cy="803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49" extrusionOk="0">
                      <a:moveTo>
                        <a:pt x="0" y="19662"/>
                      </a:moveTo>
                      <a:cubicBezTo>
                        <a:pt x="4457" y="19662"/>
                        <a:pt x="9257" y="20337"/>
                        <a:pt x="13714" y="21349"/>
                      </a:cubicBezTo>
                      <a:cubicBezTo>
                        <a:pt x="16114" y="14599"/>
                        <a:pt x="18857" y="7849"/>
                        <a:pt x="21600" y="1774"/>
                      </a:cubicBezTo>
                      <a:cubicBezTo>
                        <a:pt x="16457" y="424"/>
                        <a:pt x="11314" y="-251"/>
                        <a:pt x="6857" y="86"/>
                      </a:cubicBezTo>
                      <a:cubicBezTo>
                        <a:pt x="4114" y="6837"/>
                        <a:pt x="2057" y="13587"/>
                        <a:pt x="0" y="1966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17" name="Figura"/>
                <p:cNvSpPr/>
                <p:nvPr/>
              </p:nvSpPr>
              <p:spPr>
                <a:xfrm>
                  <a:off x="38099" y="1054100"/>
                  <a:ext cx="5969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691"/>
                      </a:moveTo>
                      <a:cubicBezTo>
                        <a:pt x="3677" y="20691"/>
                        <a:pt x="6894" y="21145"/>
                        <a:pt x="9651" y="21600"/>
                      </a:cubicBezTo>
                      <a:cubicBezTo>
                        <a:pt x="12409" y="16598"/>
                        <a:pt x="16545" y="9322"/>
                        <a:pt x="21600" y="1137"/>
                      </a:cubicBezTo>
                      <a:cubicBezTo>
                        <a:pt x="16545" y="455"/>
                        <a:pt x="11030" y="0"/>
                        <a:pt x="5974" y="0"/>
                      </a:cubicBezTo>
                      <a:cubicBezTo>
                        <a:pt x="1838" y="9322"/>
                        <a:pt x="460" y="16371"/>
                        <a:pt x="0" y="20691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18" name="Figura"/>
                <p:cNvSpPr/>
                <p:nvPr/>
              </p:nvSpPr>
              <p:spPr>
                <a:xfrm>
                  <a:off x="12699" y="876300"/>
                  <a:ext cx="73661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4469" y="20880"/>
                        <a:pt x="9683" y="20160"/>
                        <a:pt x="14897" y="20160"/>
                      </a:cubicBezTo>
                      <a:cubicBezTo>
                        <a:pt x="16759" y="14040"/>
                        <a:pt x="18993" y="7560"/>
                        <a:pt x="21600" y="1080"/>
                      </a:cubicBezTo>
                      <a:lnTo>
                        <a:pt x="21600" y="0"/>
                      </a:lnTo>
                      <a:cubicBezTo>
                        <a:pt x="14897" y="720"/>
                        <a:pt x="8938" y="2520"/>
                        <a:pt x="3724" y="4680"/>
                      </a:cubicBezTo>
                      <a:cubicBezTo>
                        <a:pt x="2607" y="10440"/>
                        <a:pt x="1117" y="16200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19" name="Figura"/>
                <p:cNvSpPr/>
                <p:nvPr/>
              </p:nvSpPr>
              <p:spPr>
                <a:xfrm>
                  <a:off x="38099" y="774700"/>
                  <a:ext cx="57413" cy="100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76" h="21600" extrusionOk="0">
                      <a:moveTo>
                        <a:pt x="0" y="21600"/>
                      </a:moveTo>
                      <a:cubicBezTo>
                        <a:pt x="5974" y="20233"/>
                        <a:pt x="13328" y="19413"/>
                        <a:pt x="20681" y="18866"/>
                      </a:cubicBezTo>
                      <a:cubicBezTo>
                        <a:pt x="21600" y="12030"/>
                        <a:pt x="15626" y="4101"/>
                        <a:pt x="11949" y="0"/>
                      </a:cubicBezTo>
                      <a:cubicBezTo>
                        <a:pt x="7353" y="7382"/>
                        <a:pt x="3217" y="14491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20" name="Figura"/>
                <p:cNvSpPr/>
                <p:nvPr/>
              </p:nvSpPr>
              <p:spPr>
                <a:xfrm>
                  <a:off x="76200" y="0"/>
                  <a:ext cx="380368" cy="8420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1" h="21600" extrusionOk="0">
                      <a:moveTo>
                        <a:pt x="17502" y="0"/>
                      </a:moveTo>
                      <a:cubicBezTo>
                        <a:pt x="17502" y="0"/>
                        <a:pt x="20280" y="3160"/>
                        <a:pt x="16530" y="7070"/>
                      </a:cubicBezTo>
                      <a:cubicBezTo>
                        <a:pt x="13266" y="10425"/>
                        <a:pt x="6876" y="12771"/>
                        <a:pt x="1389" y="18016"/>
                      </a:cubicBezTo>
                      <a:cubicBezTo>
                        <a:pt x="903" y="18505"/>
                        <a:pt x="417" y="18961"/>
                        <a:pt x="0" y="19450"/>
                      </a:cubicBezTo>
                      <a:cubicBezTo>
                        <a:pt x="347" y="19743"/>
                        <a:pt x="1389" y="20655"/>
                        <a:pt x="1667" y="21600"/>
                      </a:cubicBezTo>
                      <a:cubicBezTo>
                        <a:pt x="2361" y="20753"/>
                        <a:pt x="3195" y="19906"/>
                        <a:pt x="4167" y="19026"/>
                      </a:cubicBezTo>
                      <a:cubicBezTo>
                        <a:pt x="6598" y="16843"/>
                        <a:pt x="9446" y="14921"/>
                        <a:pt x="12154" y="13097"/>
                      </a:cubicBezTo>
                      <a:cubicBezTo>
                        <a:pt x="15627" y="10719"/>
                        <a:pt x="18683" y="8699"/>
                        <a:pt x="19933" y="6646"/>
                      </a:cubicBezTo>
                      <a:cubicBezTo>
                        <a:pt x="21600" y="4040"/>
                        <a:pt x="20489" y="1824"/>
                        <a:pt x="19725" y="847"/>
                      </a:cubicBezTo>
                      <a:cubicBezTo>
                        <a:pt x="18961" y="130"/>
                        <a:pt x="17502" y="0"/>
                        <a:pt x="1750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21" name="Figura"/>
                <p:cNvSpPr/>
                <p:nvPr/>
              </p:nvSpPr>
              <p:spPr>
                <a:xfrm>
                  <a:off x="-1" y="1054099"/>
                  <a:ext cx="44451" cy="1181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4320" y="21368"/>
                        <a:pt x="9257" y="21135"/>
                        <a:pt x="13577" y="21135"/>
                      </a:cubicBezTo>
                      <a:cubicBezTo>
                        <a:pt x="14194" y="16955"/>
                        <a:pt x="16663" y="9523"/>
                        <a:pt x="21600" y="0"/>
                      </a:cubicBezTo>
                      <a:cubicBezTo>
                        <a:pt x="14194" y="0"/>
                        <a:pt x="7406" y="232"/>
                        <a:pt x="2469" y="465"/>
                      </a:cubicBezTo>
                      <a:cubicBezTo>
                        <a:pt x="1234" y="8129"/>
                        <a:pt x="617" y="15097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22" name="Figura"/>
                <p:cNvSpPr/>
                <p:nvPr/>
              </p:nvSpPr>
              <p:spPr>
                <a:xfrm>
                  <a:off x="-1" y="965199"/>
                  <a:ext cx="58421" cy="73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4226" y="21228"/>
                        <a:pt x="9391" y="20855"/>
                        <a:pt x="15026" y="20855"/>
                      </a:cubicBezTo>
                      <a:cubicBezTo>
                        <a:pt x="16904" y="14524"/>
                        <a:pt x="18783" y="7448"/>
                        <a:pt x="21600" y="0"/>
                      </a:cubicBezTo>
                      <a:cubicBezTo>
                        <a:pt x="15026" y="372"/>
                        <a:pt x="8452" y="1117"/>
                        <a:pt x="3287" y="1862"/>
                      </a:cubicBezTo>
                      <a:cubicBezTo>
                        <a:pt x="1878" y="8566"/>
                        <a:pt x="939" y="15269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23" name="Figura"/>
                <p:cNvSpPr/>
                <p:nvPr/>
              </p:nvSpPr>
              <p:spPr>
                <a:xfrm>
                  <a:off x="165100" y="1003300"/>
                  <a:ext cx="67310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004" y="0"/>
                      </a:moveTo>
                      <a:cubicBezTo>
                        <a:pt x="6928" y="5472"/>
                        <a:pt x="3668" y="10656"/>
                        <a:pt x="0" y="15552"/>
                      </a:cubicBezTo>
                      <a:cubicBezTo>
                        <a:pt x="0" y="15552"/>
                        <a:pt x="408" y="15840"/>
                        <a:pt x="408" y="15840"/>
                      </a:cubicBezTo>
                      <a:cubicBezTo>
                        <a:pt x="3260" y="17568"/>
                        <a:pt x="6113" y="19584"/>
                        <a:pt x="8558" y="21600"/>
                      </a:cubicBezTo>
                      <a:cubicBezTo>
                        <a:pt x="12634" y="17280"/>
                        <a:pt x="17117" y="12672"/>
                        <a:pt x="21600" y="7776"/>
                      </a:cubicBezTo>
                      <a:cubicBezTo>
                        <a:pt x="18340" y="4896"/>
                        <a:pt x="15079" y="2304"/>
                        <a:pt x="11004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24" name="Figura"/>
                <p:cNvSpPr/>
                <p:nvPr/>
              </p:nvSpPr>
              <p:spPr>
                <a:xfrm>
                  <a:off x="203199" y="927100"/>
                  <a:ext cx="73661" cy="101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055" y="0"/>
                      </a:moveTo>
                      <a:cubicBezTo>
                        <a:pt x="6331" y="5130"/>
                        <a:pt x="2979" y="9720"/>
                        <a:pt x="0" y="14310"/>
                      </a:cubicBezTo>
                      <a:cubicBezTo>
                        <a:pt x="3724" y="16470"/>
                        <a:pt x="7076" y="18900"/>
                        <a:pt x="10055" y="21600"/>
                      </a:cubicBezTo>
                      <a:cubicBezTo>
                        <a:pt x="13779" y="17280"/>
                        <a:pt x="17876" y="12960"/>
                        <a:pt x="21600" y="8370"/>
                      </a:cubicBezTo>
                      <a:cubicBezTo>
                        <a:pt x="18993" y="6210"/>
                        <a:pt x="16386" y="4050"/>
                        <a:pt x="13407" y="2160"/>
                      </a:cubicBezTo>
                      <a:cubicBezTo>
                        <a:pt x="12290" y="1350"/>
                        <a:pt x="11172" y="810"/>
                        <a:pt x="10055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25" name="Figura"/>
                <p:cNvSpPr/>
                <p:nvPr/>
              </p:nvSpPr>
              <p:spPr>
                <a:xfrm>
                  <a:off x="101600" y="1092199"/>
                  <a:ext cx="85091" cy="1422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514"/>
                      </a:moveTo>
                      <a:cubicBezTo>
                        <a:pt x="322" y="19479"/>
                        <a:pt x="967" y="20443"/>
                        <a:pt x="1290" y="21600"/>
                      </a:cubicBezTo>
                      <a:cubicBezTo>
                        <a:pt x="5803" y="17743"/>
                        <a:pt x="12896" y="11571"/>
                        <a:pt x="21600" y="3857"/>
                      </a:cubicBezTo>
                      <a:cubicBezTo>
                        <a:pt x="19666" y="2507"/>
                        <a:pt x="17409" y="1157"/>
                        <a:pt x="15152" y="0"/>
                      </a:cubicBezTo>
                      <a:cubicBezTo>
                        <a:pt x="9349" y="6557"/>
                        <a:pt x="4513" y="12729"/>
                        <a:pt x="0" y="1851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26" name="Figura"/>
                <p:cNvSpPr/>
                <p:nvPr/>
              </p:nvSpPr>
              <p:spPr>
                <a:xfrm>
                  <a:off x="254000" y="876299"/>
                  <a:ext cx="85091" cy="711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643"/>
                      </a:moveTo>
                      <a:cubicBezTo>
                        <a:pt x="1290" y="10800"/>
                        <a:pt x="2579" y="11957"/>
                        <a:pt x="3869" y="13500"/>
                      </a:cubicBezTo>
                      <a:cubicBezTo>
                        <a:pt x="6125" y="16200"/>
                        <a:pt x="8382" y="18900"/>
                        <a:pt x="10316" y="21600"/>
                      </a:cubicBezTo>
                      <a:cubicBezTo>
                        <a:pt x="14185" y="14657"/>
                        <a:pt x="17731" y="7329"/>
                        <a:pt x="21600" y="0"/>
                      </a:cubicBezTo>
                      <a:cubicBezTo>
                        <a:pt x="13218" y="2314"/>
                        <a:pt x="3546" y="7714"/>
                        <a:pt x="0" y="9643"/>
                      </a:cubicBezTo>
                      <a:cubicBezTo>
                        <a:pt x="322" y="9643"/>
                        <a:pt x="322" y="9643"/>
                        <a:pt x="0" y="964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28" name="Figura"/>
                <p:cNvSpPr/>
                <p:nvPr/>
              </p:nvSpPr>
              <p:spPr>
                <a:xfrm>
                  <a:off x="253999" y="266700"/>
                  <a:ext cx="314282" cy="61849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6" h="21600" extrusionOk="0">
                      <a:moveTo>
                        <a:pt x="10069" y="12020"/>
                      </a:moveTo>
                      <a:cubicBezTo>
                        <a:pt x="6110" y="15745"/>
                        <a:pt x="2840" y="18850"/>
                        <a:pt x="0" y="21600"/>
                      </a:cubicBezTo>
                      <a:cubicBezTo>
                        <a:pt x="1463" y="21290"/>
                        <a:pt x="3786" y="20802"/>
                        <a:pt x="5766" y="20713"/>
                      </a:cubicBezTo>
                      <a:cubicBezTo>
                        <a:pt x="7573" y="19161"/>
                        <a:pt x="9466" y="17608"/>
                        <a:pt x="11187" y="15967"/>
                      </a:cubicBezTo>
                      <a:cubicBezTo>
                        <a:pt x="15920" y="11754"/>
                        <a:pt x="19104" y="6963"/>
                        <a:pt x="20912" y="3859"/>
                      </a:cubicBezTo>
                      <a:cubicBezTo>
                        <a:pt x="21600" y="1863"/>
                        <a:pt x="21342" y="710"/>
                        <a:pt x="20309" y="0"/>
                      </a:cubicBezTo>
                      <a:cubicBezTo>
                        <a:pt x="18932" y="2439"/>
                        <a:pt x="15748" y="6742"/>
                        <a:pt x="10069" y="1202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29" name="Figura"/>
                <p:cNvSpPr/>
                <p:nvPr/>
              </p:nvSpPr>
              <p:spPr>
                <a:xfrm>
                  <a:off x="254000" y="977900"/>
                  <a:ext cx="69850" cy="104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2644"/>
                      </a:moveTo>
                      <a:cubicBezTo>
                        <a:pt x="3142" y="15541"/>
                        <a:pt x="6284" y="18702"/>
                        <a:pt x="8640" y="21600"/>
                      </a:cubicBezTo>
                      <a:cubicBezTo>
                        <a:pt x="12960" y="17912"/>
                        <a:pt x="17280" y="13961"/>
                        <a:pt x="21600" y="10273"/>
                      </a:cubicBezTo>
                      <a:cubicBezTo>
                        <a:pt x="19244" y="6585"/>
                        <a:pt x="16102" y="3161"/>
                        <a:pt x="12567" y="0"/>
                      </a:cubicBezTo>
                      <a:cubicBezTo>
                        <a:pt x="7855" y="4478"/>
                        <a:pt x="3927" y="8693"/>
                        <a:pt x="0" y="1264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30" name="Figura"/>
                <p:cNvSpPr/>
                <p:nvPr/>
              </p:nvSpPr>
              <p:spPr>
                <a:xfrm>
                  <a:off x="203200" y="1054099"/>
                  <a:ext cx="66041" cy="927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4203"/>
                      </a:moveTo>
                      <a:cubicBezTo>
                        <a:pt x="2908" y="16570"/>
                        <a:pt x="5400" y="19233"/>
                        <a:pt x="7477" y="21600"/>
                      </a:cubicBezTo>
                      <a:cubicBezTo>
                        <a:pt x="12046" y="17753"/>
                        <a:pt x="17031" y="13907"/>
                        <a:pt x="21600" y="10060"/>
                      </a:cubicBezTo>
                      <a:cubicBezTo>
                        <a:pt x="19108" y="6805"/>
                        <a:pt x="16200" y="3255"/>
                        <a:pt x="13292" y="0"/>
                      </a:cubicBezTo>
                      <a:cubicBezTo>
                        <a:pt x="8723" y="5326"/>
                        <a:pt x="4154" y="9764"/>
                        <a:pt x="0" y="1420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31" name="Figura"/>
                <p:cNvSpPr/>
                <p:nvPr/>
              </p:nvSpPr>
              <p:spPr>
                <a:xfrm>
                  <a:off x="101599" y="1130300"/>
                  <a:ext cx="107951" cy="139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440"/>
                      </a:moveTo>
                      <a:cubicBezTo>
                        <a:pt x="0" y="19636"/>
                        <a:pt x="0" y="19636"/>
                        <a:pt x="0" y="19833"/>
                      </a:cubicBezTo>
                      <a:cubicBezTo>
                        <a:pt x="254" y="20422"/>
                        <a:pt x="254" y="21011"/>
                        <a:pt x="254" y="21600"/>
                      </a:cubicBezTo>
                      <a:cubicBezTo>
                        <a:pt x="7624" y="16298"/>
                        <a:pt x="14739" y="10604"/>
                        <a:pt x="21600" y="4713"/>
                      </a:cubicBezTo>
                      <a:cubicBezTo>
                        <a:pt x="20329" y="3142"/>
                        <a:pt x="18805" y="1571"/>
                        <a:pt x="17280" y="0"/>
                      </a:cubicBezTo>
                      <a:cubicBezTo>
                        <a:pt x="9656" y="8836"/>
                        <a:pt x="3304" y="15709"/>
                        <a:pt x="0" y="194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32" name="Figura"/>
                <p:cNvSpPr/>
                <p:nvPr/>
              </p:nvSpPr>
              <p:spPr>
                <a:xfrm>
                  <a:off x="304799" y="889000"/>
                  <a:ext cx="48367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063" h="21600" extrusionOk="0">
                      <a:moveTo>
                        <a:pt x="0" y="12960"/>
                      </a:moveTo>
                      <a:cubicBezTo>
                        <a:pt x="4741" y="15688"/>
                        <a:pt x="8956" y="18644"/>
                        <a:pt x="12644" y="21600"/>
                      </a:cubicBezTo>
                      <a:cubicBezTo>
                        <a:pt x="19493" y="14552"/>
                        <a:pt x="21600" y="6594"/>
                        <a:pt x="18966" y="0"/>
                      </a:cubicBezTo>
                      <a:cubicBezTo>
                        <a:pt x="12117" y="4320"/>
                        <a:pt x="5795" y="8867"/>
                        <a:pt x="0" y="1296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33" name="Figura"/>
                <p:cNvSpPr/>
                <p:nvPr/>
              </p:nvSpPr>
              <p:spPr>
                <a:xfrm>
                  <a:off x="355599" y="419099"/>
                  <a:ext cx="217335" cy="547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35" h="21600" extrusionOk="0">
                      <a:moveTo>
                        <a:pt x="7800" y="12128"/>
                      </a:moveTo>
                      <a:cubicBezTo>
                        <a:pt x="5280" y="13982"/>
                        <a:pt x="2640" y="15837"/>
                        <a:pt x="0" y="17591"/>
                      </a:cubicBezTo>
                      <a:cubicBezTo>
                        <a:pt x="840" y="18794"/>
                        <a:pt x="840" y="20197"/>
                        <a:pt x="120" y="21600"/>
                      </a:cubicBezTo>
                      <a:cubicBezTo>
                        <a:pt x="2040" y="20447"/>
                        <a:pt x="3960" y="19245"/>
                        <a:pt x="5760" y="17992"/>
                      </a:cubicBezTo>
                      <a:cubicBezTo>
                        <a:pt x="11520" y="13982"/>
                        <a:pt x="15960" y="9773"/>
                        <a:pt x="18840" y="6716"/>
                      </a:cubicBezTo>
                      <a:cubicBezTo>
                        <a:pt x="21600" y="3258"/>
                        <a:pt x="20160" y="652"/>
                        <a:pt x="20160" y="0"/>
                      </a:cubicBezTo>
                      <a:cubicBezTo>
                        <a:pt x="17640" y="3508"/>
                        <a:pt x="13440" y="8019"/>
                        <a:pt x="7800" y="1212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34" name="Figura"/>
                <p:cNvSpPr/>
                <p:nvPr/>
              </p:nvSpPr>
              <p:spPr>
                <a:xfrm>
                  <a:off x="114300" y="1168400"/>
                  <a:ext cx="134620" cy="1346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340"/>
                      </a:moveTo>
                      <a:cubicBezTo>
                        <a:pt x="204" y="19358"/>
                        <a:pt x="204" y="20377"/>
                        <a:pt x="408" y="21600"/>
                      </a:cubicBezTo>
                      <a:cubicBezTo>
                        <a:pt x="2242" y="20785"/>
                        <a:pt x="4483" y="19766"/>
                        <a:pt x="6725" y="18340"/>
                      </a:cubicBezTo>
                      <a:cubicBezTo>
                        <a:pt x="11819" y="15283"/>
                        <a:pt x="16709" y="11615"/>
                        <a:pt x="21600" y="6928"/>
                      </a:cubicBezTo>
                      <a:cubicBezTo>
                        <a:pt x="20581" y="4891"/>
                        <a:pt x="19562" y="2445"/>
                        <a:pt x="18136" y="0"/>
                      </a:cubicBezTo>
                      <a:cubicBezTo>
                        <a:pt x="12226" y="6521"/>
                        <a:pt x="6317" y="12634"/>
                        <a:pt x="0" y="183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35" name="Figura"/>
                <p:cNvSpPr/>
                <p:nvPr/>
              </p:nvSpPr>
              <p:spPr>
                <a:xfrm>
                  <a:off x="342900" y="673099"/>
                  <a:ext cx="200661" cy="3530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1641" y="21367"/>
                        <a:pt x="3965" y="21134"/>
                        <a:pt x="6425" y="21289"/>
                      </a:cubicBezTo>
                      <a:cubicBezTo>
                        <a:pt x="12987" y="15151"/>
                        <a:pt x="18319" y="7925"/>
                        <a:pt x="21600" y="0"/>
                      </a:cubicBezTo>
                      <a:cubicBezTo>
                        <a:pt x="18456" y="4118"/>
                        <a:pt x="14491" y="8858"/>
                        <a:pt x="9570" y="13519"/>
                      </a:cubicBezTo>
                      <a:cubicBezTo>
                        <a:pt x="6562" y="16239"/>
                        <a:pt x="3418" y="18958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36" name="Figura"/>
                <p:cNvSpPr/>
                <p:nvPr/>
              </p:nvSpPr>
              <p:spPr>
                <a:xfrm>
                  <a:off x="342900" y="1028700"/>
                  <a:ext cx="50800" cy="56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95" extrusionOk="0">
                      <a:moveTo>
                        <a:pt x="5940" y="21195"/>
                      </a:moveTo>
                      <a:cubicBezTo>
                        <a:pt x="11340" y="14475"/>
                        <a:pt x="16740" y="7275"/>
                        <a:pt x="21600" y="75"/>
                      </a:cubicBezTo>
                      <a:cubicBezTo>
                        <a:pt x="12960" y="-405"/>
                        <a:pt x="4860" y="1515"/>
                        <a:pt x="0" y="2955"/>
                      </a:cubicBezTo>
                      <a:cubicBezTo>
                        <a:pt x="2700" y="9195"/>
                        <a:pt x="4860" y="14955"/>
                        <a:pt x="5940" y="2119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37" name="Figura"/>
                <p:cNvSpPr/>
                <p:nvPr/>
              </p:nvSpPr>
              <p:spPr>
                <a:xfrm>
                  <a:off x="292100" y="1041400"/>
                  <a:ext cx="55881" cy="102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709" y="0"/>
                      </a:moveTo>
                      <a:cubicBezTo>
                        <a:pt x="10800" y="3733"/>
                        <a:pt x="5400" y="7467"/>
                        <a:pt x="0" y="10933"/>
                      </a:cubicBezTo>
                      <a:cubicBezTo>
                        <a:pt x="3436" y="14667"/>
                        <a:pt x="6382" y="18400"/>
                        <a:pt x="8345" y="21600"/>
                      </a:cubicBezTo>
                      <a:cubicBezTo>
                        <a:pt x="12764" y="18667"/>
                        <a:pt x="17182" y="15733"/>
                        <a:pt x="21600" y="12533"/>
                      </a:cubicBezTo>
                      <a:cubicBezTo>
                        <a:pt x="21109" y="8267"/>
                        <a:pt x="19145" y="4000"/>
                        <a:pt x="15709" y="0"/>
                      </a:cubicBezTo>
                      <a:lnTo>
                        <a:pt x="15709" y="0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38" name="Figura"/>
                <p:cNvSpPr/>
                <p:nvPr/>
              </p:nvSpPr>
              <p:spPr>
                <a:xfrm>
                  <a:off x="228599" y="1104900"/>
                  <a:ext cx="62232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1400"/>
                      </a:moveTo>
                      <a:cubicBezTo>
                        <a:pt x="3086" y="15000"/>
                        <a:pt x="5731" y="18600"/>
                        <a:pt x="7935" y="21600"/>
                      </a:cubicBezTo>
                      <a:cubicBezTo>
                        <a:pt x="12784" y="18600"/>
                        <a:pt x="17192" y="15300"/>
                        <a:pt x="21600" y="12000"/>
                      </a:cubicBezTo>
                      <a:cubicBezTo>
                        <a:pt x="19837" y="8400"/>
                        <a:pt x="17633" y="4200"/>
                        <a:pt x="14547" y="0"/>
                      </a:cubicBezTo>
                      <a:cubicBezTo>
                        <a:pt x="9698" y="3900"/>
                        <a:pt x="4849" y="7500"/>
                        <a:pt x="0" y="114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892" name="Grupo"/>
              <p:cNvGrpSpPr/>
              <p:nvPr/>
            </p:nvGrpSpPr>
            <p:grpSpPr>
              <a:xfrm>
                <a:off x="215899" y="279400"/>
                <a:ext cx="577851" cy="1303020"/>
                <a:chOff x="0" y="0"/>
                <a:chExt cx="577850" cy="1303019"/>
              </a:xfrm>
            </p:grpSpPr>
            <p:sp>
              <p:nvSpPr>
                <p:cNvPr id="978" name="Figura"/>
                <p:cNvSpPr/>
                <p:nvPr/>
              </p:nvSpPr>
              <p:spPr>
                <a:xfrm>
                  <a:off x="25399" y="152399"/>
                  <a:ext cx="319765" cy="720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7" h="21600" extrusionOk="0">
                      <a:moveTo>
                        <a:pt x="4047" y="4990"/>
                      </a:moveTo>
                      <a:cubicBezTo>
                        <a:pt x="2353" y="3162"/>
                        <a:pt x="1929" y="1295"/>
                        <a:pt x="1845" y="0"/>
                      </a:cubicBezTo>
                      <a:cubicBezTo>
                        <a:pt x="743" y="267"/>
                        <a:pt x="-273" y="1333"/>
                        <a:pt x="66" y="2705"/>
                      </a:cubicBezTo>
                      <a:cubicBezTo>
                        <a:pt x="1252" y="4648"/>
                        <a:pt x="4216" y="8495"/>
                        <a:pt x="10569" y="13638"/>
                      </a:cubicBezTo>
                      <a:cubicBezTo>
                        <a:pt x="14381" y="16724"/>
                        <a:pt x="17515" y="19314"/>
                        <a:pt x="20141" y="21600"/>
                      </a:cubicBezTo>
                      <a:cubicBezTo>
                        <a:pt x="20056" y="20724"/>
                        <a:pt x="20226" y="19543"/>
                        <a:pt x="21327" y="18743"/>
                      </a:cubicBezTo>
                      <a:cubicBezTo>
                        <a:pt x="19040" y="16838"/>
                        <a:pt x="16499" y="15010"/>
                        <a:pt x="14042" y="13181"/>
                      </a:cubicBezTo>
                      <a:cubicBezTo>
                        <a:pt x="10146" y="10286"/>
                        <a:pt x="6419" y="7505"/>
                        <a:pt x="4047" y="499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79" name="Figura"/>
                <p:cNvSpPr/>
                <p:nvPr/>
              </p:nvSpPr>
              <p:spPr>
                <a:xfrm>
                  <a:off x="342900" y="787399"/>
                  <a:ext cx="53574" cy="1066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08" h="21600" extrusionOk="0">
                      <a:moveTo>
                        <a:pt x="4312" y="0"/>
                      </a:moveTo>
                      <a:cubicBezTo>
                        <a:pt x="-1792" y="7200"/>
                        <a:pt x="86" y="18514"/>
                        <a:pt x="1025" y="21600"/>
                      </a:cubicBezTo>
                      <a:cubicBezTo>
                        <a:pt x="7130" y="19286"/>
                        <a:pt x="13704" y="17486"/>
                        <a:pt x="19808" y="16200"/>
                      </a:cubicBezTo>
                      <a:cubicBezTo>
                        <a:pt x="18399" y="14657"/>
                        <a:pt x="17460" y="13371"/>
                        <a:pt x="16051" y="11829"/>
                      </a:cubicBezTo>
                      <a:cubicBezTo>
                        <a:pt x="11825" y="7971"/>
                        <a:pt x="8069" y="3857"/>
                        <a:pt x="431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80" name="Figura"/>
                <p:cNvSpPr/>
                <p:nvPr/>
              </p:nvSpPr>
              <p:spPr>
                <a:xfrm>
                  <a:off x="380999" y="977900"/>
                  <a:ext cx="68582" cy="90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00" y="4259"/>
                      </a:moveTo>
                      <a:cubicBezTo>
                        <a:pt x="1200" y="4563"/>
                        <a:pt x="800" y="4868"/>
                        <a:pt x="0" y="5172"/>
                      </a:cubicBezTo>
                      <a:cubicBezTo>
                        <a:pt x="4000" y="10952"/>
                        <a:pt x="7200" y="16428"/>
                        <a:pt x="10800" y="21600"/>
                      </a:cubicBezTo>
                      <a:cubicBezTo>
                        <a:pt x="14000" y="19775"/>
                        <a:pt x="17600" y="18558"/>
                        <a:pt x="21600" y="17645"/>
                      </a:cubicBezTo>
                      <a:cubicBezTo>
                        <a:pt x="19200" y="11865"/>
                        <a:pt x="16800" y="6085"/>
                        <a:pt x="14000" y="0"/>
                      </a:cubicBezTo>
                      <a:cubicBezTo>
                        <a:pt x="9600" y="913"/>
                        <a:pt x="5600" y="2130"/>
                        <a:pt x="1600" y="4259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81" name="Figura"/>
                <p:cNvSpPr/>
                <p:nvPr/>
              </p:nvSpPr>
              <p:spPr>
                <a:xfrm>
                  <a:off x="431800" y="1066800"/>
                  <a:ext cx="64770" cy="1282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566"/>
                      </a:moveTo>
                      <a:cubicBezTo>
                        <a:pt x="6776" y="9410"/>
                        <a:pt x="12706" y="15612"/>
                        <a:pt x="18212" y="21600"/>
                      </a:cubicBezTo>
                      <a:cubicBezTo>
                        <a:pt x="18212" y="21600"/>
                        <a:pt x="18212" y="21386"/>
                        <a:pt x="18635" y="21386"/>
                      </a:cubicBezTo>
                      <a:cubicBezTo>
                        <a:pt x="19482" y="20745"/>
                        <a:pt x="20753" y="20103"/>
                        <a:pt x="21600" y="19675"/>
                      </a:cubicBezTo>
                      <a:cubicBezTo>
                        <a:pt x="19059" y="15184"/>
                        <a:pt x="15247" y="7913"/>
                        <a:pt x="10588" y="0"/>
                      </a:cubicBezTo>
                      <a:cubicBezTo>
                        <a:pt x="6776" y="428"/>
                        <a:pt x="3388" y="1283"/>
                        <a:pt x="0" y="256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82" name="Figura"/>
                <p:cNvSpPr/>
                <p:nvPr/>
              </p:nvSpPr>
              <p:spPr>
                <a:xfrm>
                  <a:off x="342899" y="889000"/>
                  <a:ext cx="81282" cy="965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6253"/>
                      </a:moveTo>
                      <a:cubicBezTo>
                        <a:pt x="3375" y="11653"/>
                        <a:pt x="6412" y="16768"/>
                        <a:pt x="9450" y="21600"/>
                      </a:cubicBezTo>
                      <a:cubicBezTo>
                        <a:pt x="9788" y="21316"/>
                        <a:pt x="10125" y="21316"/>
                        <a:pt x="10463" y="21032"/>
                      </a:cubicBezTo>
                      <a:cubicBezTo>
                        <a:pt x="14175" y="19042"/>
                        <a:pt x="17888" y="17621"/>
                        <a:pt x="21600" y="16484"/>
                      </a:cubicBezTo>
                      <a:cubicBezTo>
                        <a:pt x="19238" y="10800"/>
                        <a:pt x="16538" y="5116"/>
                        <a:pt x="13837" y="0"/>
                      </a:cubicBezTo>
                      <a:cubicBezTo>
                        <a:pt x="9450" y="1421"/>
                        <a:pt x="4725" y="3411"/>
                        <a:pt x="0" y="625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83" name="Figura"/>
                <p:cNvSpPr/>
                <p:nvPr/>
              </p:nvSpPr>
              <p:spPr>
                <a:xfrm>
                  <a:off x="444499" y="965199"/>
                  <a:ext cx="68582" cy="78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742"/>
                      </a:moveTo>
                      <a:cubicBezTo>
                        <a:pt x="2800" y="8361"/>
                        <a:pt x="5200" y="15329"/>
                        <a:pt x="7600" y="21600"/>
                      </a:cubicBezTo>
                      <a:cubicBezTo>
                        <a:pt x="12400" y="20555"/>
                        <a:pt x="17200" y="19858"/>
                        <a:pt x="21600" y="19510"/>
                      </a:cubicBezTo>
                      <a:cubicBezTo>
                        <a:pt x="20000" y="13587"/>
                        <a:pt x="18000" y="6968"/>
                        <a:pt x="16000" y="0"/>
                      </a:cubicBezTo>
                      <a:cubicBezTo>
                        <a:pt x="10800" y="0"/>
                        <a:pt x="5600" y="697"/>
                        <a:pt x="0" y="174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84" name="Figura"/>
                <p:cNvSpPr/>
                <p:nvPr/>
              </p:nvSpPr>
              <p:spPr>
                <a:xfrm>
                  <a:off x="368300" y="787400"/>
                  <a:ext cx="91440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2100" y="5040"/>
                        <a:pt x="4500" y="9720"/>
                        <a:pt x="6300" y="14760"/>
                      </a:cubicBezTo>
                      <a:cubicBezTo>
                        <a:pt x="7200" y="16920"/>
                        <a:pt x="8100" y="19080"/>
                        <a:pt x="9000" y="21600"/>
                      </a:cubicBezTo>
                      <a:cubicBezTo>
                        <a:pt x="13500" y="20160"/>
                        <a:pt x="17700" y="19440"/>
                        <a:pt x="21600" y="19440"/>
                      </a:cubicBezTo>
                      <a:cubicBezTo>
                        <a:pt x="18000" y="14040"/>
                        <a:pt x="9300" y="396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85" name="Figura"/>
                <p:cNvSpPr/>
                <p:nvPr/>
              </p:nvSpPr>
              <p:spPr>
                <a:xfrm>
                  <a:off x="63500" y="50799"/>
                  <a:ext cx="382210" cy="774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600" extrusionOk="0">
                      <a:moveTo>
                        <a:pt x="11260" y="12925"/>
                      </a:moveTo>
                      <a:cubicBezTo>
                        <a:pt x="7624" y="10340"/>
                        <a:pt x="4488" y="8073"/>
                        <a:pt x="3133" y="5807"/>
                      </a:cubicBezTo>
                      <a:cubicBezTo>
                        <a:pt x="1636" y="3364"/>
                        <a:pt x="2206" y="1275"/>
                        <a:pt x="2848" y="0"/>
                      </a:cubicBezTo>
                      <a:cubicBezTo>
                        <a:pt x="1921" y="142"/>
                        <a:pt x="424" y="673"/>
                        <a:pt x="68" y="2018"/>
                      </a:cubicBezTo>
                      <a:cubicBezTo>
                        <a:pt x="-146" y="3293"/>
                        <a:pt x="68" y="5099"/>
                        <a:pt x="1850" y="7224"/>
                      </a:cubicBezTo>
                      <a:cubicBezTo>
                        <a:pt x="3775" y="9525"/>
                        <a:pt x="6911" y="12075"/>
                        <a:pt x="10191" y="14801"/>
                      </a:cubicBezTo>
                      <a:cubicBezTo>
                        <a:pt x="12329" y="16536"/>
                        <a:pt x="14468" y="18271"/>
                        <a:pt x="16464" y="20113"/>
                      </a:cubicBezTo>
                      <a:cubicBezTo>
                        <a:pt x="18317" y="20325"/>
                        <a:pt x="20171" y="20998"/>
                        <a:pt x="21454" y="21600"/>
                      </a:cubicBezTo>
                      <a:cubicBezTo>
                        <a:pt x="20812" y="20892"/>
                        <a:pt x="20171" y="20148"/>
                        <a:pt x="19387" y="19369"/>
                      </a:cubicBezTo>
                      <a:cubicBezTo>
                        <a:pt x="16892" y="16997"/>
                        <a:pt x="13969" y="14943"/>
                        <a:pt x="11260" y="1292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86" name="Figura"/>
                <p:cNvSpPr/>
                <p:nvPr/>
              </p:nvSpPr>
              <p:spPr>
                <a:xfrm>
                  <a:off x="406400" y="876300"/>
                  <a:ext cx="80011" cy="7973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90" extrusionOk="0">
                      <a:moveTo>
                        <a:pt x="0" y="1615"/>
                      </a:moveTo>
                      <a:cubicBezTo>
                        <a:pt x="2743" y="7690"/>
                        <a:pt x="5486" y="14440"/>
                        <a:pt x="7886" y="21190"/>
                      </a:cubicBezTo>
                      <a:cubicBezTo>
                        <a:pt x="12686" y="20177"/>
                        <a:pt x="17143" y="19502"/>
                        <a:pt x="21600" y="19502"/>
                      </a:cubicBezTo>
                      <a:cubicBezTo>
                        <a:pt x="19543" y="13427"/>
                        <a:pt x="17486" y="6677"/>
                        <a:pt x="14743" y="265"/>
                      </a:cubicBezTo>
                      <a:cubicBezTo>
                        <a:pt x="9943" y="-410"/>
                        <a:pt x="5143" y="265"/>
                        <a:pt x="0" y="161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87" name="Figura"/>
                <p:cNvSpPr/>
                <p:nvPr/>
              </p:nvSpPr>
              <p:spPr>
                <a:xfrm>
                  <a:off x="469899" y="1054100"/>
                  <a:ext cx="5969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137"/>
                      </a:moveTo>
                      <a:cubicBezTo>
                        <a:pt x="5055" y="9322"/>
                        <a:pt x="9191" y="16598"/>
                        <a:pt x="11949" y="21600"/>
                      </a:cubicBezTo>
                      <a:cubicBezTo>
                        <a:pt x="14706" y="21145"/>
                        <a:pt x="18383" y="20691"/>
                        <a:pt x="21600" y="20691"/>
                      </a:cubicBezTo>
                      <a:cubicBezTo>
                        <a:pt x="21140" y="16598"/>
                        <a:pt x="19302" y="9322"/>
                        <a:pt x="15626" y="0"/>
                      </a:cubicBezTo>
                      <a:cubicBezTo>
                        <a:pt x="10570" y="0"/>
                        <a:pt x="5515" y="455"/>
                        <a:pt x="0" y="113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88" name="Figura"/>
                <p:cNvSpPr/>
                <p:nvPr/>
              </p:nvSpPr>
              <p:spPr>
                <a:xfrm>
                  <a:off x="482599" y="876300"/>
                  <a:ext cx="73661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0" y="1080"/>
                      </a:lnTo>
                      <a:cubicBezTo>
                        <a:pt x="2607" y="7560"/>
                        <a:pt x="4841" y="14040"/>
                        <a:pt x="6703" y="20160"/>
                      </a:cubicBezTo>
                      <a:cubicBezTo>
                        <a:pt x="12290" y="20160"/>
                        <a:pt x="17131" y="20880"/>
                        <a:pt x="21600" y="21600"/>
                      </a:cubicBezTo>
                      <a:cubicBezTo>
                        <a:pt x="20483" y="15840"/>
                        <a:pt x="19366" y="10080"/>
                        <a:pt x="17503" y="4320"/>
                      </a:cubicBezTo>
                      <a:cubicBezTo>
                        <a:pt x="12662" y="2520"/>
                        <a:pt x="6703" y="72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89" name="Figura"/>
                <p:cNvSpPr/>
                <p:nvPr/>
              </p:nvSpPr>
              <p:spPr>
                <a:xfrm>
                  <a:off x="482599" y="774700"/>
                  <a:ext cx="57414" cy="100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76" h="21600" extrusionOk="0">
                      <a:moveTo>
                        <a:pt x="95" y="18866"/>
                      </a:moveTo>
                      <a:cubicBezTo>
                        <a:pt x="7908" y="19413"/>
                        <a:pt x="14802" y="20506"/>
                        <a:pt x="20776" y="21600"/>
                      </a:cubicBezTo>
                      <a:cubicBezTo>
                        <a:pt x="17559" y="14491"/>
                        <a:pt x="13423" y="7382"/>
                        <a:pt x="8367" y="0"/>
                      </a:cubicBezTo>
                      <a:cubicBezTo>
                        <a:pt x="5150" y="4101"/>
                        <a:pt x="-824" y="11757"/>
                        <a:pt x="95" y="1886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90" name="Figura"/>
                <p:cNvSpPr/>
                <p:nvPr/>
              </p:nvSpPr>
              <p:spPr>
                <a:xfrm>
                  <a:off x="114299" y="0"/>
                  <a:ext cx="379471" cy="8407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19" h="21600" extrusionOk="0">
                      <a:moveTo>
                        <a:pt x="4305" y="7080"/>
                      </a:moveTo>
                      <a:cubicBezTo>
                        <a:pt x="543" y="3165"/>
                        <a:pt x="3330" y="0"/>
                        <a:pt x="3330" y="0"/>
                      </a:cubicBezTo>
                      <a:cubicBezTo>
                        <a:pt x="3330" y="0"/>
                        <a:pt x="1867" y="131"/>
                        <a:pt x="1031" y="816"/>
                      </a:cubicBezTo>
                      <a:cubicBezTo>
                        <a:pt x="334" y="1795"/>
                        <a:pt x="-781" y="3981"/>
                        <a:pt x="822" y="6624"/>
                      </a:cubicBezTo>
                      <a:cubicBezTo>
                        <a:pt x="2145" y="8679"/>
                        <a:pt x="5142" y="10702"/>
                        <a:pt x="8625" y="13084"/>
                      </a:cubicBezTo>
                      <a:cubicBezTo>
                        <a:pt x="11343" y="14911"/>
                        <a:pt x="14200" y="16836"/>
                        <a:pt x="16638" y="19022"/>
                      </a:cubicBezTo>
                      <a:cubicBezTo>
                        <a:pt x="17614" y="19903"/>
                        <a:pt x="18450" y="20784"/>
                        <a:pt x="19147" y="21600"/>
                      </a:cubicBezTo>
                      <a:cubicBezTo>
                        <a:pt x="19425" y="20654"/>
                        <a:pt x="20471" y="19740"/>
                        <a:pt x="20819" y="19447"/>
                      </a:cubicBezTo>
                      <a:cubicBezTo>
                        <a:pt x="20401" y="18990"/>
                        <a:pt x="19983" y="18500"/>
                        <a:pt x="19425" y="18011"/>
                      </a:cubicBezTo>
                      <a:cubicBezTo>
                        <a:pt x="13991" y="12758"/>
                        <a:pt x="7511" y="10441"/>
                        <a:pt x="4305" y="708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91" name="Figura"/>
                <p:cNvSpPr/>
                <p:nvPr/>
              </p:nvSpPr>
              <p:spPr>
                <a:xfrm>
                  <a:off x="533399" y="1054099"/>
                  <a:ext cx="44451" cy="1181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4937" y="9523"/>
                        <a:pt x="7406" y="16955"/>
                        <a:pt x="8023" y="21135"/>
                      </a:cubicBezTo>
                      <a:cubicBezTo>
                        <a:pt x="12960" y="21135"/>
                        <a:pt x="17280" y="21368"/>
                        <a:pt x="21600" y="21600"/>
                      </a:cubicBezTo>
                      <a:cubicBezTo>
                        <a:pt x="21600" y="15097"/>
                        <a:pt x="20983" y="7897"/>
                        <a:pt x="19131" y="465"/>
                      </a:cubicBezTo>
                      <a:cubicBezTo>
                        <a:pt x="14194" y="232"/>
                        <a:pt x="7406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92" name="Figura"/>
                <p:cNvSpPr/>
                <p:nvPr/>
              </p:nvSpPr>
              <p:spPr>
                <a:xfrm>
                  <a:off x="507999" y="965199"/>
                  <a:ext cx="58421" cy="73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2817" y="7448"/>
                        <a:pt x="4696" y="14524"/>
                        <a:pt x="6574" y="20855"/>
                      </a:cubicBezTo>
                      <a:cubicBezTo>
                        <a:pt x="12209" y="20855"/>
                        <a:pt x="17374" y="21228"/>
                        <a:pt x="21600" y="21600"/>
                      </a:cubicBezTo>
                      <a:cubicBezTo>
                        <a:pt x="20661" y="15269"/>
                        <a:pt x="19722" y="8566"/>
                        <a:pt x="18313" y="1862"/>
                      </a:cubicBezTo>
                      <a:cubicBezTo>
                        <a:pt x="12678" y="1117"/>
                        <a:pt x="6574" y="372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93" name="Figura"/>
                <p:cNvSpPr/>
                <p:nvPr/>
              </p:nvSpPr>
              <p:spPr>
                <a:xfrm>
                  <a:off x="342900" y="1003300"/>
                  <a:ext cx="67310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776"/>
                      </a:moveTo>
                      <a:cubicBezTo>
                        <a:pt x="4483" y="12672"/>
                        <a:pt x="8966" y="17280"/>
                        <a:pt x="13042" y="21600"/>
                      </a:cubicBezTo>
                      <a:cubicBezTo>
                        <a:pt x="15487" y="19584"/>
                        <a:pt x="18340" y="17568"/>
                        <a:pt x="21192" y="15840"/>
                      </a:cubicBezTo>
                      <a:cubicBezTo>
                        <a:pt x="21192" y="15840"/>
                        <a:pt x="21600" y="15552"/>
                        <a:pt x="21600" y="15552"/>
                      </a:cubicBezTo>
                      <a:cubicBezTo>
                        <a:pt x="18340" y="10656"/>
                        <a:pt x="14672" y="5472"/>
                        <a:pt x="10596" y="0"/>
                      </a:cubicBezTo>
                      <a:cubicBezTo>
                        <a:pt x="6521" y="2304"/>
                        <a:pt x="3260" y="4896"/>
                        <a:pt x="0" y="777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94" name="Figura"/>
                <p:cNvSpPr/>
                <p:nvPr/>
              </p:nvSpPr>
              <p:spPr>
                <a:xfrm>
                  <a:off x="292099" y="927100"/>
                  <a:ext cx="73661" cy="101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193" y="2160"/>
                      </a:moveTo>
                      <a:cubicBezTo>
                        <a:pt x="5214" y="4050"/>
                        <a:pt x="2607" y="6210"/>
                        <a:pt x="0" y="8370"/>
                      </a:cubicBezTo>
                      <a:cubicBezTo>
                        <a:pt x="4097" y="12960"/>
                        <a:pt x="7821" y="17280"/>
                        <a:pt x="11545" y="21600"/>
                      </a:cubicBezTo>
                      <a:cubicBezTo>
                        <a:pt x="14524" y="18900"/>
                        <a:pt x="17876" y="16470"/>
                        <a:pt x="21600" y="14310"/>
                      </a:cubicBezTo>
                      <a:cubicBezTo>
                        <a:pt x="18248" y="9720"/>
                        <a:pt x="14897" y="4860"/>
                        <a:pt x="11545" y="0"/>
                      </a:cubicBezTo>
                      <a:cubicBezTo>
                        <a:pt x="10800" y="810"/>
                        <a:pt x="9310" y="1350"/>
                        <a:pt x="8193" y="216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95" name="Figura"/>
                <p:cNvSpPr/>
                <p:nvPr/>
              </p:nvSpPr>
              <p:spPr>
                <a:xfrm>
                  <a:off x="393700" y="1079499"/>
                  <a:ext cx="85091" cy="143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4014"/>
                      </a:moveTo>
                      <a:cubicBezTo>
                        <a:pt x="8704" y="11660"/>
                        <a:pt x="15797" y="17777"/>
                        <a:pt x="20310" y="21600"/>
                      </a:cubicBezTo>
                      <a:cubicBezTo>
                        <a:pt x="20633" y="20644"/>
                        <a:pt x="20955" y="19688"/>
                        <a:pt x="21600" y="18542"/>
                      </a:cubicBezTo>
                      <a:cubicBezTo>
                        <a:pt x="17087" y="12807"/>
                        <a:pt x="11928" y="6881"/>
                        <a:pt x="6448" y="0"/>
                      </a:cubicBezTo>
                      <a:cubicBezTo>
                        <a:pt x="4191" y="1338"/>
                        <a:pt x="2257" y="2676"/>
                        <a:pt x="0" y="401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96" name="Figura"/>
                <p:cNvSpPr/>
                <p:nvPr/>
              </p:nvSpPr>
              <p:spPr>
                <a:xfrm>
                  <a:off x="241300" y="876299"/>
                  <a:ext cx="85091" cy="711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3869" y="7329"/>
                        <a:pt x="7737" y="14657"/>
                        <a:pt x="11284" y="21600"/>
                      </a:cubicBezTo>
                      <a:cubicBezTo>
                        <a:pt x="13218" y="18900"/>
                        <a:pt x="15475" y="16200"/>
                        <a:pt x="17731" y="13500"/>
                      </a:cubicBezTo>
                      <a:cubicBezTo>
                        <a:pt x="19021" y="11957"/>
                        <a:pt x="20310" y="10800"/>
                        <a:pt x="21600" y="9643"/>
                      </a:cubicBezTo>
                      <a:cubicBezTo>
                        <a:pt x="21600" y="9643"/>
                        <a:pt x="21600" y="9257"/>
                        <a:pt x="21600" y="9257"/>
                      </a:cubicBezTo>
                      <a:cubicBezTo>
                        <a:pt x="18376" y="7329"/>
                        <a:pt x="8382" y="1929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97" name="Figura"/>
                <p:cNvSpPr/>
                <p:nvPr/>
              </p:nvSpPr>
              <p:spPr>
                <a:xfrm>
                  <a:off x="0" y="266700"/>
                  <a:ext cx="314281" cy="61849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6" h="21600" extrusionOk="0">
                      <a:moveTo>
                        <a:pt x="987" y="0"/>
                      </a:moveTo>
                      <a:cubicBezTo>
                        <a:pt x="-46" y="710"/>
                        <a:pt x="-304" y="1863"/>
                        <a:pt x="384" y="3859"/>
                      </a:cubicBezTo>
                      <a:cubicBezTo>
                        <a:pt x="2192" y="6963"/>
                        <a:pt x="5462" y="11754"/>
                        <a:pt x="10109" y="15967"/>
                      </a:cubicBezTo>
                      <a:cubicBezTo>
                        <a:pt x="11916" y="17564"/>
                        <a:pt x="13723" y="19161"/>
                        <a:pt x="15530" y="20713"/>
                      </a:cubicBezTo>
                      <a:cubicBezTo>
                        <a:pt x="17423" y="20846"/>
                        <a:pt x="19747" y="21290"/>
                        <a:pt x="21296" y="21600"/>
                      </a:cubicBezTo>
                      <a:cubicBezTo>
                        <a:pt x="18542" y="18894"/>
                        <a:pt x="15272" y="15745"/>
                        <a:pt x="11227" y="12020"/>
                      </a:cubicBezTo>
                      <a:cubicBezTo>
                        <a:pt x="5634" y="6786"/>
                        <a:pt x="2450" y="2484"/>
                        <a:pt x="987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98" name="Figura"/>
                <p:cNvSpPr/>
                <p:nvPr/>
              </p:nvSpPr>
              <p:spPr>
                <a:xfrm>
                  <a:off x="254000" y="977900"/>
                  <a:ext cx="69850" cy="104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0273"/>
                      </a:moveTo>
                      <a:cubicBezTo>
                        <a:pt x="4320" y="14224"/>
                        <a:pt x="8247" y="17912"/>
                        <a:pt x="12960" y="21600"/>
                      </a:cubicBezTo>
                      <a:cubicBezTo>
                        <a:pt x="15316" y="18439"/>
                        <a:pt x="18458" y="15541"/>
                        <a:pt x="21600" y="12644"/>
                      </a:cubicBezTo>
                      <a:cubicBezTo>
                        <a:pt x="17673" y="8693"/>
                        <a:pt x="13745" y="4215"/>
                        <a:pt x="9425" y="0"/>
                      </a:cubicBezTo>
                      <a:cubicBezTo>
                        <a:pt x="5498" y="3161"/>
                        <a:pt x="2356" y="6585"/>
                        <a:pt x="0" y="1027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99" name="Figura"/>
                <p:cNvSpPr/>
                <p:nvPr/>
              </p:nvSpPr>
              <p:spPr>
                <a:xfrm>
                  <a:off x="304800" y="1054100"/>
                  <a:ext cx="66041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900"/>
                      </a:moveTo>
                      <a:cubicBezTo>
                        <a:pt x="4569" y="13800"/>
                        <a:pt x="9138" y="17700"/>
                        <a:pt x="14123" y="21600"/>
                      </a:cubicBezTo>
                      <a:cubicBezTo>
                        <a:pt x="16200" y="18900"/>
                        <a:pt x="18692" y="16500"/>
                        <a:pt x="21600" y="14100"/>
                      </a:cubicBezTo>
                      <a:cubicBezTo>
                        <a:pt x="17446" y="9600"/>
                        <a:pt x="13292" y="4800"/>
                        <a:pt x="8723" y="0"/>
                      </a:cubicBezTo>
                      <a:cubicBezTo>
                        <a:pt x="4985" y="3000"/>
                        <a:pt x="2492" y="6300"/>
                        <a:pt x="0" y="99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00" name="Figura"/>
                <p:cNvSpPr/>
                <p:nvPr/>
              </p:nvSpPr>
              <p:spPr>
                <a:xfrm>
                  <a:off x="355599" y="1130300"/>
                  <a:ext cx="107951" cy="139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4713"/>
                      </a:moveTo>
                      <a:cubicBezTo>
                        <a:pt x="6861" y="10604"/>
                        <a:pt x="13722" y="16298"/>
                        <a:pt x="21346" y="21600"/>
                      </a:cubicBezTo>
                      <a:cubicBezTo>
                        <a:pt x="21346" y="21011"/>
                        <a:pt x="21600" y="20422"/>
                        <a:pt x="21600" y="19833"/>
                      </a:cubicBezTo>
                      <a:cubicBezTo>
                        <a:pt x="21600" y="19636"/>
                        <a:pt x="21600" y="19636"/>
                        <a:pt x="21600" y="19440"/>
                      </a:cubicBezTo>
                      <a:cubicBezTo>
                        <a:pt x="18296" y="15709"/>
                        <a:pt x="12198" y="8836"/>
                        <a:pt x="4320" y="0"/>
                      </a:cubicBezTo>
                      <a:cubicBezTo>
                        <a:pt x="2541" y="1571"/>
                        <a:pt x="1271" y="3142"/>
                        <a:pt x="0" y="471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01" name="Figura"/>
                <p:cNvSpPr/>
                <p:nvPr/>
              </p:nvSpPr>
              <p:spPr>
                <a:xfrm>
                  <a:off x="228599" y="889000"/>
                  <a:ext cx="48367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063" h="21600" extrusionOk="0">
                      <a:moveTo>
                        <a:pt x="7419" y="21600"/>
                      </a:moveTo>
                      <a:cubicBezTo>
                        <a:pt x="11107" y="18644"/>
                        <a:pt x="15322" y="15688"/>
                        <a:pt x="20063" y="12960"/>
                      </a:cubicBezTo>
                      <a:cubicBezTo>
                        <a:pt x="13741" y="8867"/>
                        <a:pt x="7419" y="4320"/>
                        <a:pt x="1097" y="0"/>
                      </a:cubicBezTo>
                      <a:cubicBezTo>
                        <a:pt x="-1537" y="6594"/>
                        <a:pt x="570" y="14552"/>
                        <a:pt x="7419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02" name="Figura"/>
                <p:cNvSpPr/>
                <p:nvPr/>
              </p:nvSpPr>
              <p:spPr>
                <a:xfrm>
                  <a:off x="-1" y="419099"/>
                  <a:ext cx="217335" cy="547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35" h="21600" extrusionOk="0">
                      <a:moveTo>
                        <a:pt x="12855" y="12128"/>
                      </a:moveTo>
                      <a:cubicBezTo>
                        <a:pt x="7215" y="8019"/>
                        <a:pt x="3135" y="3458"/>
                        <a:pt x="375" y="0"/>
                      </a:cubicBezTo>
                      <a:cubicBezTo>
                        <a:pt x="375" y="652"/>
                        <a:pt x="-1065" y="3258"/>
                        <a:pt x="1695" y="6716"/>
                      </a:cubicBezTo>
                      <a:cubicBezTo>
                        <a:pt x="4575" y="9773"/>
                        <a:pt x="9015" y="13932"/>
                        <a:pt x="14775" y="17992"/>
                      </a:cubicBezTo>
                      <a:cubicBezTo>
                        <a:pt x="16575" y="19245"/>
                        <a:pt x="18495" y="20447"/>
                        <a:pt x="20415" y="21600"/>
                      </a:cubicBezTo>
                      <a:cubicBezTo>
                        <a:pt x="19695" y="20197"/>
                        <a:pt x="19695" y="18794"/>
                        <a:pt x="20535" y="17591"/>
                      </a:cubicBezTo>
                      <a:cubicBezTo>
                        <a:pt x="18135" y="15837"/>
                        <a:pt x="15495" y="14032"/>
                        <a:pt x="12855" y="1212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03" name="Figura"/>
                <p:cNvSpPr/>
                <p:nvPr/>
              </p:nvSpPr>
              <p:spPr>
                <a:xfrm>
                  <a:off x="330200" y="1168400"/>
                  <a:ext cx="134620" cy="1346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3464" y="0"/>
                      </a:moveTo>
                      <a:cubicBezTo>
                        <a:pt x="2038" y="2445"/>
                        <a:pt x="815" y="4891"/>
                        <a:pt x="0" y="6928"/>
                      </a:cubicBezTo>
                      <a:cubicBezTo>
                        <a:pt x="4891" y="11411"/>
                        <a:pt x="9985" y="15283"/>
                        <a:pt x="14875" y="18340"/>
                      </a:cubicBezTo>
                      <a:cubicBezTo>
                        <a:pt x="17117" y="19766"/>
                        <a:pt x="19155" y="20785"/>
                        <a:pt x="21192" y="21600"/>
                      </a:cubicBezTo>
                      <a:cubicBezTo>
                        <a:pt x="21192" y="20581"/>
                        <a:pt x="21396" y="19562"/>
                        <a:pt x="21600" y="18340"/>
                      </a:cubicBezTo>
                      <a:cubicBezTo>
                        <a:pt x="15283" y="12430"/>
                        <a:pt x="9170" y="6317"/>
                        <a:pt x="3464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04" name="Figura"/>
                <p:cNvSpPr/>
                <p:nvPr/>
              </p:nvSpPr>
              <p:spPr>
                <a:xfrm>
                  <a:off x="25400" y="673099"/>
                  <a:ext cx="200661" cy="3530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3144" y="7925"/>
                        <a:pt x="8613" y="15151"/>
                        <a:pt x="15175" y="21289"/>
                      </a:cubicBezTo>
                      <a:cubicBezTo>
                        <a:pt x="17635" y="21134"/>
                        <a:pt x="19959" y="21367"/>
                        <a:pt x="21600" y="21600"/>
                      </a:cubicBezTo>
                      <a:cubicBezTo>
                        <a:pt x="18182" y="18958"/>
                        <a:pt x="15038" y="16239"/>
                        <a:pt x="12167" y="13442"/>
                      </a:cubicBezTo>
                      <a:cubicBezTo>
                        <a:pt x="7109" y="8858"/>
                        <a:pt x="3144" y="4118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05" name="Figura"/>
                <p:cNvSpPr/>
                <p:nvPr/>
              </p:nvSpPr>
              <p:spPr>
                <a:xfrm>
                  <a:off x="177800" y="1028700"/>
                  <a:ext cx="50800" cy="558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660" y="21600"/>
                      </a:moveTo>
                      <a:cubicBezTo>
                        <a:pt x="17280" y="15218"/>
                        <a:pt x="19440" y="8836"/>
                        <a:pt x="21600" y="2945"/>
                      </a:cubicBezTo>
                      <a:cubicBezTo>
                        <a:pt x="16740" y="1473"/>
                        <a:pt x="8640" y="0"/>
                        <a:pt x="0" y="0"/>
                      </a:cubicBezTo>
                      <a:cubicBezTo>
                        <a:pt x="4860" y="7855"/>
                        <a:pt x="10260" y="14727"/>
                        <a:pt x="1566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06" name="Figura"/>
                <p:cNvSpPr/>
                <p:nvPr/>
              </p:nvSpPr>
              <p:spPr>
                <a:xfrm>
                  <a:off x="228600" y="1041400"/>
                  <a:ext cx="55881" cy="102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891" y="0"/>
                      </a:moveTo>
                      <a:cubicBezTo>
                        <a:pt x="2945" y="4000"/>
                        <a:pt x="982" y="8267"/>
                        <a:pt x="0" y="12533"/>
                      </a:cubicBezTo>
                      <a:cubicBezTo>
                        <a:pt x="4418" y="15733"/>
                        <a:pt x="8836" y="18667"/>
                        <a:pt x="13255" y="21600"/>
                      </a:cubicBezTo>
                      <a:cubicBezTo>
                        <a:pt x="15218" y="18400"/>
                        <a:pt x="18164" y="14667"/>
                        <a:pt x="21600" y="10933"/>
                      </a:cubicBezTo>
                      <a:cubicBezTo>
                        <a:pt x="16200" y="7467"/>
                        <a:pt x="11291" y="3733"/>
                        <a:pt x="5891" y="0"/>
                      </a:cubicBezTo>
                      <a:lnTo>
                        <a:pt x="5891" y="0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07" name="Figura"/>
                <p:cNvSpPr/>
                <p:nvPr/>
              </p:nvSpPr>
              <p:spPr>
                <a:xfrm>
                  <a:off x="279399" y="1104900"/>
                  <a:ext cx="62232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2000"/>
                      </a:moveTo>
                      <a:cubicBezTo>
                        <a:pt x="4408" y="15300"/>
                        <a:pt x="9257" y="18600"/>
                        <a:pt x="13665" y="21600"/>
                      </a:cubicBezTo>
                      <a:cubicBezTo>
                        <a:pt x="15869" y="18600"/>
                        <a:pt x="18514" y="15000"/>
                        <a:pt x="21600" y="11400"/>
                      </a:cubicBezTo>
                      <a:cubicBezTo>
                        <a:pt x="16751" y="7500"/>
                        <a:pt x="11902" y="3900"/>
                        <a:pt x="7053" y="0"/>
                      </a:cubicBezTo>
                      <a:cubicBezTo>
                        <a:pt x="4408" y="4200"/>
                        <a:pt x="1763" y="8400"/>
                        <a:pt x="0" y="120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893" name="Figura"/>
              <p:cNvSpPr/>
              <p:nvPr/>
            </p:nvSpPr>
            <p:spPr>
              <a:xfrm>
                <a:off x="863599" y="241300"/>
                <a:ext cx="116841" cy="12128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0" y="1832"/>
                    </a:lnTo>
                    <a:lnTo>
                      <a:pt x="7983" y="1832"/>
                    </a:lnTo>
                    <a:lnTo>
                      <a:pt x="0" y="21600"/>
                    </a:lnTo>
                    <a:lnTo>
                      <a:pt x="10800" y="21600"/>
                    </a:lnTo>
                    <a:lnTo>
                      <a:pt x="21600" y="21600"/>
                    </a:lnTo>
                    <a:lnTo>
                      <a:pt x="13617" y="1832"/>
                    </a:lnTo>
                    <a:lnTo>
                      <a:pt x="21600" y="1832"/>
                    </a:lnTo>
                    <a:close/>
                  </a:path>
                </a:pathLst>
              </a:custGeom>
              <a:solidFill>
                <a:srgbClr val="FBCF3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894" name="Grupo"/>
              <p:cNvGrpSpPr/>
              <p:nvPr/>
            </p:nvGrpSpPr>
            <p:grpSpPr>
              <a:xfrm>
                <a:off x="1066800" y="1854200"/>
                <a:ext cx="582251" cy="1299210"/>
                <a:chOff x="0" y="0"/>
                <a:chExt cx="582250" cy="1299209"/>
              </a:xfrm>
            </p:grpSpPr>
            <p:sp>
              <p:nvSpPr>
                <p:cNvPr id="948" name="Figura"/>
                <p:cNvSpPr/>
                <p:nvPr/>
              </p:nvSpPr>
              <p:spPr>
                <a:xfrm>
                  <a:off x="228600" y="431799"/>
                  <a:ext cx="319764" cy="720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7" h="21600" extrusionOk="0">
                      <a:moveTo>
                        <a:pt x="10758" y="7962"/>
                      </a:moveTo>
                      <a:cubicBezTo>
                        <a:pt x="6946" y="4876"/>
                        <a:pt x="3812" y="2286"/>
                        <a:pt x="1186" y="0"/>
                      </a:cubicBezTo>
                      <a:cubicBezTo>
                        <a:pt x="1271" y="876"/>
                        <a:pt x="1101" y="2057"/>
                        <a:pt x="0" y="2857"/>
                      </a:cubicBezTo>
                      <a:cubicBezTo>
                        <a:pt x="2287" y="4762"/>
                        <a:pt x="4828" y="6590"/>
                        <a:pt x="7285" y="8419"/>
                      </a:cubicBezTo>
                      <a:cubicBezTo>
                        <a:pt x="11266" y="11352"/>
                        <a:pt x="14993" y="14095"/>
                        <a:pt x="17280" y="16610"/>
                      </a:cubicBezTo>
                      <a:cubicBezTo>
                        <a:pt x="18974" y="18438"/>
                        <a:pt x="19398" y="20305"/>
                        <a:pt x="19482" y="21600"/>
                      </a:cubicBezTo>
                      <a:cubicBezTo>
                        <a:pt x="20584" y="21333"/>
                        <a:pt x="21600" y="20267"/>
                        <a:pt x="21261" y="18895"/>
                      </a:cubicBezTo>
                      <a:cubicBezTo>
                        <a:pt x="19991" y="16952"/>
                        <a:pt x="17111" y="13105"/>
                        <a:pt x="10758" y="796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49" name="Figura"/>
                <p:cNvSpPr/>
                <p:nvPr/>
              </p:nvSpPr>
              <p:spPr>
                <a:xfrm>
                  <a:off x="190499" y="406399"/>
                  <a:ext cx="52305" cy="1066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68" h="21600" extrusionOk="0">
                      <a:moveTo>
                        <a:pt x="0" y="5143"/>
                      </a:moveTo>
                      <a:cubicBezTo>
                        <a:pt x="1440" y="6686"/>
                        <a:pt x="2400" y="7971"/>
                        <a:pt x="3840" y="9514"/>
                      </a:cubicBezTo>
                      <a:cubicBezTo>
                        <a:pt x="7680" y="13629"/>
                        <a:pt x="11520" y="17486"/>
                        <a:pt x="15360" y="21600"/>
                      </a:cubicBezTo>
                      <a:cubicBezTo>
                        <a:pt x="21600" y="14400"/>
                        <a:pt x="19680" y="3086"/>
                        <a:pt x="18720" y="0"/>
                      </a:cubicBezTo>
                      <a:cubicBezTo>
                        <a:pt x="12480" y="2057"/>
                        <a:pt x="6240" y="3857"/>
                        <a:pt x="0" y="514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50" name="Figura"/>
                <p:cNvSpPr/>
                <p:nvPr/>
              </p:nvSpPr>
              <p:spPr>
                <a:xfrm>
                  <a:off x="114299" y="241300"/>
                  <a:ext cx="68582" cy="90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955"/>
                      </a:moveTo>
                      <a:cubicBezTo>
                        <a:pt x="2400" y="9735"/>
                        <a:pt x="4800" y="15515"/>
                        <a:pt x="7600" y="21600"/>
                      </a:cubicBezTo>
                      <a:cubicBezTo>
                        <a:pt x="12000" y="20687"/>
                        <a:pt x="16000" y="19166"/>
                        <a:pt x="20000" y="17341"/>
                      </a:cubicBezTo>
                      <a:cubicBezTo>
                        <a:pt x="20400" y="17037"/>
                        <a:pt x="20800" y="16732"/>
                        <a:pt x="21600" y="16428"/>
                      </a:cubicBezTo>
                      <a:cubicBezTo>
                        <a:pt x="17600" y="10648"/>
                        <a:pt x="14400" y="5172"/>
                        <a:pt x="10800" y="0"/>
                      </a:cubicBezTo>
                      <a:cubicBezTo>
                        <a:pt x="7200" y="1825"/>
                        <a:pt x="3600" y="3042"/>
                        <a:pt x="0" y="395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51" name="Figura"/>
                <p:cNvSpPr/>
                <p:nvPr/>
              </p:nvSpPr>
              <p:spPr>
                <a:xfrm>
                  <a:off x="76200" y="114300"/>
                  <a:ext cx="64770" cy="1282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965" y="214"/>
                      </a:moveTo>
                      <a:cubicBezTo>
                        <a:pt x="2118" y="855"/>
                        <a:pt x="847" y="1497"/>
                        <a:pt x="0" y="1925"/>
                      </a:cubicBezTo>
                      <a:cubicBezTo>
                        <a:pt x="2541" y="6416"/>
                        <a:pt x="6353" y="13687"/>
                        <a:pt x="11012" y="21600"/>
                      </a:cubicBezTo>
                      <a:cubicBezTo>
                        <a:pt x="14824" y="20958"/>
                        <a:pt x="18212" y="20103"/>
                        <a:pt x="21600" y="19034"/>
                      </a:cubicBezTo>
                      <a:cubicBezTo>
                        <a:pt x="14824" y="12190"/>
                        <a:pt x="8894" y="5988"/>
                        <a:pt x="3388" y="0"/>
                      </a:cubicBezTo>
                      <a:cubicBezTo>
                        <a:pt x="3388" y="0"/>
                        <a:pt x="2965" y="0"/>
                        <a:pt x="2965" y="21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52" name="Figura"/>
                <p:cNvSpPr/>
                <p:nvPr/>
              </p:nvSpPr>
              <p:spPr>
                <a:xfrm>
                  <a:off x="152399" y="317499"/>
                  <a:ext cx="81282" cy="957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34" extrusionOk="0">
                      <a:moveTo>
                        <a:pt x="11137" y="402"/>
                      </a:moveTo>
                      <a:cubicBezTo>
                        <a:pt x="7425" y="2392"/>
                        <a:pt x="3712" y="3813"/>
                        <a:pt x="0" y="4950"/>
                      </a:cubicBezTo>
                      <a:cubicBezTo>
                        <a:pt x="2362" y="10634"/>
                        <a:pt x="5063" y="16318"/>
                        <a:pt x="7762" y="21434"/>
                      </a:cubicBezTo>
                      <a:cubicBezTo>
                        <a:pt x="12150" y="20013"/>
                        <a:pt x="16875" y="18023"/>
                        <a:pt x="21600" y="15466"/>
                      </a:cubicBezTo>
                      <a:cubicBezTo>
                        <a:pt x="18225" y="10066"/>
                        <a:pt x="15188" y="4950"/>
                        <a:pt x="12150" y="118"/>
                      </a:cubicBezTo>
                      <a:cubicBezTo>
                        <a:pt x="11813" y="-166"/>
                        <a:pt x="11475" y="118"/>
                        <a:pt x="11137" y="40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53" name="Figura"/>
                <p:cNvSpPr/>
                <p:nvPr/>
              </p:nvSpPr>
              <p:spPr>
                <a:xfrm>
                  <a:off x="63499" y="253999"/>
                  <a:ext cx="68582" cy="78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90"/>
                      </a:moveTo>
                      <a:cubicBezTo>
                        <a:pt x="1600" y="8013"/>
                        <a:pt x="3600" y="14632"/>
                        <a:pt x="5600" y="21600"/>
                      </a:cubicBezTo>
                      <a:cubicBezTo>
                        <a:pt x="10800" y="21600"/>
                        <a:pt x="16000" y="20903"/>
                        <a:pt x="21600" y="19858"/>
                      </a:cubicBezTo>
                      <a:cubicBezTo>
                        <a:pt x="18800" y="13239"/>
                        <a:pt x="16400" y="6271"/>
                        <a:pt x="14000" y="0"/>
                      </a:cubicBezTo>
                      <a:cubicBezTo>
                        <a:pt x="9200" y="1394"/>
                        <a:pt x="4400" y="2090"/>
                        <a:pt x="0" y="209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54" name="Figura"/>
                <p:cNvSpPr/>
                <p:nvPr/>
              </p:nvSpPr>
              <p:spPr>
                <a:xfrm>
                  <a:off x="114299" y="431800"/>
                  <a:ext cx="92711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427" y="0"/>
                      </a:moveTo>
                      <a:cubicBezTo>
                        <a:pt x="7989" y="1440"/>
                        <a:pt x="3847" y="2160"/>
                        <a:pt x="0" y="2160"/>
                      </a:cubicBezTo>
                      <a:cubicBezTo>
                        <a:pt x="4142" y="7560"/>
                        <a:pt x="12723" y="17640"/>
                        <a:pt x="21600" y="21600"/>
                      </a:cubicBezTo>
                      <a:cubicBezTo>
                        <a:pt x="19529" y="16560"/>
                        <a:pt x="17162" y="11880"/>
                        <a:pt x="15386" y="6840"/>
                      </a:cubicBezTo>
                      <a:cubicBezTo>
                        <a:pt x="14203" y="4680"/>
                        <a:pt x="13315" y="2520"/>
                        <a:pt x="12427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55" name="Figura"/>
                <p:cNvSpPr/>
                <p:nvPr/>
              </p:nvSpPr>
              <p:spPr>
                <a:xfrm>
                  <a:off x="126999" y="482599"/>
                  <a:ext cx="382211" cy="773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600" extrusionOk="0">
                      <a:moveTo>
                        <a:pt x="11263" y="6810"/>
                      </a:moveTo>
                      <a:cubicBezTo>
                        <a:pt x="9125" y="5072"/>
                        <a:pt x="6986" y="3334"/>
                        <a:pt x="4990" y="1490"/>
                      </a:cubicBezTo>
                      <a:cubicBezTo>
                        <a:pt x="3137" y="1277"/>
                        <a:pt x="1283" y="603"/>
                        <a:pt x="0" y="0"/>
                      </a:cubicBezTo>
                      <a:cubicBezTo>
                        <a:pt x="642" y="709"/>
                        <a:pt x="1283" y="1454"/>
                        <a:pt x="2067" y="2234"/>
                      </a:cubicBezTo>
                      <a:cubicBezTo>
                        <a:pt x="4562" y="4611"/>
                        <a:pt x="7414" y="6668"/>
                        <a:pt x="10194" y="8654"/>
                      </a:cubicBezTo>
                      <a:cubicBezTo>
                        <a:pt x="13830" y="11243"/>
                        <a:pt x="16966" y="13513"/>
                        <a:pt x="18321" y="15783"/>
                      </a:cubicBezTo>
                      <a:cubicBezTo>
                        <a:pt x="19818" y="18231"/>
                        <a:pt x="19248" y="20323"/>
                        <a:pt x="18606" y="21600"/>
                      </a:cubicBezTo>
                      <a:cubicBezTo>
                        <a:pt x="19533" y="21458"/>
                        <a:pt x="21030" y="20926"/>
                        <a:pt x="21386" y="19578"/>
                      </a:cubicBezTo>
                      <a:cubicBezTo>
                        <a:pt x="21600" y="18301"/>
                        <a:pt x="21386" y="16493"/>
                        <a:pt x="19604" y="14365"/>
                      </a:cubicBezTo>
                      <a:cubicBezTo>
                        <a:pt x="17679" y="12059"/>
                        <a:pt x="14543" y="9505"/>
                        <a:pt x="11263" y="681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56" name="Figura"/>
                <p:cNvSpPr/>
                <p:nvPr/>
              </p:nvSpPr>
              <p:spPr>
                <a:xfrm>
                  <a:off x="88900" y="342900"/>
                  <a:ext cx="80011" cy="800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57"/>
                      </a:moveTo>
                      <a:cubicBezTo>
                        <a:pt x="2057" y="8229"/>
                        <a:pt x="4114" y="15086"/>
                        <a:pt x="6857" y="21600"/>
                      </a:cubicBezTo>
                      <a:cubicBezTo>
                        <a:pt x="11657" y="21600"/>
                        <a:pt x="16457" y="21257"/>
                        <a:pt x="21600" y="19886"/>
                      </a:cubicBezTo>
                      <a:cubicBezTo>
                        <a:pt x="18857" y="13714"/>
                        <a:pt x="16114" y="6857"/>
                        <a:pt x="13714" y="0"/>
                      </a:cubicBezTo>
                      <a:cubicBezTo>
                        <a:pt x="9257" y="1371"/>
                        <a:pt x="4457" y="2057"/>
                        <a:pt x="0" y="205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57" name="Figura"/>
                <p:cNvSpPr/>
                <p:nvPr/>
              </p:nvSpPr>
              <p:spPr>
                <a:xfrm>
                  <a:off x="38099" y="127000"/>
                  <a:ext cx="5969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09"/>
                      </a:moveTo>
                      <a:cubicBezTo>
                        <a:pt x="460" y="5002"/>
                        <a:pt x="2298" y="12278"/>
                        <a:pt x="5974" y="21600"/>
                      </a:cubicBezTo>
                      <a:cubicBezTo>
                        <a:pt x="11030" y="21373"/>
                        <a:pt x="16545" y="21145"/>
                        <a:pt x="21600" y="20463"/>
                      </a:cubicBezTo>
                      <a:cubicBezTo>
                        <a:pt x="16545" y="12278"/>
                        <a:pt x="12409" y="5002"/>
                        <a:pt x="9651" y="0"/>
                      </a:cubicBezTo>
                      <a:cubicBezTo>
                        <a:pt x="6434" y="682"/>
                        <a:pt x="3217" y="909"/>
                        <a:pt x="0" y="909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58" name="Figura"/>
                <p:cNvSpPr/>
                <p:nvPr/>
              </p:nvSpPr>
              <p:spPr>
                <a:xfrm>
                  <a:off x="12700" y="355599"/>
                  <a:ext cx="74931" cy="774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644" y="1416"/>
                      </a:moveTo>
                      <a:cubicBezTo>
                        <a:pt x="9153" y="1416"/>
                        <a:pt x="4393" y="708"/>
                        <a:pt x="0" y="0"/>
                      </a:cubicBezTo>
                      <a:cubicBezTo>
                        <a:pt x="1098" y="5666"/>
                        <a:pt x="2197" y="11331"/>
                        <a:pt x="4027" y="16997"/>
                      </a:cubicBezTo>
                      <a:cubicBezTo>
                        <a:pt x="9153" y="19121"/>
                        <a:pt x="15010" y="20538"/>
                        <a:pt x="21600" y="21600"/>
                      </a:cubicBezTo>
                      <a:lnTo>
                        <a:pt x="21600" y="20538"/>
                      </a:lnTo>
                      <a:cubicBezTo>
                        <a:pt x="18671" y="13810"/>
                        <a:pt x="16475" y="7436"/>
                        <a:pt x="14644" y="141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59" name="Figura"/>
                <p:cNvSpPr/>
                <p:nvPr/>
              </p:nvSpPr>
              <p:spPr>
                <a:xfrm>
                  <a:off x="38100" y="431800"/>
                  <a:ext cx="57225" cy="100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8" h="21600" extrusionOk="0">
                      <a:moveTo>
                        <a:pt x="12209" y="21600"/>
                      </a:moveTo>
                      <a:cubicBezTo>
                        <a:pt x="15965" y="17499"/>
                        <a:pt x="21600" y="9570"/>
                        <a:pt x="21130" y="2734"/>
                      </a:cubicBezTo>
                      <a:cubicBezTo>
                        <a:pt x="13148" y="2187"/>
                        <a:pt x="6104" y="1094"/>
                        <a:pt x="0" y="0"/>
                      </a:cubicBezTo>
                      <a:cubicBezTo>
                        <a:pt x="2817" y="7109"/>
                        <a:pt x="7043" y="14218"/>
                        <a:pt x="12209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60" name="Figura"/>
                <p:cNvSpPr/>
                <p:nvPr/>
              </p:nvSpPr>
              <p:spPr>
                <a:xfrm>
                  <a:off x="76199" y="457200"/>
                  <a:ext cx="380741" cy="8420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22" h="21600" extrusionOk="0">
                      <a:moveTo>
                        <a:pt x="12154" y="8503"/>
                      </a:moveTo>
                      <a:cubicBezTo>
                        <a:pt x="9446" y="6679"/>
                        <a:pt x="6598" y="4757"/>
                        <a:pt x="4167" y="2574"/>
                      </a:cubicBezTo>
                      <a:cubicBezTo>
                        <a:pt x="3195" y="1694"/>
                        <a:pt x="2361" y="814"/>
                        <a:pt x="1667" y="0"/>
                      </a:cubicBezTo>
                      <a:cubicBezTo>
                        <a:pt x="1389" y="945"/>
                        <a:pt x="347" y="1857"/>
                        <a:pt x="0" y="2150"/>
                      </a:cubicBezTo>
                      <a:cubicBezTo>
                        <a:pt x="417" y="2606"/>
                        <a:pt x="833" y="3095"/>
                        <a:pt x="1389" y="3584"/>
                      </a:cubicBezTo>
                      <a:cubicBezTo>
                        <a:pt x="6876" y="8829"/>
                        <a:pt x="13335" y="11175"/>
                        <a:pt x="16530" y="14530"/>
                      </a:cubicBezTo>
                      <a:cubicBezTo>
                        <a:pt x="20280" y="18440"/>
                        <a:pt x="17502" y="21600"/>
                        <a:pt x="17502" y="21600"/>
                      </a:cubicBezTo>
                      <a:cubicBezTo>
                        <a:pt x="17502" y="21600"/>
                        <a:pt x="18961" y="21470"/>
                        <a:pt x="19794" y="20786"/>
                      </a:cubicBezTo>
                      <a:cubicBezTo>
                        <a:pt x="20489" y="19808"/>
                        <a:pt x="21600" y="17625"/>
                        <a:pt x="20003" y="14986"/>
                      </a:cubicBezTo>
                      <a:cubicBezTo>
                        <a:pt x="18683" y="12934"/>
                        <a:pt x="15696" y="10881"/>
                        <a:pt x="12154" y="850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61" name="Figura"/>
                <p:cNvSpPr/>
                <p:nvPr/>
              </p:nvSpPr>
              <p:spPr>
                <a:xfrm>
                  <a:off x="-1" y="139699"/>
                  <a:ext cx="44451" cy="1181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6503"/>
                        <a:pt x="1234" y="13703"/>
                        <a:pt x="2469" y="21135"/>
                      </a:cubicBezTo>
                      <a:cubicBezTo>
                        <a:pt x="7406" y="21368"/>
                        <a:pt x="14194" y="21600"/>
                        <a:pt x="21600" y="21600"/>
                      </a:cubicBezTo>
                      <a:cubicBezTo>
                        <a:pt x="16663" y="12077"/>
                        <a:pt x="14194" y="4645"/>
                        <a:pt x="13577" y="465"/>
                      </a:cubicBezTo>
                      <a:cubicBezTo>
                        <a:pt x="9257" y="232"/>
                        <a:pt x="432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62" name="Figura"/>
                <p:cNvSpPr/>
                <p:nvPr/>
              </p:nvSpPr>
              <p:spPr>
                <a:xfrm>
                  <a:off x="-1" y="266699"/>
                  <a:ext cx="58421" cy="73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939" y="6331"/>
                        <a:pt x="1878" y="13034"/>
                        <a:pt x="3287" y="19738"/>
                      </a:cubicBezTo>
                      <a:cubicBezTo>
                        <a:pt x="8452" y="20483"/>
                        <a:pt x="15026" y="21228"/>
                        <a:pt x="21600" y="21600"/>
                      </a:cubicBezTo>
                      <a:cubicBezTo>
                        <a:pt x="18783" y="14152"/>
                        <a:pt x="16904" y="7076"/>
                        <a:pt x="15026" y="745"/>
                      </a:cubicBezTo>
                      <a:cubicBezTo>
                        <a:pt x="9391" y="745"/>
                        <a:pt x="4226" y="372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63" name="Figura"/>
                <p:cNvSpPr/>
                <p:nvPr/>
              </p:nvSpPr>
              <p:spPr>
                <a:xfrm>
                  <a:off x="165100" y="203200"/>
                  <a:ext cx="67310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08" y="5760"/>
                      </a:moveTo>
                      <a:cubicBezTo>
                        <a:pt x="408" y="5760"/>
                        <a:pt x="0" y="6048"/>
                        <a:pt x="0" y="6048"/>
                      </a:cubicBezTo>
                      <a:cubicBezTo>
                        <a:pt x="3260" y="10944"/>
                        <a:pt x="6928" y="16128"/>
                        <a:pt x="11004" y="21600"/>
                      </a:cubicBezTo>
                      <a:cubicBezTo>
                        <a:pt x="15079" y="19296"/>
                        <a:pt x="18340" y="16704"/>
                        <a:pt x="21600" y="13824"/>
                      </a:cubicBezTo>
                      <a:cubicBezTo>
                        <a:pt x="17117" y="8928"/>
                        <a:pt x="12634" y="4320"/>
                        <a:pt x="8558" y="0"/>
                      </a:cubicBezTo>
                      <a:cubicBezTo>
                        <a:pt x="6113" y="2016"/>
                        <a:pt x="3260" y="4032"/>
                        <a:pt x="408" y="576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64" name="Figura"/>
                <p:cNvSpPr/>
                <p:nvPr/>
              </p:nvSpPr>
              <p:spPr>
                <a:xfrm>
                  <a:off x="203200" y="279400"/>
                  <a:ext cx="74931" cy="101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290"/>
                      </a:moveTo>
                      <a:cubicBezTo>
                        <a:pt x="3295" y="11880"/>
                        <a:pt x="6590" y="16740"/>
                        <a:pt x="9885" y="21600"/>
                      </a:cubicBezTo>
                      <a:cubicBezTo>
                        <a:pt x="10983" y="20790"/>
                        <a:pt x="12447" y="20250"/>
                        <a:pt x="13546" y="19440"/>
                      </a:cubicBezTo>
                      <a:cubicBezTo>
                        <a:pt x="16475" y="17550"/>
                        <a:pt x="19037" y="15390"/>
                        <a:pt x="21600" y="13230"/>
                      </a:cubicBezTo>
                      <a:cubicBezTo>
                        <a:pt x="17573" y="8640"/>
                        <a:pt x="13912" y="4320"/>
                        <a:pt x="10251" y="0"/>
                      </a:cubicBezTo>
                      <a:cubicBezTo>
                        <a:pt x="7322" y="2700"/>
                        <a:pt x="4027" y="5130"/>
                        <a:pt x="0" y="729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65" name="Figura"/>
                <p:cNvSpPr/>
                <p:nvPr/>
              </p:nvSpPr>
              <p:spPr>
                <a:xfrm>
                  <a:off x="101600" y="76199"/>
                  <a:ext cx="85091" cy="1422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893"/>
                      </a:moveTo>
                      <a:cubicBezTo>
                        <a:pt x="4513" y="8679"/>
                        <a:pt x="9672" y="14657"/>
                        <a:pt x="15152" y="21600"/>
                      </a:cubicBezTo>
                      <a:cubicBezTo>
                        <a:pt x="17409" y="20443"/>
                        <a:pt x="19666" y="19093"/>
                        <a:pt x="21600" y="17743"/>
                      </a:cubicBezTo>
                      <a:cubicBezTo>
                        <a:pt x="12896" y="10029"/>
                        <a:pt x="5803" y="3857"/>
                        <a:pt x="1290" y="0"/>
                      </a:cubicBezTo>
                      <a:cubicBezTo>
                        <a:pt x="645" y="964"/>
                        <a:pt x="322" y="1929"/>
                        <a:pt x="0" y="289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66" name="Figura"/>
                <p:cNvSpPr/>
                <p:nvPr/>
              </p:nvSpPr>
              <p:spPr>
                <a:xfrm>
                  <a:off x="254000" y="355599"/>
                  <a:ext cx="85091" cy="711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3869" y="8100"/>
                      </a:moveTo>
                      <a:cubicBezTo>
                        <a:pt x="2579" y="9643"/>
                        <a:pt x="1290" y="10800"/>
                        <a:pt x="0" y="11957"/>
                      </a:cubicBezTo>
                      <a:cubicBezTo>
                        <a:pt x="0" y="11957"/>
                        <a:pt x="0" y="12343"/>
                        <a:pt x="0" y="12343"/>
                      </a:cubicBezTo>
                      <a:cubicBezTo>
                        <a:pt x="3224" y="14271"/>
                        <a:pt x="12896" y="19286"/>
                        <a:pt x="21600" y="21600"/>
                      </a:cubicBezTo>
                      <a:cubicBezTo>
                        <a:pt x="17731" y="14271"/>
                        <a:pt x="13863" y="6943"/>
                        <a:pt x="10316" y="0"/>
                      </a:cubicBezTo>
                      <a:cubicBezTo>
                        <a:pt x="8382" y="3086"/>
                        <a:pt x="6125" y="5786"/>
                        <a:pt x="3869" y="81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67" name="Figura"/>
                <p:cNvSpPr/>
                <p:nvPr/>
              </p:nvSpPr>
              <p:spPr>
                <a:xfrm>
                  <a:off x="266700" y="419099"/>
                  <a:ext cx="315551" cy="6197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7" h="21600" extrusionOk="0">
                      <a:moveTo>
                        <a:pt x="11143" y="5621"/>
                      </a:moveTo>
                      <a:cubicBezTo>
                        <a:pt x="9343" y="4028"/>
                        <a:pt x="7543" y="2434"/>
                        <a:pt x="5743" y="885"/>
                      </a:cubicBezTo>
                      <a:cubicBezTo>
                        <a:pt x="3857" y="752"/>
                        <a:pt x="1543" y="310"/>
                        <a:pt x="0" y="0"/>
                      </a:cubicBezTo>
                      <a:cubicBezTo>
                        <a:pt x="2743" y="2700"/>
                        <a:pt x="6000" y="5843"/>
                        <a:pt x="10029" y="9561"/>
                      </a:cubicBezTo>
                      <a:cubicBezTo>
                        <a:pt x="15686" y="14784"/>
                        <a:pt x="18857" y="19121"/>
                        <a:pt x="20314" y="21600"/>
                      </a:cubicBezTo>
                      <a:cubicBezTo>
                        <a:pt x="21343" y="20892"/>
                        <a:pt x="21600" y="19741"/>
                        <a:pt x="20914" y="17749"/>
                      </a:cubicBezTo>
                      <a:cubicBezTo>
                        <a:pt x="19029" y="14607"/>
                        <a:pt x="15857" y="9826"/>
                        <a:pt x="11143" y="5621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68" name="Figura"/>
                <p:cNvSpPr/>
                <p:nvPr/>
              </p:nvSpPr>
              <p:spPr>
                <a:xfrm>
                  <a:off x="253999" y="228600"/>
                  <a:ext cx="68582" cy="104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8956"/>
                      </a:moveTo>
                      <a:cubicBezTo>
                        <a:pt x="4000" y="12907"/>
                        <a:pt x="8000" y="17385"/>
                        <a:pt x="12400" y="21600"/>
                      </a:cubicBezTo>
                      <a:cubicBezTo>
                        <a:pt x="16000" y="18439"/>
                        <a:pt x="19200" y="14751"/>
                        <a:pt x="21600" y="11327"/>
                      </a:cubicBezTo>
                      <a:cubicBezTo>
                        <a:pt x="17200" y="7376"/>
                        <a:pt x="13200" y="3688"/>
                        <a:pt x="8400" y="0"/>
                      </a:cubicBezTo>
                      <a:cubicBezTo>
                        <a:pt x="6000" y="2898"/>
                        <a:pt x="3200" y="6059"/>
                        <a:pt x="0" y="895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69" name="Figura"/>
                <p:cNvSpPr/>
                <p:nvPr/>
              </p:nvSpPr>
              <p:spPr>
                <a:xfrm>
                  <a:off x="203200" y="165099"/>
                  <a:ext cx="64770" cy="927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693"/>
                      </a:moveTo>
                      <a:cubicBezTo>
                        <a:pt x="4235" y="12132"/>
                        <a:pt x="8471" y="16866"/>
                        <a:pt x="13129" y="21600"/>
                      </a:cubicBezTo>
                      <a:cubicBezTo>
                        <a:pt x="16518" y="18345"/>
                        <a:pt x="19482" y="15090"/>
                        <a:pt x="21600" y="11540"/>
                      </a:cubicBezTo>
                      <a:cubicBezTo>
                        <a:pt x="16941" y="7693"/>
                        <a:pt x="12282" y="3847"/>
                        <a:pt x="7200" y="0"/>
                      </a:cubicBezTo>
                      <a:cubicBezTo>
                        <a:pt x="5506" y="2663"/>
                        <a:pt x="2965" y="5326"/>
                        <a:pt x="0" y="769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70" name="Figura"/>
                <p:cNvSpPr/>
                <p:nvPr/>
              </p:nvSpPr>
              <p:spPr>
                <a:xfrm>
                  <a:off x="101599" y="38100"/>
                  <a:ext cx="107951" cy="139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54" y="0"/>
                      </a:moveTo>
                      <a:cubicBezTo>
                        <a:pt x="254" y="589"/>
                        <a:pt x="0" y="1178"/>
                        <a:pt x="0" y="1767"/>
                      </a:cubicBezTo>
                      <a:cubicBezTo>
                        <a:pt x="0" y="1964"/>
                        <a:pt x="0" y="1964"/>
                        <a:pt x="0" y="2160"/>
                      </a:cubicBezTo>
                      <a:cubicBezTo>
                        <a:pt x="3304" y="5891"/>
                        <a:pt x="9402" y="12764"/>
                        <a:pt x="17280" y="21600"/>
                      </a:cubicBezTo>
                      <a:cubicBezTo>
                        <a:pt x="18805" y="20029"/>
                        <a:pt x="20329" y="18458"/>
                        <a:pt x="21600" y="16887"/>
                      </a:cubicBezTo>
                      <a:cubicBezTo>
                        <a:pt x="14739" y="10996"/>
                        <a:pt x="7878" y="5302"/>
                        <a:pt x="254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71" name="Figura"/>
                <p:cNvSpPr/>
                <p:nvPr/>
              </p:nvSpPr>
              <p:spPr>
                <a:xfrm>
                  <a:off x="304800" y="292100"/>
                  <a:ext cx="48920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10" h="21600" extrusionOk="0">
                      <a:moveTo>
                        <a:pt x="0" y="8640"/>
                      </a:moveTo>
                      <a:cubicBezTo>
                        <a:pt x="6171" y="12733"/>
                        <a:pt x="12343" y="17280"/>
                        <a:pt x="18514" y="21600"/>
                      </a:cubicBezTo>
                      <a:cubicBezTo>
                        <a:pt x="21600" y="15006"/>
                        <a:pt x="19029" y="7048"/>
                        <a:pt x="12343" y="0"/>
                      </a:cubicBezTo>
                      <a:cubicBezTo>
                        <a:pt x="8743" y="2956"/>
                        <a:pt x="4629" y="5912"/>
                        <a:pt x="0" y="86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72" name="Figura"/>
                <p:cNvSpPr/>
                <p:nvPr/>
              </p:nvSpPr>
              <p:spPr>
                <a:xfrm>
                  <a:off x="355599" y="330199"/>
                  <a:ext cx="218605" cy="547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41" h="21600" extrusionOk="0">
                      <a:moveTo>
                        <a:pt x="5728" y="3608"/>
                      </a:moveTo>
                      <a:cubicBezTo>
                        <a:pt x="3938" y="2355"/>
                        <a:pt x="2029" y="1153"/>
                        <a:pt x="119" y="0"/>
                      </a:cubicBezTo>
                      <a:cubicBezTo>
                        <a:pt x="835" y="1403"/>
                        <a:pt x="835" y="2806"/>
                        <a:pt x="0" y="4009"/>
                      </a:cubicBezTo>
                      <a:cubicBezTo>
                        <a:pt x="2625" y="5763"/>
                        <a:pt x="5251" y="7618"/>
                        <a:pt x="7757" y="9472"/>
                      </a:cubicBezTo>
                      <a:cubicBezTo>
                        <a:pt x="13366" y="13581"/>
                        <a:pt x="17423" y="18142"/>
                        <a:pt x="20168" y="21600"/>
                      </a:cubicBezTo>
                      <a:cubicBezTo>
                        <a:pt x="20168" y="20948"/>
                        <a:pt x="21600" y="18342"/>
                        <a:pt x="18855" y="14884"/>
                      </a:cubicBezTo>
                      <a:cubicBezTo>
                        <a:pt x="15752" y="11777"/>
                        <a:pt x="11456" y="7618"/>
                        <a:pt x="5728" y="360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73" name="Figura"/>
                <p:cNvSpPr/>
                <p:nvPr/>
              </p:nvSpPr>
              <p:spPr>
                <a:xfrm>
                  <a:off x="114300" y="0"/>
                  <a:ext cx="133350" cy="1333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11" y="0"/>
                      </a:moveTo>
                      <a:cubicBezTo>
                        <a:pt x="411" y="1029"/>
                        <a:pt x="206" y="2057"/>
                        <a:pt x="0" y="3291"/>
                      </a:cubicBezTo>
                      <a:cubicBezTo>
                        <a:pt x="6377" y="9051"/>
                        <a:pt x="12343" y="15223"/>
                        <a:pt x="18103" y="21600"/>
                      </a:cubicBezTo>
                      <a:cubicBezTo>
                        <a:pt x="19543" y="19131"/>
                        <a:pt x="20777" y="16663"/>
                        <a:pt x="21600" y="14606"/>
                      </a:cubicBezTo>
                      <a:cubicBezTo>
                        <a:pt x="16663" y="10080"/>
                        <a:pt x="11520" y="6171"/>
                        <a:pt x="6583" y="3086"/>
                      </a:cubicBezTo>
                      <a:cubicBezTo>
                        <a:pt x="4526" y="1851"/>
                        <a:pt x="2469" y="823"/>
                        <a:pt x="411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74" name="Figura"/>
                <p:cNvSpPr/>
                <p:nvPr/>
              </p:nvSpPr>
              <p:spPr>
                <a:xfrm>
                  <a:off x="342900" y="279400"/>
                  <a:ext cx="199391" cy="354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3439" y="2632"/>
                        <a:pt x="6604" y="5342"/>
                        <a:pt x="9493" y="8129"/>
                      </a:cubicBezTo>
                      <a:cubicBezTo>
                        <a:pt x="14446" y="12774"/>
                        <a:pt x="18436" y="17497"/>
                        <a:pt x="21600" y="21600"/>
                      </a:cubicBezTo>
                      <a:cubicBezTo>
                        <a:pt x="18436" y="13703"/>
                        <a:pt x="12932" y="6503"/>
                        <a:pt x="6329" y="387"/>
                      </a:cubicBezTo>
                      <a:cubicBezTo>
                        <a:pt x="3990" y="465"/>
                        <a:pt x="1651" y="31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75" name="Figura"/>
                <p:cNvSpPr/>
                <p:nvPr/>
              </p:nvSpPr>
              <p:spPr>
                <a:xfrm>
                  <a:off x="342900" y="215900"/>
                  <a:ext cx="50800" cy="558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655"/>
                      </a:moveTo>
                      <a:cubicBezTo>
                        <a:pt x="4860" y="20127"/>
                        <a:pt x="12960" y="21600"/>
                        <a:pt x="21600" y="21600"/>
                      </a:cubicBezTo>
                      <a:cubicBezTo>
                        <a:pt x="16740" y="14236"/>
                        <a:pt x="11340" y="6873"/>
                        <a:pt x="5940" y="0"/>
                      </a:cubicBezTo>
                      <a:cubicBezTo>
                        <a:pt x="4860" y="6382"/>
                        <a:pt x="2700" y="12764"/>
                        <a:pt x="0" y="1865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76" name="Figura"/>
                <p:cNvSpPr/>
                <p:nvPr/>
              </p:nvSpPr>
              <p:spPr>
                <a:xfrm>
                  <a:off x="292100" y="152400"/>
                  <a:ext cx="55881" cy="102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0667"/>
                      </a:moveTo>
                      <a:cubicBezTo>
                        <a:pt x="5400" y="14133"/>
                        <a:pt x="10309" y="17867"/>
                        <a:pt x="15709" y="21600"/>
                      </a:cubicBezTo>
                      <a:lnTo>
                        <a:pt x="15709" y="21600"/>
                      </a:lnTo>
                      <a:cubicBezTo>
                        <a:pt x="18655" y="17600"/>
                        <a:pt x="20618" y="13333"/>
                        <a:pt x="21600" y="9067"/>
                      </a:cubicBezTo>
                      <a:cubicBezTo>
                        <a:pt x="17182" y="5867"/>
                        <a:pt x="12764" y="2933"/>
                        <a:pt x="8345" y="0"/>
                      </a:cubicBezTo>
                      <a:cubicBezTo>
                        <a:pt x="5891" y="3200"/>
                        <a:pt x="3436" y="6933"/>
                        <a:pt x="0" y="1066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77" name="Figura"/>
                <p:cNvSpPr/>
                <p:nvPr/>
              </p:nvSpPr>
              <p:spPr>
                <a:xfrm>
                  <a:off x="228599" y="101600"/>
                  <a:ext cx="62232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0200"/>
                      </a:moveTo>
                      <a:cubicBezTo>
                        <a:pt x="4849" y="14100"/>
                        <a:pt x="9698" y="17700"/>
                        <a:pt x="14547" y="21600"/>
                      </a:cubicBezTo>
                      <a:cubicBezTo>
                        <a:pt x="17633" y="17100"/>
                        <a:pt x="19837" y="13200"/>
                        <a:pt x="21600" y="9600"/>
                      </a:cubicBezTo>
                      <a:cubicBezTo>
                        <a:pt x="17192" y="6300"/>
                        <a:pt x="12343" y="3000"/>
                        <a:pt x="7935" y="0"/>
                      </a:cubicBezTo>
                      <a:cubicBezTo>
                        <a:pt x="5731" y="3000"/>
                        <a:pt x="3086" y="6600"/>
                        <a:pt x="0" y="102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895" name="Grupo"/>
              <p:cNvGrpSpPr/>
              <p:nvPr/>
            </p:nvGrpSpPr>
            <p:grpSpPr>
              <a:xfrm>
                <a:off x="215899" y="1854200"/>
                <a:ext cx="577851" cy="1299210"/>
                <a:chOff x="0" y="0"/>
                <a:chExt cx="577850" cy="1299209"/>
              </a:xfrm>
            </p:grpSpPr>
            <p:sp>
              <p:nvSpPr>
                <p:cNvPr id="918" name="Figura"/>
                <p:cNvSpPr/>
                <p:nvPr/>
              </p:nvSpPr>
              <p:spPr>
                <a:xfrm>
                  <a:off x="25400" y="431799"/>
                  <a:ext cx="319708" cy="720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4" h="21600" extrusionOk="0">
                      <a:moveTo>
                        <a:pt x="10566" y="7962"/>
                      </a:moveTo>
                      <a:cubicBezTo>
                        <a:pt x="4213" y="13105"/>
                        <a:pt x="1333" y="16952"/>
                        <a:pt x="63" y="18895"/>
                      </a:cubicBezTo>
                      <a:cubicBezTo>
                        <a:pt x="-276" y="20267"/>
                        <a:pt x="825" y="21333"/>
                        <a:pt x="1842" y="21600"/>
                      </a:cubicBezTo>
                      <a:cubicBezTo>
                        <a:pt x="1926" y="20305"/>
                        <a:pt x="2350" y="18438"/>
                        <a:pt x="4044" y="16610"/>
                      </a:cubicBezTo>
                      <a:cubicBezTo>
                        <a:pt x="6331" y="14095"/>
                        <a:pt x="10058" y="11314"/>
                        <a:pt x="14039" y="8419"/>
                      </a:cubicBezTo>
                      <a:cubicBezTo>
                        <a:pt x="16496" y="6629"/>
                        <a:pt x="18952" y="4762"/>
                        <a:pt x="21324" y="2857"/>
                      </a:cubicBezTo>
                      <a:cubicBezTo>
                        <a:pt x="20223" y="2057"/>
                        <a:pt x="20053" y="838"/>
                        <a:pt x="20138" y="0"/>
                      </a:cubicBezTo>
                      <a:cubicBezTo>
                        <a:pt x="17512" y="2286"/>
                        <a:pt x="14378" y="4876"/>
                        <a:pt x="10566" y="796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19" name="Figura"/>
                <p:cNvSpPr/>
                <p:nvPr/>
              </p:nvSpPr>
              <p:spPr>
                <a:xfrm>
                  <a:off x="342900" y="406399"/>
                  <a:ext cx="52535" cy="1079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56" h="21600" extrusionOk="0">
                      <a:moveTo>
                        <a:pt x="4496" y="21600"/>
                      </a:moveTo>
                      <a:cubicBezTo>
                        <a:pt x="8336" y="17788"/>
                        <a:pt x="12656" y="13722"/>
                        <a:pt x="16016" y="9656"/>
                      </a:cubicBezTo>
                      <a:cubicBezTo>
                        <a:pt x="17456" y="8386"/>
                        <a:pt x="18416" y="6861"/>
                        <a:pt x="19856" y="5336"/>
                      </a:cubicBezTo>
                      <a:cubicBezTo>
                        <a:pt x="13616" y="4066"/>
                        <a:pt x="7376" y="2541"/>
                        <a:pt x="656" y="0"/>
                      </a:cubicBezTo>
                      <a:cubicBezTo>
                        <a:pt x="176" y="3304"/>
                        <a:pt x="-1744" y="14739"/>
                        <a:pt x="4496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20" name="Figura"/>
                <p:cNvSpPr/>
                <p:nvPr/>
              </p:nvSpPr>
              <p:spPr>
                <a:xfrm>
                  <a:off x="380999" y="241300"/>
                  <a:ext cx="68582" cy="90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6428"/>
                      </a:moveTo>
                      <a:cubicBezTo>
                        <a:pt x="400" y="16732"/>
                        <a:pt x="800" y="17037"/>
                        <a:pt x="1600" y="17341"/>
                      </a:cubicBezTo>
                      <a:cubicBezTo>
                        <a:pt x="5600" y="19166"/>
                        <a:pt x="9600" y="20687"/>
                        <a:pt x="14000" y="21600"/>
                      </a:cubicBezTo>
                      <a:cubicBezTo>
                        <a:pt x="16800" y="15820"/>
                        <a:pt x="19200" y="9735"/>
                        <a:pt x="21600" y="3955"/>
                      </a:cubicBezTo>
                      <a:cubicBezTo>
                        <a:pt x="18000" y="3042"/>
                        <a:pt x="14400" y="1825"/>
                        <a:pt x="10800" y="0"/>
                      </a:cubicBezTo>
                      <a:cubicBezTo>
                        <a:pt x="7200" y="5172"/>
                        <a:pt x="3600" y="10648"/>
                        <a:pt x="0" y="1642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21" name="Figura"/>
                <p:cNvSpPr/>
                <p:nvPr/>
              </p:nvSpPr>
              <p:spPr>
                <a:xfrm>
                  <a:off x="431800" y="114300"/>
                  <a:ext cx="64770" cy="1282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212" y="0"/>
                      </a:moveTo>
                      <a:cubicBezTo>
                        <a:pt x="12706" y="5774"/>
                        <a:pt x="6776" y="12190"/>
                        <a:pt x="0" y="19034"/>
                      </a:cubicBezTo>
                      <a:cubicBezTo>
                        <a:pt x="3388" y="20103"/>
                        <a:pt x="6776" y="20958"/>
                        <a:pt x="10588" y="21600"/>
                      </a:cubicBezTo>
                      <a:cubicBezTo>
                        <a:pt x="15671" y="13687"/>
                        <a:pt x="19482" y="6416"/>
                        <a:pt x="21600" y="1925"/>
                      </a:cubicBezTo>
                      <a:cubicBezTo>
                        <a:pt x="20329" y="1497"/>
                        <a:pt x="19482" y="855"/>
                        <a:pt x="18635" y="214"/>
                      </a:cubicBezTo>
                      <a:cubicBezTo>
                        <a:pt x="18212" y="214"/>
                        <a:pt x="18212" y="214"/>
                        <a:pt x="1821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22" name="Figura"/>
                <p:cNvSpPr/>
                <p:nvPr/>
              </p:nvSpPr>
              <p:spPr>
                <a:xfrm>
                  <a:off x="342899" y="317500"/>
                  <a:ext cx="81282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450" y="0"/>
                      </a:moveTo>
                      <a:cubicBezTo>
                        <a:pt x="6412" y="4896"/>
                        <a:pt x="3375" y="10080"/>
                        <a:pt x="0" y="15552"/>
                      </a:cubicBezTo>
                      <a:cubicBezTo>
                        <a:pt x="4725" y="18432"/>
                        <a:pt x="9113" y="20448"/>
                        <a:pt x="13837" y="21600"/>
                      </a:cubicBezTo>
                      <a:cubicBezTo>
                        <a:pt x="16538" y="16416"/>
                        <a:pt x="19238" y="10656"/>
                        <a:pt x="21600" y="4896"/>
                      </a:cubicBezTo>
                      <a:cubicBezTo>
                        <a:pt x="17888" y="3744"/>
                        <a:pt x="14175" y="2304"/>
                        <a:pt x="10463" y="288"/>
                      </a:cubicBezTo>
                      <a:cubicBezTo>
                        <a:pt x="10125" y="288"/>
                        <a:pt x="9788" y="0"/>
                        <a:pt x="945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23" name="Figura"/>
                <p:cNvSpPr/>
                <p:nvPr/>
              </p:nvSpPr>
              <p:spPr>
                <a:xfrm>
                  <a:off x="444499" y="266699"/>
                  <a:ext cx="68582" cy="78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858"/>
                      </a:moveTo>
                      <a:cubicBezTo>
                        <a:pt x="5200" y="20903"/>
                        <a:pt x="10800" y="21600"/>
                        <a:pt x="16000" y="21600"/>
                      </a:cubicBezTo>
                      <a:cubicBezTo>
                        <a:pt x="18400" y="14632"/>
                        <a:pt x="20400" y="8013"/>
                        <a:pt x="21600" y="2090"/>
                      </a:cubicBezTo>
                      <a:cubicBezTo>
                        <a:pt x="17200" y="1742"/>
                        <a:pt x="12400" y="1394"/>
                        <a:pt x="7600" y="0"/>
                      </a:cubicBezTo>
                      <a:cubicBezTo>
                        <a:pt x="5600" y="6271"/>
                        <a:pt x="2800" y="13239"/>
                        <a:pt x="0" y="1985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24" name="Figura"/>
                <p:cNvSpPr/>
                <p:nvPr/>
              </p:nvSpPr>
              <p:spPr>
                <a:xfrm>
                  <a:off x="368299" y="431800"/>
                  <a:ext cx="92711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6214" y="6840"/>
                      </a:moveTo>
                      <a:cubicBezTo>
                        <a:pt x="4142" y="11880"/>
                        <a:pt x="2071" y="16920"/>
                        <a:pt x="0" y="21600"/>
                      </a:cubicBezTo>
                      <a:cubicBezTo>
                        <a:pt x="8877" y="17640"/>
                        <a:pt x="17458" y="7200"/>
                        <a:pt x="21600" y="2160"/>
                      </a:cubicBezTo>
                      <a:cubicBezTo>
                        <a:pt x="17458" y="2160"/>
                        <a:pt x="13315" y="1440"/>
                        <a:pt x="9173" y="0"/>
                      </a:cubicBezTo>
                      <a:cubicBezTo>
                        <a:pt x="7989" y="2520"/>
                        <a:pt x="7101" y="4680"/>
                        <a:pt x="6214" y="68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25" name="Figura"/>
                <p:cNvSpPr/>
                <p:nvPr/>
              </p:nvSpPr>
              <p:spPr>
                <a:xfrm>
                  <a:off x="63500" y="482599"/>
                  <a:ext cx="382210" cy="773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600" extrusionOk="0">
                      <a:moveTo>
                        <a:pt x="10191" y="6774"/>
                      </a:moveTo>
                      <a:cubicBezTo>
                        <a:pt x="6911" y="9470"/>
                        <a:pt x="3775" y="12024"/>
                        <a:pt x="1850" y="14365"/>
                      </a:cubicBezTo>
                      <a:cubicBezTo>
                        <a:pt x="68" y="16528"/>
                        <a:pt x="-146" y="18337"/>
                        <a:pt x="68" y="19578"/>
                      </a:cubicBezTo>
                      <a:cubicBezTo>
                        <a:pt x="496" y="20926"/>
                        <a:pt x="1921" y="21458"/>
                        <a:pt x="2848" y="21600"/>
                      </a:cubicBezTo>
                      <a:cubicBezTo>
                        <a:pt x="2206" y="20323"/>
                        <a:pt x="1636" y="18231"/>
                        <a:pt x="3133" y="15783"/>
                      </a:cubicBezTo>
                      <a:cubicBezTo>
                        <a:pt x="4488" y="13513"/>
                        <a:pt x="7624" y="11243"/>
                        <a:pt x="11260" y="8654"/>
                      </a:cubicBezTo>
                      <a:cubicBezTo>
                        <a:pt x="14040" y="6668"/>
                        <a:pt x="16892" y="4611"/>
                        <a:pt x="19387" y="2234"/>
                      </a:cubicBezTo>
                      <a:cubicBezTo>
                        <a:pt x="20171" y="1490"/>
                        <a:pt x="20884" y="745"/>
                        <a:pt x="21454" y="0"/>
                      </a:cubicBezTo>
                      <a:cubicBezTo>
                        <a:pt x="20100" y="603"/>
                        <a:pt x="18317" y="1277"/>
                        <a:pt x="16464" y="1490"/>
                      </a:cubicBezTo>
                      <a:cubicBezTo>
                        <a:pt x="14397" y="3263"/>
                        <a:pt x="12258" y="5036"/>
                        <a:pt x="10191" y="677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26" name="Figura"/>
                <p:cNvSpPr/>
                <p:nvPr/>
              </p:nvSpPr>
              <p:spPr>
                <a:xfrm>
                  <a:off x="406400" y="342899"/>
                  <a:ext cx="80011" cy="790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45" extrusionOk="0">
                      <a:moveTo>
                        <a:pt x="0" y="19543"/>
                      </a:moveTo>
                      <a:cubicBezTo>
                        <a:pt x="5143" y="20914"/>
                        <a:pt x="10286" y="21600"/>
                        <a:pt x="14743" y="21257"/>
                      </a:cubicBezTo>
                      <a:cubicBezTo>
                        <a:pt x="17486" y="14400"/>
                        <a:pt x="19543" y="7886"/>
                        <a:pt x="21600" y="1714"/>
                      </a:cubicBezTo>
                      <a:cubicBezTo>
                        <a:pt x="17143" y="1714"/>
                        <a:pt x="12343" y="1029"/>
                        <a:pt x="7886" y="0"/>
                      </a:cubicBezTo>
                      <a:cubicBezTo>
                        <a:pt x="5143" y="6857"/>
                        <a:pt x="2400" y="13371"/>
                        <a:pt x="0" y="1954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27" name="Figura"/>
                <p:cNvSpPr/>
                <p:nvPr/>
              </p:nvSpPr>
              <p:spPr>
                <a:xfrm>
                  <a:off x="469899" y="127000"/>
                  <a:ext cx="5969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463"/>
                      </a:moveTo>
                      <a:cubicBezTo>
                        <a:pt x="5055" y="21145"/>
                        <a:pt x="10570" y="21600"/>
                        <a:pt x="15626" y="21600"/>
                      </a:cubicBezTo>
                      <a:cubicBezTo>
                        <a:pt x="19302" y="12278"/>
                        <a:pt x="21140" y="5002"/>
                        <a:pt x="21600" y="909"/>
                      </a:cubicBezTo>
                      <a:cubicBezTo>
                        <a:pt x="17923" y="909"/>
                        <a:pt x="14706" y="455"/>
                        <a:pt x="11949" y="0"/>
                      </a:cubicBezTo>
                      <a:cubicBezTo>
                        <a:pt x="9191" y="5002"/>
                        <a:pt x="5055" y="12278"/>
                        <a:pt x="0" y="2046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28" name="Figura"/>
                <p:cNvSpPr/>
                <p:nvPr/>
              </p:nvSpPr>
              <p:spPr>
                <a:xfrm>
                  <a:off x="482600" y="342899"/>
                  <a:ext cx="74931" cy="774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538"/>
                      </a:moveTo>
                      <a:lnTo>
                        <a:pt x="0" y="21600"/>
                      </a:lnTo>
                      <a:cubicBezTo>
                        <a:pt x="6590" y="20892"/>
                        <a:pt x="12447" y="19121"/>
                        <a:pt x="17573" y="16997"/>
                      </a:cubicBezTo>
                      <a:cubicBezTo>
                        <a:pt x="19037" y="11331"/>
                        <a:pt x="20502" y="5666"/>
                        <a:pt x="21600" y="0"/>
                      </a:cubicBezTo>
                      <a:cubicBezTo>
                        <a:pt x="17207" y="708"/>
                        <a:pt x="12081" y="1416"/>
                        <a:pt x="6956" y="1416"/>
                      </a:cubicBezTo>
                      <a:cubicBezTo>
                        <a:pt x="4759" y="7790"/>
                        <a:pt x="2563" y="14164"/>
                        <a:pt x="0" y="2053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29" name="Figura"/>
                <p:cNvSpPr/>
                <p:nvPr/>
              </p:nvSpPr>
              <p:spPr>
                <a:xfrm>
                  <a:off x="482600" y="431800"/>
                  <a:ext cx="57711" cy="100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448" h="21600" extrusionOk="0">
                      <a:moveTo>
                        <a:pt x="8298" y="21600"/>
                      </a:moveTo>
                      <a:cubicBezTo>
                        <a:pt x="13248" y="14218"/>
                        <a:pt x="17298" y="6835"/>
                        <a:pt x="20448" y="0"/>
                      </a:cubicBezTo>
                      <a:cubicBezTo>
                        <a:pt x="14598" y="1367"/>
                        <a:pt x="7398" y="2187"/>
                        <a:pt x="198" y="2734"/>
                      </a:cubicBezTo>
                      <a:cubicBezTo>
                        <a:pt x="-1152" y="9843"/>
                        <a:pt x="4698" y="17499"/>
                        <a:pt x="8298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30" name="Figura"/>
                <p:cNvSpPr/>
                <p:nvPr/>
              </p:nvSpPr>
              <p:spPr>
                <a:xfrm>
                  <a:off x="114299" y="457200"/>
                  <a:ext cx="381639" cy="8420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4" h="21600" extrusionOk="0">
                      <a:moveTo>
                        <a:pt x="16581" y="2606"/>
                      </a:moveTo>
                      <a:cubicBezTo>
                        <a:pt x="14158" y="4789"/>
                        <a:pt x="11319" y="6711"/>
                        <a:pt x="8619" y="8536"/>
                      </a:cubicBezTo>
                      <a:cubicBezTo>
                        <a:pt x="5158" y="10914"/>
                        <a:pt x="2112" y="12934"/>
                        <a:pt x="866" y="14986"/>
                      </a:cubicBezTo>
                      <a:cubicBezTo>
                        <a:pt x="-796" y="17593"/>
                        <a:pt x="312" y="19808"/>
                        <a:pt x="1073" y="20786"/>
                      </a:cubicBezTo>
                      <a:cubicBezTo>
                        <a:pt x="1904" y="21470"/>
                        <a:pt x="3358" y="21600"/>
                        <a:pt x="3358" y="21600"/>
                      </a:cubicBezTo>
                      <a:cubicBezTo>
                        <a:pt x="3358" y="21600"/>
                        <a:pt x="589" y="18440"/>
                        <a:pt x="4327" y="14530"/>
                      </a:cubicBezTo>
                      <a:cubicBezTo>
                        <a:pt x="7581" y="11175"/>
                        <a:pt x="13950" y="8829"/>
                        <a:pt x="19419" y="3584"/>
                      </a:cubicBezTo>
                      <a:cubicBezTo>
                        <a:pt x="19904" y="3095"/>
                        <a:pt x="20389" y="2639"/>
                        <a:pt x="20804" y="2150"/>
                      </a:cubicBezTo>
                      <a:cubicBezTo>
                        <a:pt x="20458" y="1857"/>
                        <a:pt x="19419" y="945"/>
                        <a:pt x="19142" y="0"/>
                      </a:cubicBezTo>
                      <a:cubicBezTo>
                        <a:pt x="18381" y="880"/>
                        <a:pt x="17550" y="1727"/>
                        <a:pt x="16581" y="260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31" name="Figura"/>
                <p:cNvSpPr/>
                <p:nvPr/>
              </p:nvSpPr>
              <p:spPr>
                <a:xfrm>
                  <a:off x="533399" y="139699"/>
                  <a:ext cx="44451" cy="1181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7406" y="21600"/>
                        <a:pt x="14194" y="21368"/>
                        <a:pt x="19131" y="21135"/>
                      </a:cubicBezTo>
                      <a:cubicBezTo>
                        <a:pt x="20983" y="13703"/>
                        <a:pt x="21600" y="6503"/>
                        <a:pt x="21600" y="0"/>
                      </a:cubicBezTo>
                      <a:cubicBezTo>
                        <a:pt x="17280" y="232"/>
                        <a:pt x="12343" y="465"/>
                        <a:pt x="8023" y="465"/>
                      </a:cubicBezTo>
                      <a:cubicBezTo>
                        <a:pt x="7406" y="4645"/>
                        <a:pt x="4937" y="12077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32" name="Figura"/>
                <p:cNvSpPr/>
                <p:nvPr/>
              </p:nvSpPr>
              <p:spPr>
                <a:xfrm>
                  <a:off x="507999" y="266699"/>
                  <a:ext cx="58421" cy="73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6574" y="21228"/>
                        <a:pt x="13148" y="20483"/>
                        <a:pt x="18313" y="19738"/>
                      </a:cubicBezTo>
                      <a:cubicBezTo>
                        <a:pt x="19722" y="13034"/>
                        <a:pt x="20661" y="6331"/>
                        <a:pt x="21600" y="0"/>
                      </a:cubicBezTo>
                      <a:cubicBezTo>
                        <a:pt x="17374" y="372"/>
                        <a:pt x="12209" y="745"/>
                        <a:pt x="6574" y="745"/>
                      </a:cubicBezTo>
                      <a:cubicBezTo>
                        <a:pt x="4696" y="7076"/>
                        <a:pt x="2348" y="14152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33" name="Figura"/>
                <p:cNvSpPr/>
                <p:nvPr/>
              </p:nvSpPr>
              <p:spPr>
                <a:xfrm>
                  <a:off x="342900" y="203200"/>
                  <a:ext cx="67310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042" y="0"/>
                      </a:moveTo>
                      <a:cubicBezTo>
                        <a:pt x="8966" y="4320"/>
                        <a:pt x="4483" y="8928"/>
                        <a:pt x="0" y="13824"/>
                      </a:cubicBezTo>
                      <a:cubicBezTo>
                        <a:pt x="3260" y="16704"/>
                        <a:pt x="6521" y="19296"/>
                        <a:pt x="10596" y="21600"/>
                      </a:cubicBezTo>
                      <a:cubicBezTo>
                        <a:pt x="14672" y="16128"/>
                        <a:pt x="17932" y="10944"/>
                        <a:pt x="21600" y="6048"/>
                      </a:cubicBezTo>
                      <a:cubicBezTo>
                        <a:pt x="21600" y="6048"/>
                        <a:pt x="21192" y="5760"/>
                        <a:pt x="21192" y="5760"/>
                      </a:cubicBezTo>
                      <a:cubicBezTo>
                        <a:pt x="17932" y="4032"/>
                        <a:pt x="15487" y="2016"/>
                        <a:pt x="1304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34" name="Figura"/>
                <p:cNvSpPr/>
                <p:nvPr/>
              </p:nvSpPr>
              <p:spPr>
                <a:xfrm>
                  <a:off x="292100" y="279400"/>
                  <a:ext cx="74931" cy="101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349" y="0"/>
                      </a:moveTo>
                      <a:cubicBezTo>
                        <a:pt x="7688" y="4320"/>
                        <a:pt x="3661" y="8640"/>
                        <a:pt x="0" y="13230"/>
                      </a:cubicBezTo>
                      <a:cubicBezTo>
                        <a:pt x="2563" y="15390"/>
                        <a:pt x="5125" y="17550"/>
                        <a:pt x="8054" y="19440"/>
                      </a:cubicBezTo>
                      <a:cubicBezTo>
                        <a:pt x="9153" y="20250"/>
                        <a:pt x="10617" y="20790"/>
                        <a:pt x="11715" y="21600"/>
                      </a:cubicBezTo>
                      <a:cubicBezTo>
                        <a:pt x="15376" y="16470"/>
                        <a:pt x="18671" y="11880"/>
                        <a:pt x="21600" y="7290"/>
                      </a:cubicBezTo>
                      <a:cubicBezTo>
                        <a:pt x="17573" y="5130"/>
                        <a:pt x="14278" y="2700"/>
                        <a:pt x="11349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35" name="Figura"/>
                <p:cNvSpPr/>
                <p:nvPr/>
              </p:nvSpPr>
              <p:spPr>
                <a:xfrm>
                  <a:off x="393700" y="76199"/>
                  <a:ext cx="85091" cy="143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7777"/>
                      </a:moveTo>
                      <a:cubicBezTo>
                        <a:pt x="1934" y="19115"/>
                        <a:pt x="4191" y="20453"/>
                        <a:pt x="6448" y="21600"/>
                      </a:cubicBezTo>
                      <a:cubicBezTo>
                        <a:pt x="11928" y="14910"/>
                        <a:pt x="17087" y="8793"/>
                        <a:pt x="21600" y="3058"/>
                      </a:cubicBezTo>
                      <a:cubicBezTo>
                        <a:pt x="21278" y="2103"/>
                        <a:pt x="20633" y="1147"/>
                        <a:pt x="20310" y="0"/>
                      </a:cubicBezTo>
                      <a:cubicBezTo>
                        <a:pt x="15797" y="4014"/>
                        <a:pt x="8704" y="10131"/>
                        <a:pt x="0" y="1777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36" name="Figura"/>
                <p:cNvSpPr/>
                <p:nvPr/>
              </p:nvSpPr>
              <p:spPr>
                <a:xfrm>
                  <a:off x="241300" y="355599"/>
                  <a:ext cx="85091" cy="711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284" y="0"/>
                      </a:moveTo>
                      <a:cubicBezTo>
                        <a:pt x="7415" y="6943"/>
                        <a:pt x="3869" y="14271"/>
                        <a:pt x="0" y="21600"/>
                      </a:cubicBezTo>
                      <a:cubicBezTo>
                        <a:pt x="8704" y="19286"/>
                        <a:pt x="18376" y="14271"/>
                        <a:pt x="21600" y="12343"/>
                      </a:cubicBezTo>
                      <a:cubicBezTo>
                        <a:pt x="21600" y="12343"/>
                        <a:pt x="21600" y="11957"/>
                        <a:pt x="21600" y="11957"/>
                      </a:cubicBezTo>
                      <a:cubicBezTo>
                        <a:pt x="20310" y="10800"/>
                        <a:pt x="19021" y="9643"/>
                        <a:pt x="17731" y="8100"/>
                      </a:cubicBezTo>
                      <a:cubicBezTo>
                        <a:pt x="15475" y="5786"/>
                        <a:pt x="13218" y="3086"/>
                        <a:pt x="11284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37" name="Figura"/>
                <p:cNvSpPr/>
                <p:nvPr/>
              </p:nvSpPr>
              <p:spPr>
                <a:xfrm>
                  <a:off x="0" y="419099"/>
                  <a:ext cx="315551" cy="6197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7" h="21600" extrusionOk="0">
                      <a:moveTo>
                        <a:pt x="10068" y="5666"/>
                      </a:moveTo>
                      <a:cubicBezTo>
                        <a:pt x="5354" y="9870"/>
                        <a:pt x="2183" y="14651"/>
                        <a:pt x="383" y="17749"/>
                      </a:cubicBezTo>
                      <a:cubicBezTo>
                        <a:pt x="-303" y="19741"/>
                        <a:pt x="-46" y="20892"/>
                        <a:pt x="983" y="21600"/>
                      </a:cubicBezTo>
                      <a:cubicBezTo>
                        <a:pt x="2440" y="19121"/>
                        <a:pt x="5611" y="14828"/>
                        <a:pt x="11268" y="9561"/>
                      </a:cubicBezTo>
                      <a:cubicBezTo>
                        <a:pt x="15211" y="5843"/>
                        <a:pt x="18468" y="2744"/>
                        <a:pt x="21297" y="0"/>
                      </a:cubicBezTo>
                      <a:cubicBezTo>
                        <a:pt x="19840" y="310"/>
                        <a:pt x="17526" y="797"/>
                        <a:pt x="15554" y="885"/>
                      </a:cubicBezTo>
                      <a:cubicBezTo>
                        <a:pt x="13668" y="2479"/>
                        <a:pt x="11868" y="4028"/>
                        <a:pt x="10068" y="566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38" name="Figura"/>
                <p:cNvSpPr/>
                <p:nvPr/>
              </p:nvSpPr>
              <p:spPr>
                <a:xfrm>
                  <a:off x="253999" y="228600"/>
                  <a:ext cx="68582" cy="104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1327"/>
                      </a:moveTo>
                      <a:cubicBezTo>
                        <a:pt x="2400" y="15015"/>
                        <a:pt x="5600" y="18439"/>
                        <a:pt x="9200" y="21600"/>
                      </a:cubicBezTo>
                      <a:cubicBezTo>
                        <a:pt x="13600" y="17122"/>
                        <a:pt x="17600" y="12907"/>
                        <a:pt x="21600" y="8956"/>
                      </a:cubicBezTo>
                      <a:cubicBezTo>
                        <a:pt x="18400" y="6059"/>
                        <a:pt x="15200" y="2898"/>
                        <a:pt x="12800" y="0"/>
                      </a:cubicBezTo>
                      <a:cubicBezTo>
                        <a:pt x="8400" y="3688"/>
                        <a:pt x="4000" y="7376"/>
                        <a:pt x="0" y="1132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39" name="Figura"/>
                <p:cNvSpPr/>
                <p:nvPr/>
              </p:nvSpPr>
              <p:spPr>
                <a:xfrm>
                  <a:off x="304800" y="165100"/>
                  <a:ext cx="64770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1400"/>
                      </a:moveTo>
                      <a:cubicBezTo>
                        <a:pt x="2541" y="14700"/>
                        <a:pt x="5506" y="18300"/>
                        <a:pt x="8471" y="21600"/>
                      </a:cubicBezTo>
                      <a:cubicBezTo>
                        <a:pt x="13129" y="16500"/>
                        <a:pt x="17365" y="11700"/>
                        <a:pt x="21600" y="7500"/>
                      </a:cubicBezTo>
                      <a:cubicBezTo>
                        <a:pt x="18635" y="5100"/>
                        <a:pt x="16094" y="2400"/>
                        <a:pt x="13976" y="0"/>
                      </a:cubicBezTo>
                      <a:cubicBezTo>
                        <a:pt x="9318" y="3600"/>
                        <a:pt x="4659" y="7500"/>
                        <a:pt x="0" y="114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40" name="Figura"/>
                <p:cNvSpPr/>
                <p:nvPr/>
              </p:nvSpPr>
              <p:spPr>
                <a:xfrm>
                  <a:off x="355599" y="38100"/>
                  <a:ext cx="107951" cy="139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346" y="0"/>
                      </a:moveTo>
                      <a:cubicBezTo>
                        <a:pt x="13976" y="5302"/>
                        <a:pt x="6861" y="10996"/>
                        <a:pt x="0" y="16887"/>
                      </a:cubicBezTo>
                      <a:cubicBezTo>
                        <a:pt x="1271" y="18458"/>
                        <a:pt x="2795" y="20029"/>
                        <a:pt x="4320" y="21600"/>
                      </a:cubicBezTo>
                      <a:cubicBezTo>
                        <a:pt x="12198" y="12567"/>
                        <a:pt x="18296" y="5695"/>
                        <a:pt x="21600" y="2160"/>
                      </a:cubicBezTo>
                      <a:cubicBezTo>
                        <a:pt x="21600" y="1964"/>
                        <a:pt x="21600" y="1964"/>
                        <a:pt x="21600" y="1767"/>
                      </a:cubicBezTo>
                      <a:cubicBezTo>
                        <a:pt x="21600" y="1178"/>
                        <a:pt x="21600" y="589"/>
                        <a:pt x="21346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41" name="Figura"/>
                <p:cNvSpPr/>
                <p:nvPr/>
              </p:nvSpPr>
              <p:spPr>
                <a:xfrm>
                  <a:off x="228599" y="292100"/>
                  <a:ext cx="48367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063" h="21600" extrusionOk="0">
                      <a:moveTo>
                        <a:pt x="1097" y="21600"/>
                      </a:moveTo>
                      <a:cubicBezTo>
                        <a:pt x="7419" y="17053"/>
                        <a:pt x="13741" y="12733"/>
                        <a:pt x="20063" y="8640"/>
                      </a:cubicBezTo>
                      <a:cubicBezTo>
                        <a:pt x="15322" y="5912"/>
                        <a:pt x="11107" y="2956"/>
                        <a:pt x="7419" y="0"/>
                      </a:cubicBezTo>
                      <a:cubicBezTo>
                        <a:pt x="570" y="7048"/>
                        <a:pt x="-1537" y="15006"/>
                        <a:pt x="1097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42" name="Figura"/>
                <p:cNvSpPr/>
                <p:nvPr/>
              </p:nvSpPr>
              <p:spPr>
                <a:xfrm>
                  <a:off x="-1" y="330199"/>
                  <a:ext cx="218605" cy="547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41" h="21600" extrusionOk="0">
                      <a:moveTo>
                        <a:pt x="20302" y="0"/>
                      </a:moveTo>
                      <a:cubicBezTo>
                        <a:pt x="18393" y="1153"/>
                        <a:pt x="16484" y="2355"/>
                        <a:pt x="14693" y="3608"/>
                      </a:cubicBezTo>
                      <a:cubicBezTo>
                        <a:pt x="8965" y="7618"/>
                        <a:pt x="4550" y="11827"/>
                        <a:pt x="1686" y="14884"/>
                      </a:cubicBezTo>
                      <a:cubicBezTo>
                        <a:pt x="-1059" y="18342"/>
                        <a:pt x="373" y="20948"/>
                        <a:pt x="373" y="21600"/>
                      </a:cubicBezTo>
                      <a:cubicBezTo>
                        <a:pt x="2998" y="18142"/>
                        <a:pt x="7175" y="13581"/>
                        <a:pt x="12784" y="9472"/>
                      </a:cubicBezTo>
                      <a:cubicBezTo>
                        <a:pt x="15290" y="7618"/>
                        <a:pt x="17916" y="5763"/>
                        <a:pt x="20541" y="4009"/>
                      </a:cubicBezTo>
                      <a:cubicBezTo>
                        <a:pt x="19586" y="2857"/>
                        <a:pt x="19586" y="1403"/>
                        <a:pt x="2030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43" name="Figura"/>
                <p:cNvSpPr/>
                <p:nvPr/>
              </p:nvSpPr>
              <p:spPr>
                <a:xfrm>
                  <a:off x="330200" y="0"/>
                  <a:ext cx="133350" cy="1333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017" y="3086"/>
                      </a:moveTo>
                      <a:cubicBezTo>
                        <a:pt x="9874" y="6171"/>
                        <a:pt x="4937" y="9874"/>
                        <a:pt x="0" y="14606"/>
                      </a:cubicBezTo>
                      <a:cubicBezTo>
                        <a:pt x="1029" y="16663"/>
                        <a:pt x="2057" y="19131"/>
                        <a:pt x="3497" y="21600"/>
                      </a:cubicBezTo>
                      <a:cubicBezTo>
                        <a:pt x="9257" y="15223"/>
                        <a:pt x="15429" y="9051"/>
                        <a:pt x="21600" y="3291"/>
                      </a:cubicBezTo>
                      <a:cubicBezTo>
                        <a:pt x="21394" y="2263"/>
                        <a:pt x="21394" y="1234"/>
                        <a:pt x="21189" y="0"/>
                      </a:cubicBezTo>
                      <a:cubicBezTo>
                        <a:pt x="19337" y="617"/>
                        <a:pt x="17280" y="1646"/>
                        <a:pt x="15017" y="308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44" name="Figura"/>
                <p:cNvSpPr/>
                <p:nvPr/>
              </p:nvSpPr>
              <p:spPr>
                <a:xfrm>
                  <a:off x="25400" y="279400"/>
                  <a:ext cx="199391" cy="354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271" y="387"/>
                      </a:moveTo>
                      <a:cubicBezTo>
                        <a:pt x="8668" y="6503"/>
                        <a:pt x="3302" y="13703"/>
                        <a:pt x="0" y="21600"/>
                      </a:cubicBezTo>
                      <a:cubicBezTo>
                        <a:pt x="3164" y="17497"/>
                        <a:pt x="7154" y="12774"/>
                        <a:pt x="12107" y="8129"/>
                      </a:cubicBezTo>
                      <a:cubicBezTo>
                        <a:pt x="15134" y="5342"/>
                        <a:pt x="18298" y="2632"/>
                        <a:pt x="21600" y="0"/>
                      </a:cubicBezTo>
                      <a:cubicBezTo>
                        <a:pt x="20087" y="310"/>
                        <a:pt x="17748" y="465"/>
                        <a:pt x="15271" y="38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45" name="Figura"/>
                <p:cNvSpPr/>
                <p:nvPr/>
              </p:nvSpPr>
              <p:spPr>
                <a:xfrm>
                  <a:off x="177800" y="215900"/>
                  <a:ext cx="50800" cy="56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95" extrusionOk="0">
                      <a:moveTo>
                        <a:pt x="0" y="21120"/>
                      </a:moveTo>
                      <a:cubicBezTo>
                        <a:pt x="8640" y="21600"/>
                        <a:pt x="16740" y="19680"/>
                        <a:pt x="21600" y="18240"/>
                      </a:cubicBezTo>
                      <a:cubicBezTo>
                        <a:pt x="18900" y="12480"/>
                        <a:pt x="16740" y="6240"/>
                        <a:pt x="15660" y="0"/>
                      </a:cubicBezTo>
                      <a:cubicBezTo>
                        <a:pt x="10800" y="7200"/>
                        <a:pt x="5400" y="13920"/>
                        <a:pt x="0" y="2112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46" name="Figura"/>
                <p:cNvSpPr/>
                <p:nvPr/>
              </p:nvSpPr>
              <p:spPr>
                <a:xfrm>
                  <a:off x="228600" y="152400"/>
                  <a:ext cx="55881" cy="102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067"/>
                      </a:moveTo>
                      <a:cubicBezTo>
                        <a:pt x="982" y="13333"/>
                        <a:pt x="2945" y="17600"/>
                        <a:pt x="5891" y="21600"/>
                      </a:cubicBezTo>
                      <a:lnTo>
                        <a:pt x="5891" y="21600"/>
                      </a:lnTo>
                      <a:cubicBezTo>
                        <a:pt x="10800" y="17867"/>
                        <a:pt x="16200" y="14133"/>
                        <a:pt x="21600" y="10667"/>
                      </a:cubicBezTo>
                      <a:cubicBezTo>
                        <a:pt x="18164" y="6933"/>
                        <a:pt x="15218" y="3200"/>
                        <a:pt x="13255" y="0"/>
                      </a:cubicBezTo>
                      <a:cubicBezTo>
                        <a:pt x="8836" y="2667"/>
                        <a:pt x="4418" y="5867"/>
                        <a:pt x="0" y="906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47" name="Figura"/>
                <p:cNvSpPr/>
                <p:nvPr/>
              </p:nvSpPr>
              <p:spPr>
                <a:xfrm>
                  <a:off x="279399" y="101600"/>
                  <a:ext cx="62232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600"/>
                      </a:moveTo>
                      <a:cubicBezTo>
                        <a:pt x="1763" y="13200"/>
                        <a:pt x="3967" y="17400"/>
                        <a:pt x="7053" y="21600"/>
                      </a:cubicBezTo>
                      <a:cubicBezTo>
                        <a:pt x="11902" y="17700"/>
                        <a:pt x="16751" y="13800"/>
                        <a:pt x="21600" y="10200"/>
                      </a:cubicBezTo>
                      <a:cubicBezTo>
                        <a:pt x="18514" y="6600"/>
                        <a:pt x="15869" y="3000"/>
                        <a:pt x="13665" y="0"/>
                      </a:cubicBezTo>
                      <a:cubicBezTo>
                        <a:pt x="9257" y="3000"/>
                        <a:pt x="4849" y="6300"/>
                        <a:pt x="0" y="9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896" name="Figura"/>
              <p:cNvSpPr/>
              <p:nvPr/>
            </p:nvSpPr>
            <p:spPr>
              <a:xfrm>
                <a:off x="863599" y="1981200"/>
                <a:ext cx="116841" cy="12128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0" y="0"/>
                    </a:lnTo>
                    <a:lnTo>
                      <a:pt x="7983" y="19768"/>
                    </a:lnTo>
                    <a:lnTo>
                      <a:pt x="0" y="19768"/>
                    </a:lnTo>
                    <a:lnTo>
                      <a:pt x="10800" y="21600"/>
                    </a:lnTo>
                    <a:lnTo>
                      <a:pt x="21600" y="19768"/>
                    </a:lnTo>
                    <a:lnTo>
                      <a:pt x="13617" y="1976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BCF3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897" name="Grupo"/>
              <p:cNvGrpSpPr/>
              <p:nvPr/>
            </p:nvGrpSpPr>
            <p:grpSpPr>
              <a:xfrm>
                <a:off x="660400" y="1422400"/>
                <a:ext cx="537210" cy="618490"/>
                <a:chOff x="0" y="0"/>
                <a:chExt cx="537209" cy="618489"/>
              </a:xfrm>
            </p:grpSpPr>
            <p:sp>
              <p:nvSpPr>
                <p:cNvPr id="909" name="Rectángulo"/>
                <p:cNvSpPr/>
                <p:nvPr/>
              </p:nvSpPr>
              <p:spPr>
                <a:xfrm>
                  <a:off x="0" y="0"/>
                  <a:ext cx="537210" cy="618490"/>
                </a:xfrm>
                <a:prstGeom prst="rect">
                  <a:avLst/>
                </a:prstGeom>
                <a:solidFill>
                  <a:srgbClr val="CACFD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10" name="Figura"/>
                <p:cNvSpPr/>
                <p:nvPr/>
              </p:nvSpPr>
              <p:spPr>
                <a:xfrm>
                  <a:off x="88900" y="139700"/>
                  <a:ext cx="342901" cy="3429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80" y="0"/>
                        <a:pt x="0" y="4800"/>
                        <a:pt x="0" y="10800"/>
                      </a:cubicBezTo>
                      <a:cubicBezTo>
                        <a:pt x="0" y="16800"/>
                        <a:pt x="4800" y="21600"/>
                        <a:pt x="10800" y="21600"/>
                      </a:cubicBezTo>
                      <a:cubicBezTo>
                        <a:pt x="16800" y="21600"/>
                        <a:pt x="21600" y="16800"/>
                        <a:pt x="21600" y="10800"/>
                      </a:cubicBezTo>
                      <a:cubicBezTo>
                        <a:pt x="21600" y="4800"/>
                        <a:pt x="16720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E4E8EA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911" name="Grupo"/>
                <p:cNvGrpSpPr/>
                <p:nvPr/>
              </p:nvGrpSpPr>
              <p:grpSpPr>
                <a:xfrm>
                  <a:off x="25400" y="38099"/>
                  <a:ext cx="485248" cy="40642"/>
                  <a:chOff x="0" y="0"/>
                  <a:chExt cx="485247" cy="40640"/>
                </a:xfrm>
              </p:grpSpPr>
              <p:sp>
                <p:nvSpPr>
                  <p:cNvPr id="916" name="Figura"/>
                  <p:cNvSpPr/>
                  <p:nvPr/>
                </p:nvSpPr>
                <p:spPr>
                  <a:xfrm>
                    <a:off x="-1" y="-1"/>
                    <a:ext cx="40749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01" h="21600" extrusionOk="0">
                        <a:moveTo>
                          <a:pt x="10473" y="0"/>
                        </a:moveTo>
                        <a:cubicBezTo>
                          <a:pt x="4582" y="0"/>
                          <a:pt x="0" y="4725"/>
                          <a:pt x="0" y="10800"/>
                        </a:cubicBezTo>
                        <a:cubicBezTo>
                          <a:pt x="0" y="16875"/>
                          <a:pt x="4582" y="21600"/>
                          <a:pt x="10473" y="21600"/>
                        </a:cubicBezTo>
                        <a:cubicBezTo>
                          <a:pt x="16364" y="21600"/>
                          <a:pt x="20945" y="16875"/>
                          <a:pt x="20945" y="10800"/>
                        </a:cubicBezTo>
                        <a:cubicBezTo>
                          <a:pt x="21600" y="5400"/>
                          <a:pt x="16364" y="0"/>
                          <a:pt x="10473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917" name="Figura"/>
                  <p:cNvSpPr/>
                  <p:nvPr/>
                </p:nvSpPr>
                <p:spPr>
                  <a:xfrm>
                    <a:off x="444499" y="-1"/>
                    <a:ext cx="40749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01" h="21600" extrusionOk="0">
                        <a:moveTo>
                          <a:pt x="10473" y="0"/>
                        </a:moveTo>
                        <a:cubicBezTo>
                          <a:pt x="4582" y="0"/>
                          <a:pt x="0" y="4725"/>
                          <a:pt x="0" y="10800"/>
                        </a:cubicBezTo>
                        <a:cubicBezTo>
                          <a:pt x="0" y="16875"/>
                          <a:pt x="4582" y="21600"/>
                          <a:pt x="10473" y="21600"/>
                        </a:cubicBezTo>
                        <a:cubicBezTo>
                          <a:pt x="16364" y="21600"/>
                          <a:pt x="20945" y="16875"/>
                          <a:pt x="20945" y="10800"/>
                        </a:cubicBezTo>
                        <a:cubicBezTo>
                          <a:pt x="21600" y="5400"/>
                          <a:pt x="16364" y="0"/>
                          <a:pt x="10473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912" name="Grupo"/>
                <p:cNvGrpSpPr/>
                <p:nvPr/>
              </p:nvGrpSpPr>
              <p:grpSpPr>
                <a:xfrm>
                  <a:off x="25399" y="558799"/>
                  <a:ext cx="485142" cy="40642"/>
                  <a:chOff x="0" y="0"/>
                  <a:chExt cx="485140" cy="40640"/>
                </a:xfrm>
              </p:grpSpPr>
              <p:sp>
                <p:nvSpPr>
                  <p:cNvPr id="914" name="Figura"/>
                  <p:cNvSpPr/>
                  <p:nvPr/>
                </p:nvSpPr>
                <p:spPr>
                  <a:xfrm>
                    <a:off x="-1" y="-1"/>
                    <a:ext cx="40642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725" y="0"/>
                          <a:pt x="0" y="4725"/>
                          <a:pt x="0" y="10800"/>
                        </a:cubicBezTo>
                        <a:cubicBezTo>
                          <a:pt x="0" y="16875"/>
                          <a:pt x="4725" y="21600"/>
                          <a:pt x="10800" y="21600"/>
                        </a:cubicBezTo>
                        <a:cubicBezTo>
                          <a:pt x="16875" y="21600"/>
                          <a:pt x="21600" y="16875"/>
                          <a:pt x="21600" y="10800"/>
                        </a:cubicBezTo>
                        <a:cubicBezTo>
                          <a:pt x="21600" y="4725"/>
                          <a:pt x="16875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915" name="Figura"/>
                  <p:cNvSpPr/>
                  <p:nvPr/>
                </p:nvSpPr>
                <p:spPr>
                  <a:xfrm>
                    <a:off x="444499" y="-1"/>
                    <a:ext cx="40642" cy="406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725" y="0"/>
                          <a:pt x="0" y="4725"/>
                          <a:pt x="0" y="10800"/>
                        </a:cubicBezTo>
                        <a:cubicBezTo>
                          <a:pt x="0" y="16875"/>
                          <a:pt x="4725" y="21600"/>
                          <a:pt x="10800" y="21600"/>
                        </a:cubicBezTo>
                        <a:cubicBezTo>
                          <a:pt x="16875" y="21600"/>
                          <a:pt x="21600" y="16875"/>
                          <a:pt x="21600" y="10800"/>
                        </a:cubicBezTo>
                        <a:cubicBezTo>
                          <a:pt x="21600" y="4725"/>
                          <a:pt x="16875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913" name="Figura"/>
                <p:cNvSpPr/>
                <p:nvPr/>
              </p:nvSpPr>
              <p:spPr>
                <a:xfrm>
                  <a:off x="139700" y="190500"/>
                  <a:ext cx="170211" cy="1701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4" h="21600" extrusionOk="0">
                      <a:moveTo>
                        <a:pt x="10720" y="0"/>
                      </a:moveTo>
                      <a:cubicBezTo>
                        <a:pt x="4800" y="0"/>
                        <a:pt x="0" y="4836"/>
                        <a:pt x="0" y="10800"/>
                      </a:cubicBezTo>
                      <a:cubicBezTo>
                        <a:pt x="0" y="16764"/>
                        <a:pt x="4800" y="21600"/>
                        <a:pt x="10720" y="21600"/>
                      </a:cubicBezTo>
                      <a:cubicBezTo>
                        <a:pt x="16640" y="21600"/>
                        <a:pt x="21440" y="16764"/>
                        <a:pt x="21440" y="10800"/>
                      </a:cubicBezTo>
                      <a:cubicBezTo>
                        <a:pt x="21600" y="4997"/>
                        <a:pt x="16800" y="0"/>
                        <a:pt x="107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898" name="Grupo"/>
              <p:cNvGrpSpPr/>
              <p:nvPr/>
            </p:nvGrpSpPr>
            <p:grpSpPr>
              <a:xfrm>
                <a:off x="1295400" y="1663700"/>
                <a:ext cx="381001" cy="144780"/>
                <a:chOff x="0" y="0"/>
                <a:chExt cx="381000" cy="144779"/>
              </a:xfrm>
            </p:grpSpPr>
            <p:sp>
              <p:nvSpPr>
                <p:cNvPr id="907" name="Figura"/>
                <p:cNvSpPr/>
                <p:nvPr/>
              </p:nvSpPr>
              <p:spPr>
                <a:xfrm>
                  <a:off x="0" y="0"/>
                  <a:ext cx="381001" cy="1447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992" y="0"/>
                      </a:moveTo>
                      <a:lnTo>
                        <a:pt x="4680" y="0"/>
                      </a:lnTo>
                      <a:lnTo>
                        <a:pt x="4680" y="8147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4680" y="13453"/>
                      </a:lnTo>
                      <a:lnTo>
                        <a:pt x="4680" y="21600"/>
                      </a:lnTo>
                      <a:lnTo>
                        <a:pt x="16992" y="21600"/>
                      </a:lnTo>
                      <a:lnTo>
                        <a:pt x="16992" y="13642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16992" y="7958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08" name="Figura"/>
                <p:cNvSpPr/>
                <p:nvPr/>
              </p:nvSpPr>
              <p:spPr>
                <a:xfrm>
                  <a:off x="114299" y="25399"/>
                  <a:ext cx="148591" cy="863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close/>
                      <a:moveTo>
                        <a:pt x="2215" y="3812"/>
                      </a:moveTo>
                      <a:lnTo>
                        <a:pt x="19385" y="3812"/>
                      </a:lnTo>
                      <a:lnTo>
                        <a:pt x="19385" y="17788"/>
                      </a:lnTo>
                      <a:lnTo>
                        <a:pt x="2215" y="17788"/>
                      </a:lnTo>
                      <a:lnTo>
                        <a:pt x="2215" y="3812"/>
                      </a:lnTo>
                      <a:close/>
                    </a:path>
                  </a:pathLst>
                </a:custGeom>
                <a:solidFill>
                  <a:srgbClr val="C5334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899" name="Grupo"/>
              <p:cNvGrpSpPr/>
              <p:nvPr/>
            </p:nvGrpSpPr>
            <p:grpSpPr>
              <a:xfrm>
                <a:off x="177800" y="1663700"/>
                <a:ext cx="381001" cy="144780"/>
                <a:chOff x="0" y="0"/>
                <a:chExt cx="381000" cy="144779"/>
              </a:xfrm>
            </p:grpSpPr>
            <p:sp>
              <p:nvSpPr>
                <p:cNvPr id="905" name="Figura"/>
                <p:cNvSpPr/>
                <p:nvPr/>
              </p:nvSpPr>
              <p:spPr>
                <a:xfrm>
                  <a:off x="0" y="0"/>
                  <a:ext cx="381001" cy="1447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992" y="0"/>
                      </a:moveTo>
                      <a:lnTo>
                        <a:pt x="4680" y="0"/>
                      </a:lnTo>
                      <a:lnTo>
                        <a:pt x="4680" y="8147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4680" y="13453"/>
                      </a:lnTo>
                      <a:lnTo>
                        <a:pt x="4680" y="21600"/>
                      </a:lnTo>
                      <a:lnTo>
                        <a:pt x="16992" y="21600"/>
                      </a:lnTo>
                      <a:lnTo>
                        <a:pt x="16992" y="13642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16992" y="7958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06" name="Figura"/>
                <p:cNvSpPr/>
                <p:nvPr/>
              </p:nvSpPr>
              <p:spPr>
                <a:xfrm>
                  <a:off x="114299" y="25399"/>
                  <a:ext cx="148591" cy="863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close/>
                      <a:moveTo>
                        <a:pt x="2215" y="3812"/>
                      </a:moveTo>
                      <a:lnTo>
                        <a:pt x="19385" y="3812"/>
                      </a:lnTo>
                      <a:lnTo>
                        <a:pt x="19385" y="17788"/>
                      </a:lnTo>
                      <a:lnTo>
                        <a:pt x="2215" y="17788"/>
                      </a:lnTo>
                      <a:lnTo>
                        <a:pt x="2215" y="3812"/>
                      </a:lnTo>
                      <a:close/>
                    </a:path>
                  </a:pathLst>
                </a:custGeom>
                <a:solidFill>
                  <a:srgbClr val="C5334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900" name="Grupo"/>
              <p:cNvGrpSpPr/>
              <p:nvPr/>
            </p:nvGrpSpPr>
            <p:grpSpPr>
              <a:xfrm>
                <a:off x="698499" y="0"/>
                <a:ext cx="218442" cy="180341"/>
                <a:chOff x="0" y="0"/>
                <a:chExt cx="218439" cy="180340"/>
              </a:xfrm>
            </p:grpSpPr>
            <p:sp>
              <p:nvSpPr>
                <p:cNvPr id="901" name="Figura"/>
                <p:cNvSpPr/>
                <p:nvPr/>
              </p:nvSpPr>
              <p:spPr>
                <a:xfrm>
                  <a:off x="114299" y="0"/>
                  <a:ext cx="53341" cy="180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1369"/>
                        <a:pt x="0" y="3194"/>
                      </a:cubicBezTo>
                      <a:lnTo>
                        <a:pt x="0" y="18406"/>
                      </a:lnTo>
                      <a:cubicBezTo>
                        <a:pt x="0" y="20231"/>
                        <a:pt x="4629" y="21600"/>
                        <a:pt x="10800" y="21600"/>
                      </a:cubicBezTo>
                      <a:cubicBezTo>
                        <a:pt x="16971" y="21600"/>
                        <a:pt x="21600" y="20231"/>
                        <a:pt x="21600" y="18406"/>
                      </a:cubicBezTo>
                      <a:lnTo>
                        <a:pt x="21600" y="3194"/>
                      </a:lnTo>
                      <a:cubicBezTo>
                        <a:pt x="21600" y="1369"/>
                        <a:pt x="16971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02" name="Figura"/>
                <p:cNvSpPr/>
                <p:nvPr/>
              </p:nvSpPr>
              <p:spPr>
                <a:xfrm>
                  <a:off x="-1" y="0"/>
                  <a:ext cx="53341" cy="180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1369"/>
                        <a:pt x="0" y="3194"/>
                      </a:cubicBezTo>
                      <a:lnTo>
                        <a:pt x="0" y="18406"/>
                      </a:lnTo>
                      <a:cubicBezTo>
                        <a:pt x="0" y="20231"/>
                        <a:pt x="4629" y="21600"/>
                        <a:pt x="10800" y="21600"/>
                      </a:cubicBezTo>
                      <a:cubicBezTo>
                        <a:pt x="16971" y="21600"/>
                        <a:pt x="21600" y="20231"/>
                        <a:pt x="21600" y="18406"/>
                      </a:cubicBezTo>
                      <a:lnTo>
                        <a:pt x="21600" y="3194"/>
                      </a:lnTo>
                      <a:cubicBezTo>
                        <a:pt x="21600" y="1369"/>
                        <a:pt x="16971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03" name="Figura"/>
                <p:cNvSpPr/>
                <p:nvPr/>
              </p:nvSpPr>
              <p:spPr>
                <a:xfrm>
                  <a:off x="165099" y="0"/>
                  <a:ext cx="53341" cy="180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1369"/>
                        <a:pt x="0" y="3194"/>
                      </a:cubicBezTo>
                      <a:lnTo>
                        <a:pt x="0" y="18406"/>
                      </a:lnTo>
                      <a:cubicBezTo>
                        <a:pt x="0" y="20231"/>
                        <a:pt x="4629" y="21600"/>
                        <a:pt x="10800" y="21600"/>
                      </a:cubicBezTo>
                      <a:cubicBezTo>
                        <a:pt x="16971" y="21600"/>
                        <a:pt x="21600" y="20231"/>
                        <a:pt x="21600" y="18406"/>
                      </a:cubicBezTo>
                      <a:lnTo>
                        <a:pt x="21600" y="3194"/>
                      </a:lnTo>
                      <a:cubicBezTo>
                        <a:pt x="21600" y="1369"/>
                        <a:pt x="16971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04" name="Figura"/>
                <p:cNvSpPr/>
                <p:nvPr/>
              </p:nvSpPr>
              <p:spPr>
                <a:xfrm>
                  <a:off x="50799" y="0"/>
                  <a:ext cx="53341" cy="180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1369"/>
                        <a:pt x="0" y="3194"/>
                      </a:cubicBezTo>
                      <a:lnTo>
                        <a:pt x="0" y="18406"/>
                      </a:lnTo>
                      <a:cubicBezTo>
                        <a:pt x="0" y="20231"/>
                        <a:pt x="4629" y="21600"/>
                        <a:pt x="10800" y="21600"/>
                      </a:cubicBezTo>
                      <a:cubicBezTo>
                        <a:pt x="16971" y="21600"/>
                        <a:pt x="21600" y="20231"/>
                        <a:pt x="21600" y="18406"/>
                      </a:cubicBezTo>
                      <a:lnTo>
                        <a:pt x="21600" y="3194"/>
                      </a:lnTo>
                      <a:cubicBezTo>
                        <a:pt x="21600" y="1369"/>
                        <a:pt x="16971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</p:grpSp>
        <p:sp>
          <p:nvSpPr>
            <p:cNvPr id="12" name="Figura"/>
            <p:cNvSpPr/>
            <p:nvPr/>
          </p:nvSpPr>
          <p:spPr>
            <a:xfrm>
              <a:off x="-2794001" y="2400299"/>
              <a:ext cx="212091" cy="511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259"/>
                  </a:moveTo>
                  <a:cubicBezTo>
                    <a:pt x="21600" y="17259"/>
                    <a:pt x="21600" y="17259"/>
                    <a:pt x="18625" y="14632"/>
                  </a:cubicBezTo>
                  <a:cubicBezTo>
                    <a:pt x="15650" y="12006"/>
                    <a:pt x="1940" y="161"/>
                    <a:pt x="1940" y="161"/>
                  </a:cubicBezTo>
                  <a:cubicBezTo>
                    <a:pt x="1940" y="161"/>
                    <a:pt x="1164" y="107"/>
                    <a:pt x="0" y="0"/>
                  </a:cubicBezTo>
                  <a:lnTo>
                    <a:pt x="0" y="21600"/>
                  </a:lnTo>
                  <a:cubicBezTo>
                    <a:pt x="2199" y="21064"/>
                    <a:pt x="4268" y="20474"/>
                    <a:pt x="6079" y="19831"/>
                  </a:cubicBezTo>
                  <a:cubicBezTo>
                    <a:pt x="12158" y="17687"/>
                    <a:pt x="21600" y="17259"/>
                    <a:pt x="21600" y="17259"/>
                  </a:cubicBezTo>
                  <a:close/>
                </a:path>
              </a:pathLst>
            </a:custGeom>
            <a:solidFill>
              <a:srgbClr val="D94463"/>
            </a:solidFill>
            <a:ln w="254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3" name="Grupo"/>
            <p:cNvGrpSpPr/>
            <p:nvPr/>
          </p:nvGrpSpPr>
          <p:grpSpPr>
            <a:xfrm>
              <a:off x="-2794001" y="2247899"/>
              <a:ext cx="162562" cy="396242"/>
              <a:chOff x="0" y="0"/>
              <a:chExt cx="162560" cy="396240"/>
            </a:xfrm>
          </p:grpSpPr>
          <p:sp>
            <p:nvSpPr>
              <p:cNvPr id="887" name="Figura"/>
              <p:cNvSpPr/>
              <p:nvPr/>
            </p:nvSpPr>
            <p:spPr>
              <a:xfrm>
                <a:off x="-1" y="139700"/>
                <a:ext cx="162562" cy="2565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97"/>
                    </a:moveTo>
                    <a:lnTo>
                      <a:pt x="9619" y="0"/>
                    </a:lnTo>
                    <a:lnTo>
                      <a:pt x="0" y="5667"/>
                    </a:lnTo>
                    <a:lnTo>
                      <a:pt x="0" y="21600"/>
                    </a:lnTo>
                    <a:cubicBezTo>
                      <a:pt x="506" y="21493"/>
                      <a:pt x="1181" y="21279"/>
                      <a:pt x="1687" y="21065"/>
                    </a:cubicBezTo>
                    <a:cubicBezTo>
                      <a:pt x="9281" y="17430"/>
                      <a:pt x="21600" y="12297"/>
                      <a:pt x="21600" y="12297"/>
                    </a:cubicBezTo>
                    <a:close/>
                  </a:path>
                </a:pathLst>
              </a:custGeom>
              <a:solidFill>
                <a:srgbClr val="9CA7A8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88" name="Figura"/>
              <p:cNvSpPr/>
              <p:nvPr/>
            </p:nvSpPr>
            <p:spPr>
              <a:xfrm>
                <a:off x="0" y="63499"/>
                <a:ext cx="132081" cy="2552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69" y="0"/>
                    </a:moveTo>
                    <a:lnTo>
                      <a:pt x="0" y="3869"/>
                    </a:lnTo>
                    <a:lnTo>
                      <a:pt x="0" y="21600"/>
                    </a:lnTo>
                    <a:cubicBezTo>
                      <a:pt x="9138" y="17946"/>
                      <a:pt x="21600" y="13540"/>
                      <a:pt x="21600" y="13540"/>
                    </a:cubicBezTo>
                    <a:lnTo>
                      <a:pt x="4569" y="0"/>
                    </a:lnTo>
                    <a:close/>
                  </a:path>
                </a:pathLst>
              </a:custGeom>
              <a:solidFill>
                <a:srgbClr val="AAB5B7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89" name="Figura"/>
              <p:cNvSpPr/>
              <p:nvPr/>
            </p:nvSpPr>
            <p:spPr>
              <a:xfrm>
                <a:off x="-1" y="-1"/>
                <a:ext cx="57151" cy="194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14400" y="12000"/>
                      <a:pt x="21600" y="3247"/>
                      <a:pt x="21600" y="324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A7A8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4" name="Grupo"/>
            <p:cNvGrpSpPr/>
            <p:nvPr/>
          </p:nvGrpSpPr>
          <p:grpSpPr>
            <a:xfrm>
              <a:off x="-2794000" y="2819400"/>
              <a:ext cx="1052831" cy="3418840"/>
              <a:chOff x="0" y="0"/>
              <a:chExt cx="1052830" cy="3418839"/>
            </a:xfrm>
          </p:grpSpPr>
          <p:grpSp>
            <p:nvGrpSpPr>
              <p:cNvPr id="807" name="Grupo"/>
              <p:cNvGrpSpPr/>
              <p:nvPr/>
            </p:nvGrpSpPr>
            <p:grpSpPr>
              <a:xfrm>
                <a:off x="0" y="63500"/>
                <a:ext cx="1052831" cy="3355340"/>
                <a:chOff x="0" y="0"/>
                <a:chExt cx="1052830" cy="3355339"/>
              </a:xfrm>
            </p:grpSpPr>
            <p:sp>
              <p:nvSpPr>
                <p:cNvPr id="885" name="Figura"/>
                <p:cNvSpPr/>
                <p:nvPr/>
              </p:nvSpPr>
              <p:spPr>
                <a:xfrm>
                  <a:off x="0" y="0"/>
                  <a:ext cx="1052831" cy="33553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9671"/>
                      </a:moveTo>
                      <a:lnTo>
                        <a:pt x="21600" y="1921"/>
                      </a:lnTo>
                      <a:cubicBezTo>
                        <a:pt x="21600" y="858"/>
                        <a:pt x="18864" y="0"/>
                        <a:pt x="15477" y="0"/>
                      </a:cubicBez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15477" y="21600"/>
                      </a:lnTo>
                      <a:cubicBezTo>
                        <a:pt x="18838" y="21592"/>
                        <a:pt x="21600" y="20733"/>
                        <a:pt x="21600" y="19671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86" name="Figura"/>
                <p:cNvSpPr/>
                <p:nvPr/>
              </p:nvSpPr>
              <p:spPr>
                <a:xfrm>
                  <a:off x="0" y="76199"/>
                  <a:ext cx="974091" cy="31889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0318"/>
                      </a:moveTo>
                      <a:lnTo>
                        <a:pt x="21600" y="1290"/>
                      </a:lnTo>
                      <a:cubicBezTo>
                        <a:pt x="21600" y="585"/>
                        <a:pt x="19713" y="0"/>
                        <a:pt x="17376" y="0"/>
                      </a:cubicBez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17376" y="21600"/>
                      </a:lnTo>
                      <a:cubicBezTo>
                        <a:pt x="19713" y="21600"/>
                        <a:pt x="21600" y="21024"/>
                        <a:pt x="21600" y="20318"/>
                      </a:cubicBezTo>
                      <a:close/>
                    </a:path>
                  </a:pathLst>
                </a:custGeom>
                <a:solidFill>
                  <a:srgbClr val="C5334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808" name="Grupo"/>
              <p:cNvGrpSpPr/>
              <p:nvPr/>
            </p:nvGrpSpPr>
            <p:grpSpPr>
              <a:xfrm>
                <a:off x="279400" y="279400"/>
                <a:ext cx="580981" cy="1303020"/>
                <a:chOff x="0" y="0"/>
                <a:chExt cx="580980" cy="1303019"/>
              </a:xfrm>
            </p:grpSpPr>
            <p:sp>
              <p:nvSpPr>
                <p:cNvPr id="855" name="Figura"/>
                <p:cNvSpPr/>
                <p:nvPr/>
              </p:nvSpPr>
              <p:spPr>
                <a:xfrm>
                  <a:off x="228600" y="152399"/>
                  <a:ext cx="320162" cy="720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1" h="21600" extrusionOk="0">
                      <a:moveTo>
                        <a:pt x="19406" y="0"/>
                      </a:moveTo>
                      <a:cubicBezTo>
                        <a:pt x="19322" y="1295"/>
                        <a:pt x="18900" y="3162"/>
                        <a:pt x="17212" y="4990"/>
                      </a:cubicBezTo>
                      <a:cubicBezTo>
                        <a:pt x="14934" y="7505"/>
                        <a:pt x="11222" y="10286"/>
                        <a:pt x="7256" y="13181"/>
                      </a:cubicBezTo>
                      <a:cubicBezTo>
                        <a:pt x="4809" y="14971"/>
                        <a:pt x="2363" y="16838"/>
                        <a:pt x="0" y="18743"/>
                      </a:cubicBezTo>
                      <a:cubicBezTo>
                        <a:pt x="1097" y="19543"/>
                        <a:pt x="1266" y="20762"/>
                        <a:pt x="1181" y="21600"/>
                      </a:cubicBezTo>
                      <a:cubicBezTo>
                        <a:pt x="3797" y="19314"/>
                        <a:pt x="6919" y="16686"/>
                        <a:pt x="10716" y="13638"/>
                      </a:cubicBezTo>
                      <a:cubicBezTo>
                        <a:pt x="17044" y="8495"/>
                        <a:pt x="19913" y="4648"/>
                        <a:pt x="21178" y="2705"/>
                      </a:cubicBezTo>
                      <a:cubicBezTo>
                        <a:pt x="21600" y="1333"/>
                        <a:pt x="20503" y="305"/>
                        <a:pt x="19406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56" name="Figura"/>
                <p:cNvSpPr/>
                <p:nvPr/>
              </p:nvSpPr>
              <p:spPr>
                <a:xfrm>
                  <a:off x="190500" y="787399"/>
                  <a:ext cx="52634" cy="1066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93" h="21600" extrusionOk="0">
                      <a:moveTo>
                        <a:pt x="3840" y="11829"/>
                      </a:moveTo>
                      <a:cubicBezTo>
                        <a:pt x="2400" y="13114"/>
                        <a:pt x="1440" y="14657"/>
                        <a:pt x="0" y="16200"/>
                      </a:cubicBezTo>
                      <a:cubicBezTo>
                        <a:pt x="6240" y="17486"/>
                        <a:pt x="12480" y="19029"/>
                        <a:pt x="19200" y="21600"/>
                      </a:cubicBezTo>
                      <a:cubicBezTo>
                        <a:pt x="19680" y="18514"/>
                        <a:pt x="21600" y="6943"/>
                        <a:pt x="15840" y="0"/>
                      </a:cubicBezTo>
                      <a:cubicBezTo>
                        <a:pt x="11520" y="3857"/>
                        <a:pt x="7200" y="7971"/>
                        <a:pt x="3840" y="11829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57" name="Figura"/>
                <p:cNvSpPr/>
                <p:nvPr/>
              </p:nvSpPr>
              <p:spPr>
                <a:xfrm>
                  <a:off x="114299" y="977900"/>
                  <a:ext cx="68582" cy="90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600" y="0"/>
                      </a:moveTo>
                      <a:cubicBezTo>
                        <a:pt x="4800" y="5780"/>
                        <a:pt x="2400" y="11865"/>
                        <a:pt x="0" y="17645"/>
                      </a:cubicBezTo>
                      <a:cubicBezTo>
                        <a:pt x="3600" y="18558"/>
                        <a:pt x="7200" y="19775"/>
                        <a:pt x="10800" y="21600"/>
                      </a:cubicBezTo>
                      <a:cubicBezTo>
                        <a:pt x="14000" y="16428"/>
                        <a:pt x="17600" y="10952"/>
                        <a:pt x="21600" y="5172"/>
                      </a:cubicBezTo>
                      <a:cubicBezTo>
                        <a:pt x="21200" y="4868"/>
                        <a:pt x="20800" y="4563"/>
                        <a:pt x="20000" y="4259"/>
                      </a:cubicBezTo>
                      <a:cubicBezTo>
                        <a:pt x="16000" y="2434"/>
                        <a:pt x="11600" y="1217"/>
                        <a:pt x="760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58" name="Figura"/>
                <p:cNvSpPr/>
                <p:nvPr/>
              </p:nvSpPr>
              <p:spPr>
                <a:xfrm>
                  <a:off x="76200" y="1066800"/>
                  <a:ext cx="64770" cy="1282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675"/>
                      </a:moveTo>
                      <a:cubicBezTo>
                        <a:pt x="1271" y="20103"/>
                        <a:pt x="2118" y="20745"/>
                        <a:pt x="2965" y="21386"/>
                      </a:cubicBezTo>
                      <a:cubicBezTo>
                        <a:pt x="2965" y="21386"/>
                        <a:pt x="2965" y="21600"/>
                        <a:pt x="3388" y="21600"/>
                      </a:cubicBezTo>
                      <a:cubicBezTo>
                        <a:pt x="8894" y="15826"/>
                        <a:pt x="14824" y="9410"/>
                        <a:pt x="21600" y="2566"/>
                      </a:cubicBezTo>
                      <a:cubicBezTo>
                        <a:pt x="18212" y="1497"/>
                        <a:pt x="14824" y="642"/>
                        <a:pt x="11012" y="0"/>
                      </a:cubicBezTo>
                      <a:cubicBezTo>
                        <a:pt x="6353" y="8127"/>
                        <a:pt x="2118" y="15184"/>
                        <a:pt x="0" y="1967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59" name="Figura"/>
                <p:cNvSpPr/>
                <p:nvPr/>
              </p:nvSpPr>
              <p:spPr>
                <a:xfrm>
                  <a:off x="152399" y="889000"/>
                  <a:ext cx="81282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6416"/>
                      </a:moveTo>
                      <a:cubicBezTo>
                        <a:pt x="3712" y="17568"/>
                        <a:pt x="7425" y="19008"/>
                        <a:pt x="11137" y="21024"/>
                      </a:cubicBezTo>
                      <a:cubicBezTo>
                        <a:pt x="11475" y="21312"/>
                        <a:pt x="11813" y="21312"/>
                        <a:pt x="12150" y="21600"/>
                      </a:cubicBezTo>
                      <a:cubicBezTo>
                        <a:pt x="15188" y="16704"/>
                        <a:pt x="18225" y="11520"/>
                        <a:pt x="21600" y="6048"/>
                      </a:cubicBezTo>
                      <a:cubicBezTo>
                        <a:pt x="16875" y="3168"/>
                        <a:pt x="12488" y="1152"/>
                        <a:pt x="7762" y="0"/>
                      </a:cubicBezTo>
                      <a:cubicBezTo>
                        <a:pt x="5063" y="4896"/>
                        <a:pt x="2362" y="10656"/>
                        <a:pt x="0" y="1641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60" name="Figura"/>
                <p:cNvSpPr/>
                <p:nvPr/>
              </p:nvSpPr>
              <p:spPr>
                <a:xfrm>
                  <a:off x="63499" y="965199"/>
                  <a:ext cx="68582" cy="78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510"/>
                      </a:moveTo>
                      <a:cubicBezTo>
                        <a:pt x="4400" y="19858"/>
                        <a:pt x="9200" y="20206"/>
                        <a:pt x="14000" y="21600"/>
                      </a:cubicBezTo>
                      <a:cubicBezTo>
                        <a:pt x="16400" y="14981"/>
                        <a:pt x="18800" y="8361"/>
                        <a:pt x="21600" y="1742"/>
                      </a:cubicBezTo>
                      <a:cubicBezTo>
                        <a:pt x="16400" y="697"/>
                        <a:pt x="10800" y="0"/>
                        <a:pt x="5600" y="0"/>
                      </a:cubicBezTo>
                      <a:cubicBezTo>
                        <a:pt x="3600" y="6619"/>
                        <a:pt x="1600" y="13239"/>
                        <a:pt x="0" y="1951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61" name="Figura"/>
                <p:cNvSpPr/>
                <p:nvPr/>
              </p:nvSpPr>
              <p:spPr>
                <a:xfrm>
                  <a:off x="114300" y="787400"/>
                  <a:ext cx="91440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440"/>
                      </a:moveTo>
                      <a:cubicBezTo>
                        <a:pt x="4200" y="19440"/>
                        <a:pt x="8400" y="20160"/>
                        <a:pt x="12600" y="21600"/>
                      </a:cubicBezTo>
                      <a:cubicBezTo>
                        <a:pt x="13500" y="19440"/>
                        <a:pt x="14400" y="16920"/>
                        <a:pt x="15300" y="14760"/>
                      </a:cubicBezTo>
                      <a:cubicBezTo>
                        <a:pt x="17400" y="9720"/>
                        <a:pt x="19500" y="4680"/>
                        <a:pt x="21600" y="0"/>
                      </a:cubicBezTo>
                      <a:cubicBezTo>
                        <a:pt x="12600" y="3960"/>
                        <a:pt x="3900" y="14040"/>
                        <a:pt x="0" y="194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62" name="Figura"/>
                <p:cNvSpPr/>
                <p:nvPr/>
              </p:nvSpPr>
              <p:spPr>
                <a:xfrm>
                  <a:off x="126999" y="50799"/>
                  <a:ext cx="382211" cy="773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600" extrusionOk="0">
                      <a:moveTo>
                        <a:pt x="18606" y="0"/>
                      </a:moveTo>
                      <a:cubicBezTo>
                        <a:pt x="19248" y="1277"/>
                        <a:pt x="19818" y="3369"/>
                        <a:pt x="18321" y="5817"/>
                      </a:cubicBezTo>
                      <a:cubicBezTo>
                        <a:pt x="16966" y="8087"/>
                        <a:pt x="13830" y="10357"/>
                        <a:pt x="10194" y="12946"/>
                      </a:cubicBezTo>
                      <a:cubicBezTo>
                        <a:pt x="7414" y="14932"/>
                        <a:pt x="4562" y="16989"/>
                        <a:pt x="2067" y="19366"/>
                      </a:cubicBezTo>
                      <a:cubicBezTo>
                        <a:pt x="1283" y="20110"/>
                        <a:pt x="570" y="20855"/>
                        <a:pt x="0" y="21600"/>
                      </a:cubicBezTo>
                      <a:cubicBezTo>
                        <a:pt x="1354" y="20997"/>
                        <a:pt x="3137" y="20323"/>
                        <a:pt x="4990" y="20110"/>
                      </a:cubicBezTo>
                      <a:cubicBezTo>
                        <a:pt x="6986" y="18301"/>
                        <a:pt x="9125" y="16528"/>
                        <a:pt x="11263" y="14790"/>
                      </a:cubicBezTo>
                      <a:cubicBezTo>
                        <a:pt x="14543" y="12095"/>
                        <a:pt x="17679" y="9541"/>
                        <a:pt x="19604" y="7200"/>
                      </a:cubicBezTo>
                      <a:cubicBezTo>
                        <a:pt x="21386" y="5036"/>
                        <a:pt x="21600" y="3228"/>
                        <a:pt x="21386" y="1986"/>
                      </a:cubicBezTo>
                      <a:cubicBezTo>
                        <a:pt x="20958" y="638"/>
                        <a:pt x="19533" y="106"/>
                        <a:pt x="18606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63" name="Figura"/>
                <p:cNvSpPr/>
                <p:nvPr/>
              </p:nvSpPr>
              <p:spPr>
                <a:xfrm>
                  <a:off x="88900" y="876299"/>
                  <a:ext cx="80011" cy="803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49" extrusionOk="0">
                      <a:moveTo>
                        <a:pt x="0" y="19662"/>
                      </a:moveTo>
                      <a:cubicBezTo>
                        <a:pt x="4457" y="19662"/>
                        <a:pt x="9257" y="20337"/>
                        <a:pt x="13714" y="21349"/>
                      </a:cubicBezTo>
                      <a:cubicBezTo>
                        <a:pt x="16114" y="14599"/>
                        <a:pt x="18857" y="7849"/>
                        <a:pt x="21600" y="1774"/>
                      </a:cubicBezTo>
                      <a:cubicBezTo>
                        <a:pt x="16457" y="424"/>
                        <a:pt x="11314" y="-251"/>
                        <a:pt x="6857" y="86"/>
                      </a:cubicBezTo>
                      <a:cubicBezTo>
                        <a:pt x="4114" y="6837"/>
                        <a:pt x="2057" y="13587"/>
                        <a:pt x="0" y="1966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64" name="Figura"/>
                <p:cNvSpPr/>
                <p:nvPr/>
              </p:nvSpPr>
              <p:spPr>
                <a:xfrm>
                  <a:off x="38099" y="1054100"/>
                  <a:ext cx="5969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691"/>
                      </a:moveTo>
                      <a:cubicBezTo>
                        <a:pt x="3677" y="20691"/>
                        <a:pt x="6894" y="21145"/>
                        <a:pt x="9651" y="21600"/>
                      </a:cubicBezTo>
                      <a:cubicBezTo>
                        <a:pt x="12409" y="16598"/>
                        <a:pt x="16545" y="9322"/>
                        <a:pt x="21600" y="1137"/>
                      </a:cubicBezTo>
                      <a:cubicBezTo>
                        <a:pt x="16545" y="455"/>
                        <a:pt x="11030" y="0"/>
                        <a:pt x="5974" y="0"/>
                      </a:cubicBezTo>
                      <a:cubicBezTo>
                        <a:pt x="1838" y="9322"/>
                        <a:pt x="460" y="16371"/>
                        <a:pt x="0" y="20691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65" name="Figura"/>
                <p:cNvSpPr/>
                <p:nvPr/>
              </p:nvSpPr>
              <p:spPr>
                <a:xfrm>
                  <a:off x="12699" y="876300"/>
                  <a:ext cx="73661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4469" y="20880"/>
                        <a:pt x="9683" y="20160"/>
                        <a:pt x="14897" y="20160"/>
                      </a:cubicBezTo>
                      <a:cubicBezTo>
                        <a:pt x="16759" y="14040"/>
                        <a:pt x="18993" y="7560"/>
                        <a:pt x="21600" y="1080"/>
                      </a:cubicBezTo>
                      <a:lnTo>
                        <a:pt x="21600" y="0"/>
                      </a:lnTo>
                      <a:cubicBezTo>
                        <a:pt x="14897" y="720"/>
                        <a:pt x="8938" y="2520"/>
                        <a:pt x="3724" y="4680"/>
                      </a:cubicBezTo>
                      <a:cubicBezTo>
                        <a:pt x="2607" y="10440"/>
                        <a:pt x="1117" y="16200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66" name="Figura"/>
                <p:cNvSpPr/>
                <p:nvPr/>
              </p:nvSpPr>
              <p:spPr>
                <a:xfrm>
                  <a:off x="38099" y="774700"/>
                  <a:ext cx="57413" cy="100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76" h="21600" extrusionOk="0">
                      <a:moveTo>
                        <a:pt x="0" y="21600"/>
                      </a:moveTo>
                      <a:cubicBezTo>
                        <a:pt x="5974" y="20233"/>
                        <a:pt x="13328" y="19413"/>
                        <a:pt x="20681" y="18866"/>
                      </a:cubicBezTo>
                      <a:cubicBezTo>
                        <a:pt x="21600" y="12030"/>
                        <a:pt x="15626" y="4101"/>
                        <a:pt x="11949" y="0"/>
                      </a:cubicBezTo>
                      <a:cubicBezTo>
                        <a:pt x="6894" y="7382"/>
                        <a:pt x="3217" y="14491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67" name="Figura"/>
                <p:cNvSpPr/>
                <p:nvPr/>
              </p:nvSpPr>
              <p:spPr>
                <a:xfrm>
                  <a:off x="76200" y="0"/>
                  <a:ext cx="380368" cy="8420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1" h="21600" extrusionOk="0">
                      <a:moveTo>
                        <a:pt x="17502" y="0"/>
                      </a:moveTo>
                      <a:cubicBezTo>
                        <a:pt x="17502" y="0"/>
                        <a:pt x="20280" y="3160"/>
                        <a:pt x="16530" y="7070"/>
                      </a:cubicBezTo>
                      <a:cubicBezTo>
                        <a:pt x="13266" y="10425"/>
                        <a:pt x="6876" y="12771"/>
                        <a:pt x="1389" y="18016"/>
                      </a:cubicBezTo>
                      <a:cubicBezTo>
                        <a:pt x="903" y="18505"/>
                        <a:pt x="417" y="18961"/>
                        <a:pt x="0" y="19450"/>
                      </a:cubicBezTo>
                      <a:cubicBezTo>
                        <a:pt x="347" y="19743"/>
                        <a:pt x="1389" y="20655"/>
                        <a:pt x="1667" y="21600"/>
                      </a:cubicBezTo>
                      <a:cubicBezTo>
                        <a:pt x="2361" y="20753"/>
                        <a:pt x="3195" y="19906"/>
                        <a:pt x="4167" y="19026"/>
                      </a:cubicBezTo>
                      <a:cubicBezTo>
                        <a:pt x="6598" y="16843"/>
                        <a:pt x="9446" y="14921"/>
                        <a:pt x="12154" y="13097"/>
                      </a:cubicBezTo>
                      <a:cubicBezTo>
                        <a:pt x="15627" y="10719"/>
                        <a:pt x="18683" y="8699"/>
                        <a:pt x="19933" y="6646"/>
                      </a:cubicBezTo>
                      <a:cubicBezTo>
                        <a:pt x="21600" y="4040"/>
                        <a:pt x="20489" y="1824"/>
                        <a:pt x="19725" y="847"/>
                      </a:cubicBezTo>
                      <a:cubicBezTo>
                        <a:pt x="18961" y="130"/>
                        <a:pt x="17502" y="0"/>
                        <a:pt x="17502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68" name="Figura"/>
                <p:cNvSpPr/>
                <p:nvPr/>
              </p:nvSpPr>
              <p:spPr>
                <a:xfrm>
                  <a:off x="-1" y="1054099"/>
                  <a:ext cx="44451" cy="1181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4320" y="21368"/>
                        <a:pt x="9257" y="21135"/>
                        <a:pt x="13577" y="21135"/>
                      </a:cubicBezTo>
                      <a:cubicBezTo>
                        <a:pt x="14194" y="16955"/>
                        <a:pt x="16663" y="9523"/>
                        <a:pt x="21600" y="0"/>
                      </a:cubicBezTo>
                      <a:cubicBezTo>
                        <a:pt x="14194" y="0"/>
                        <a:pt x="7406" y="232"/>
                        <a:pt x="2469" y="465"/>
                      </a:cubicBezTo>
                      <a:cubicBezTo>
                        <a:pt x="1234" y="8129"/>
                        <a:pt x="617" y="15097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69" name="Figura"/>
                <p:cNvSpPr/>
                <p:nvPr/>
              </p:nvSpPr>
              <p:spPr>
                <a:xfrm>
                  <a:off x="-1" y="965199"/>
                  <a:ext cx="58421" cy="73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4226" y="21228"/>
                        <a:pt x="9391" y="20855"/>
                        <a:pt x="15026" y="20855"/>
                      </a:cubicBezTo>
                      <a:cubicBezTo>
                        <a:pt x="16904" y="14524"/>
                        <a:pt x="18783" y="7448"/>
                        <a:pt x="21600" y="0"/>
                      </a:cubicBezTo>
                      <a:cubicBezTo>
                        <a:pt x="15026" y="372"/>
                        <a:pt x="8452" y="1117"/>
                        <a:pt x="3287" y="1862"/>
                      </a:cubicBezTo>
                      <a:cubicBezTo>
                        <a:pt x="1878" y="8566"/>
                        <a:pt x="939" y="15269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70" name="Figura"/>
                <p:cNvSpPr/>
                <p:nvPr/>
              </p:nvSpPr>
              <p:spPr>
                <a:xfrm>
                  <a:off x="165100" y="1003300"/>
                  <a:ext cx="67310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004" y="0"/>
                      </a:moveTo>
                      <a:cubicBezTo>
                        <a:pt x="6928" y="5472"/>
                        <a:pt x="3668" y="10656"/>
                        <a:pt x="0" y="15552"/>
                      </a:cubicBezTo>
                      <a:cubicBezTo>
                        <a:pt x="0" y="15552"/>
                        <a:pt x="408" y="15840"/>
                        <a:pt x="408" y="15840"/>
                      </a:cubicBezTo>
                      <a:cubicBezTo>
                        <a:pt x="3260" y="17568"/>
                        <a:pt x="6113" y="19584"/>
                        <a:pt x="8558" y="21600"/>
                      </a:cubicBezTo>
                      <a:cubicBezTo>
                        <a:pt x="12634" y="17280"/>
                        <a:pt x="17117" y="12672"/>
                        <a:pt x="21600" y="7776"/>
                      </a:cubicBezTo>
                      <a:cubicBezTo>
                        <a:pt x="18340" y="4896"/>
                        <a:pt x="15079" y="2304"/>
                        <a:pt x="11004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71" name="Figura"/>
                <p:cNvSpPr/>
                <p:nvPr/>
              </p:nvSpPr>
              <p:spPr>
                <a:xfrm>
                  <a:off x="203199" y="927100"/>
                  <a:ext cx="73661" cy="101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055" y="0"/>
                      </a:moveTo>
                      <a:cubicBezTo>
                        <a:pt x="6331" y="5130"/>
                        <a:pt x="2979" y="9720"/>
                        <a:pt x="0" y="14310"/>
                      </a:cubicBezTo>
                      <a:cubicBezTo>
                        <a:pt x="3724" y="16470"/>
                        <a:pt x="7076" y="18900"/>
                        <a:pt x="10055" y="21600"/>
                      </a:cubicBezTo>
                      <a:cubicBezTo>
                        <a:pt x="13779" y="17280"/>
                        <a:pt x="17876" y="12960"/>
                        <a:pt x="21600" y="8370"/>
                      </a:cubicBezTo>
                      <a:cubicBezTo>
                        <a:pt x="18993" y="6210"/>
                        <a:pt x="16386" y="4050"/>
                        <a:pt x="13407" y="2160"/>
                      </a:cubicBezTo>
                      <a:cubicBezTo>
                        <a:pt x="12290" y="1350"/>
                        <a:pt x="11172" y="810"/>
                        <a:pt x="10055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72" name="Figura"/>
                <p:cNvSpPr/>
                <p:nvPr/>
              </p:nvSpPr>
              <p:spPr>
                <a:xfrm>
                  <a:off x="101600" y="1092199"/>
                  <a:ext cx="85091" cy="1422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514"/>
                      </a:moveTo>
                      <a:cubicBezTo>
                        <a:pt x="322" y="19479"/>
                        <a:pt x="967" y="20443"/>
                        <a:pt x="1290" y="21600"/>
                      </a:cubicBezTo>
                      <a:cubicBezTo>
                        <a:pt x="5803" y="17743"/>
                        <a:pt x="12896" y="11571"/>
                        <a:pt x="21600" y="3857"/>
                      </a:cubicBezTo>
                      <a:cubicBezTo>
                        <a:pt x="19666" y="2507"/>
                        <a:pt x="17409" y="1157"/>
                        <a:pt x="15152" y="0"/>
                      </a:cubicBezTo>
                      <a:cubicBezTo>
                        <a:pt x="9349" y="6557"/>
                        <a:pt x="4513" y="12729"/>
                        <a:pt x="0" y="1851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73" name="Figura"/>
                <p:cNvSpPr/>
                <p:nvPr/>
              </p:nvSpPr>
              <p:spPr>
                <a:xfrm>
                  <a:off x="254000" y="876299"/>
                  <a:ext cx="85091" cy="711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643"/>
                      </a:moveTo>
                      <a:cubicBezTo>
                        <a:pt x="1290" y="10800"/>
                        <a:pt x="2579" y="11957"/>
                        <a:pt x="3869" y="13500"/>
                      </a:cubicBezTo>
                      <a:cubicBezTo>
                        <a:pt x="6125" y="16200"/>
                        <a:pt x="8382" y="18900"/>
                        <a:pt x="10316" y="21600"/>
                      </a:cubicBezTo>
                      <a:cubicBezTo>
                        <a:pt x="14185" y="14657"/>
                        <a:pt x="17731" y="7329"/>
                        <a:pt x="21600" y="0"/>
                      </a:cubicBezTo>
                      <a:cubicBezTo>
                        <a:pt x="13218" y="2314"/>
                        <a:pt x="3546" y="7714"/>
                        <a:pt x="0" y="9643"/>
                      </a:cubicBezTo>
                      <a:cubicBezTo>
                        <a:pt x="322" y="9643"/>
                        <a:pt x="322" y="9643"/>
                        <a:pt x="0" y="964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74" name="Figura"/>
                <p:cNvSpPr/>
                <p:nvPr/>
              </p:nvSpPr>
              <p:spPr>
                <a:xfrm>
                  <a:off x="266699" y="266700"/>
                  <a:ext cx="314282" cy="61849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6" h="21600" extrusionOk="0">
                      <a:moveTo>
                        <a:pt x="10069" y="12020"/>
                      </a:moveTo>
                      <a:cubicBezTo>
                        <a:pt x="6110" y="15745"/>
                        <a:pt x="2840" y="18850"/>
                        <a:pt x="0" y="21600"/>
                      </a:cubicBezTo>
                      <a:cubicBezTo>
                        <a:pt x="1463" y="21290"/>
                        <a:pt x="3786" y="20802"/>
                        <a:pt x="5766" y="20713"/>
                      </a:cubicBezTo>
                      <a:cubicBezTo>
                        <a:pt x="7573" y="19161"/>
                        <a:pt x="9466" y="17608"/>
                        <a:pt x="11187" y="15967"/>
                      </a:cubicBezTo>
                      <a:cubicBezTo>
                        <a:pt x="15920" y="11754"/>
                        <a:pt x="19104" y="6963"/>
                        <a:pt x="20912" y="3859"/>
                      </a:cubicBezTo>
                      <a:cubicBezTo>
                        <a:pt x="21600" y="1863"/>
                        <a:pt x="21342" y="710"/>
                        <a:pt x="20309" y="0"/>
                      </a:cubicBezTo>
                      <a:cubicBezTo>
                        <a:pt x="18846" y="2439"/>
                        <a:pt x="15662" y="6742"/>
                        <a:pt x="10069" y="1202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75" name="Figura"/>
                <p:cNvSpPr/>
                <p:nvPr/>
              </p:nvSpPr>
              <p:spPr>
                <a:xfrm>
                  <a:off x="254000" y="977900"/>
                  <a:ext cx="69850" cy="104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2644"/>
                      </a:moveTo>
                      <a:cubicBezTo>
                        <a:pt x="3142" y="15541"/>
                        <a:pt x="6284" y="18702"/>
                        <a:pt x="8640" y="21600"/>
                      </a:cubicBezTo>
                      <a:cubicBezTo>
                        <a:pt x="12960" y="17912"/>
                        <a:pt x="17280" y="13961"/>
                        <a:pt x="21600" y="10273"/>
                      </a:cubicBezTo>
                      <a:cubicBezTo>
                        <a:pt x="19244" y="6585"/>
                        <a:pt x="16102" y="3161"/>
                        <a:pt x="12567" y="0"/>
                      </a:cubicBezTo>
                      <a:cubicBezTo>
                        <a:pt x="7855" y="4478"/>
                        <a:pt x="3927" y="8693"/>
                        <a:pt x="0" y="1264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76" name="Figura"/>
                <p:cNvSpPr/>
                <p:nvPr/>
              </p:nvSpPr>
              <p:spPr>
                <a:xfrm>
                  <a:off x="203200" y="1054099"/>
                  <a:ext cx="66041" cy="927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4203"/>
                      </a:moveTo>
                      <a:cubicBezTo>
                        <a:pt x="2908" y="16570"/>
                        <a:pt x="5400" y="19233"/>
                        <a:pt x="7477" y="21600"/>
                      </a:cubicBezTo>
                      <a:cubicBezTo>
                        <a:pt x="12046" y="17753"/>
                        <a:pt x="17031" y="13907"/>
                        <a:pt x="21600" y="10060"/>
                      </a:cubicBezTo>
                      <a:cubicBezTo>
                        <a:pt x="19108" y="6805"/>
                        <a:pt x="16200" y="3255"/>
                        <a:pt x="13292" y="0"/>
                      </a:cubicBezTo>
                      <a:cubicBezTo>
                        <a:pt x="8723" y="5326"/>
                        <a:pt x="4154" y="9764"/>
                        <a:pt x="0" y="1420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77" name="Figura"/>
                <p:cNvSpPr/>
                <p:nvPr/>
              </p:nvSpPr>
              <p:spPr>
                <a:xfrm>
                  <a:off x="101599" y="1130300"/>
                  <a:ext cx="107951" cy="139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440"/>
                      </a:moveTo>
                      <a:cubicBezTo>
                        <a:pt x="0" y="19636"/>
                        <a:pt x="0" y="19636"/>
                        <a:pt x="0" y="19833"/>
                      </a:cubicBezTo>
                      <a:cubicBezTo>
                        <a:pt x="254" y="20422"/>
                        <a:pt x="254" y="21011"/>
                        <a:pt x="254" y="21600"/>
                      </a:cubicBezTo>
                      <a:cubicBezTo>
                        <a:pt x="7624" y="16298"/>
                        <a:pt x="14739" y="10604"/>
                        <a:pt x="21600" y="4713"/>
                      </a:cubicBezTo>
                      <a:cubicBezTo>
                        <a:pt x="20329" y="3142"/>
                        <a:pt x="18805" y="1571"/>
                        <a:pt x="17280" y="0"/>
                      </a:cubicBezTo>
                      <a:cubicBezTo>
                        <a:pt x="9656" y="8836"/>
                        <a:pt x="3304" y="15709"/>
                        <a:pt x="0" y="194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78" name="Figura"/>
                <p:cNvSpPr/>
                <p:nvPr/>
              </p:nvSpPr>
              <p:spPr>
                <a:xfrm>
                  <a:off x="304799" y="889000"/>
                  <a:ext cx="48367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063" h="21600" extrusionOk="0">
                      <a:moveTo>
                        <a:pt x="0" y="12960"/>
                      </a:moveTo>
                      <a:cubicBezTo>
                        <a:pt x="4741" y="15688"/>
                        <a:pt x="8956" y="18644"/>
                        <a:pt x="12644" y="21600"/>
                      </a:cubicBezTo>
                      <a:cubicBezTo>
                        <a:pt x="19493" y="14552"/>
                        <a:pt x="21600" y="6594"/>
                        <a:pt x="18966" y="0"/>
                      </a:cubicBezTo>
                      <a:cubicBezTo>
                        <a:pt x="12644" y="4320"/>
                        <a:pt x="6322" y="8867"/>
                        <a:pt x="0" y="1296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79" name="Figura"/>
                <p:cNvSpPr/>
                <p:nvPr/>
              </p:nvSpPr>
              <p:spPr>
                <a:xfrm>
                  <a:off x="355599" y="419099"/>
                  <a:ext cx="217335" cy="547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35" h="21600" extrusionOk="0">
                      <a:moveTo>
                        <a:pt x="7800" y="12128"/>
                      </a:moveTo>
                      <a:cubicBezTo>
                        <a:pt x="5280" y="13982"/>
                        <a:pt x="2640" y="15837"/>
                        <a:pt x="0" y="17591"/>
                      </a:cubicBezTo>
                      <a:cubicBezTo>
                        <a:pt x="840" y="18794"/>
                        <a:pt x="840" y="20197"/>
                        <a:pt x="120" y="21600"/>
                      </a:cubicBezTo>
                      <a:cubicBezTo>
                        <a:pt x="2040" y="20447"/>
                        <a:pt x="3960" y="19245"/>
                        <a:pt x="5760" y="17992"/>
                      </a:cubicBezTo>
                      <a:cubicBezTo>
                        <a:pt x="11520" y="13982"/>
                        <a:pt x="15960" y="9773"/>
                        <a:pt x="18840" y="6716"/>
                      </a:cubicBezTo>
                      <a:cubicBezTo>
                        <a:pt x="21600" y="3258"/>
                        <a:pt x="20160" y="652"/>
                        <a:pt x="20160" y="0"/>
                      </a:cubicBezTo>
                      <a:cubicBezTo>
                        <a:pt x="17640" y="3508"/>
                        <a:pt x="13440" y="8019"/>
                        <a:pt x="7800" y="1212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80" name="Figura"/>
                <p:cNvSpPr/>
                <p:nvPr/>
              </p:nvSpPr>
              <p:spPr>
                <a:xfrm>
                  <a:off x="114300" y="1168400"/>
                  <a:ext cx="134620" cy="1346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340"/>
                      </a:moveTo>
                      <a:cubicBezTo>
                        <a:pt x="204" y="19358"/>
                        <a:pt x="204" y="20377"/>
                        <a:pt x="408" y="21600"/>
                      </a:cubicBezTo>
                      <a:cubicBezTo>
                        <a:pt x="2242" y="20785"/>
                        <a:pt x="4483" y="19766"/>
                        <a:pt x="6725" y="18340"/>
                      </a:cubicBezTo>
                      <a:cubicBezTo>
                        <a:pt x="11819" y="15283"/>
                        <a:pt x="16709" y="11615"/>
                        <a:pt x="21600" y="6928"/>
                      </a:cubicBezTo>
                      <a:cubicBezTo>
                        <a:pt x="20581" y="4891"/>
                        <a:pt x="19562" y="2445"/>
                        <a:pt x="18136" y="0"/>
                      </a:cubicBezTo>
                      <a:cubicBezTo>
                        <a:pt x="12430" y="6521"/>
                        <a:pt x="6317" y="12634"/>
                        <a:pt x="0" y="183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81" name="Figura"/>
                <p:cNvSpPr/>
                <p:nvPr/>
              </p:nvSpPr>
              <p:spPr>
                <a:xfrm>
                  <a:off x="342900" y="673099"/>
                  <a:ext cx="200661" cy="3530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1641" y="21367"/>
                        <a:pt x="3965" y="21134"/>
                        <a:pt x="6425" y="21289"/>
                      </a:cubicBezTo>
                      <a:cubicBezTo>
                        <a:pt x="12987" y="15151"/>
                        <a:pt x="18319" y="7925"/>
                        <a:pt x="21600" y="0"/>
                      </a:cubicBezTo>
                      <a:cubicBezTo>
                        <a:pt x="18456" y="4118"/>
                        <a:pt x="14491" y="8858"/>
                        <a:pt x="9570" y="13519"/>
                      </a:cubicBezTo>
                      <a:cubicBezTo>
                        <a:pt x="6562" y="16239"/>
                        <a:pt x="3418" y="18958"/>
                        <a:pt x="0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82" name="Figura"/>
                <p:cNvSpPr/>
                <p:nvPr/>
              </p:nvSpPr>
              <p:spPr>
                <a:xfrm>
                  <a:off x="342900" y="1028700"/>
                  <a:ext cx="50800" cy="56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95" extrusionOk="0">
                      <a:moveTo>
                        <a:pt x="5940" y="21195"/>
                      </a:moveTo>
                      <a:cubicBezTo>
                        <a:pt x="11340" y="14475"/>
                        <a:pt x="16740" y="7275"/>
                        <a:pt x="21600" y="75"/>
                      </a:cubicBezTo>
                      <a:cubicBezTo>
                        <a:pt x="12960" y="-405"/>
                        <a:pt x="4860" y="1515"/>
                        <a:pt x="0" y="2955"/>
                      </a:cubicBezTo>
                      <a:cubicBezTo>
                        <a:pt x="2700" y="9195"/>
                        <a:pt x="4860" y="14955"/>
                        <a:pt x="5940" y="2119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83" name="Figura"/>
                <p:cNvSpPr/>
                <p:nvPr/>
              </p:nvSpPr>
              <p:spPr>
                <a:xfrm>
                  <a:off x="292100" y="1041400"/>
                  <a:ext cx="55881" cy="102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709" y="0"/>
                      </a:moveTo>
                      <a:cubicBezTo>
                        <a:pt x="10800" y="3733"/>
                        <a:pt x="5400" y="7467"/>
                        <a:pt x="0" y="10933"/>
                      </a:cubicBezTo>
                      <a:cubicBezTo>
                        <a:pt x="3436" y="14667"/>
                        <a:pt x="6382" y="18400"/>
                        <a:pt x="8345" y="21600"/>
                      </a:cubicBezTo>
                      <a:cubicBezTo>
                        <a:pt x="12764" y="18667"/>
                        <a:pt x="17182" y="15733"/>
                        <a:pt x="21600" y="12533"/>
                      </a:cubicBezTo>
                      <a:cubicBezTo>
                        <a:pt x="21109" y="8267"/>
                        <a:pt x="19145" y="4000"/>
                        <a:pt x="15709" y="0"/>
                      </a:cubicBezTo>
                      <a:lnTo>
                        <a:pt x="15709" y="0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84" name="Figura"/>
                <p:cNvSpPr/>
                <p:nvPr/>
              </p:nvSpPr>
              <p:spPr>
                <a:xfrm>
                  <a:off x="228599" y="1104900"/>
                  <a:ext cx="62232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1400"/>
                      </a:moveTo>
                      <a:cubicBezTo>
                        <a:pt x="3086" y="15000"/>
                        <a:pt x="5731" y="18600"/>
                        <a:pt x="7935" y="21600"/>
                      </a:cubicBezTo>
                      <a:cubicBezTo>
                        <a:pt x="12784" y="18600"/>
                        <a:pt x="17192" y="15300"/>
                        <a:pt x="21600" y="12000"/>
                      </a:cubicBezTo>
                      <a:cubicBezTo>
                        <a:pt x="19837" y="8400"/>
                        <a:pt x="17633" y="4200"/>
                        <a:pt x="14547" y="0"/>
                      </a:cubicBezTo>
                      <a:cubicBezTo>
                        <a:pt x="9698" y="3900"/>
                        <a:pt x="4849" y="7500"/>
                        <a:pt x="0" y="114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809" name="Figura"/>
              <p:cNvSpPr/>
              <p:nvPr/>
            </p:nvSpPr>
            <p:spPr>
              <a:xfrm>
                <a:off x="76199" y="241300"/>
                <a:ext cx="118112" cy="12128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84" y="0"/>
                    </a:moveTo>
                    <a:lnTo>
                      <a:pt x="0" y="1832"/>
                    </a:lnTo>
                    <a:lnTo>
                      <a:pt x="7897" y="1832"/>
                    </a:lnTo>
                    <a:lnTo>
                      <a:pt x="0" y="21600"/>
                    </a:lnTo>
                    <a:lnTo>
                      <a:pt x="10684" y="21600"/>
                    </a:lnTo>
                    <a:lnTo>
                      <a:pt x="21600" y="21600"/>
                    </a:lnTo>
                    <a:lnTo>
                      <a:pt x="13471" y="1832"/>
                    </a:lnTo>
                    <a:lnTo>
                      <a:pt x="21600" y="1832"/>
                    </a:lnTo>
                    <a:close/>
                  </a:path>
                </a:pathLst>
              </a:custGeom>
              <a:solidFill>
                <a:srgbClr val="FBCF3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810" name="Grupo"/>
              <p:cNvGrpSpPr/>
              <p:nvPr/>
            </p:nvGrpSpPr>
            <p:grpSpPr>
              <a:xfrm>
                <a:off x="279400" y="1854200"/>
                <a:ext cx="582251" cy="1299210"/>
                <a:chOff x="0" y="0"/>
                <a:chExt cx="582250" cy="1299209"/>
              </a:xfrm>
            </p:grpSpPr>
            <p:sp>
              <p:nvSpPr>
                <p:cNvPr id="825" name="Figura"/>
                <p:cNvSpPr/>
                <p:nvPr/>
              </p:nvSpPr>
              <p:spPr>
                <a:xfrm>
                  <a:off x="228600" y="431799"/>
                  <a:ext cx="319764" cy="720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7" h="21600" extrusionOk="0">
                      <a:moveTo>
                        <a:pt x="10758" y="7962"/>
                      </a:moveTo>
                      <a:cubicBezTo>
                        <a:pt x="6946" y="4876"/>
                        <a:pt x="3812" y="2286"/>
                        <a:pt x="1186" y="0"/>
                      </a:cubicBezTo>
                      <a:cubicBezTo>
                        <a:pt x="1271" y="876"/>
                        <a:pt x="1101" y="2057"/>
                        <a:pt x="0" y="2857"/>
                      </a:cubicBezTo>
                      <a:cubicBezTo>
                        <a:pt x="2287" y="4762"/>
                        <a:pt x="4828" y="6590"/>
                        <a:pt x="7285" y="8419"/>
                      </a:cubicBezTo>
                      <a:cubicBezTo>
                        <a:pt x="11266" y="11352"/>
                        <a:pt x="14993" y="14095"/>
                        <a:pt x="17280" y="16610"/>
                      </a:cubicBezTo>
                      <a:cubicBezTo>
                        <a:pt x="18974" y="18438"/>
                        <a:pt x="19398" y="20305"/>
                        <a:pt x="19482" y="21600"/>
                      </a:cubicBezTo>
                      <a:cubicBezTo>
                        <a:pt x="20584" y="21333"/>
                        <a:pt x="21600" y="20267"/>
                        <a:pt x="21261" y="18895"/>
                      </a:cubicBezTo>
                      <a:cubicBezTo>
                        <a:pt x="19991" y="16952"/>
                        <a:pt x="17111" y="13105"/>
                        <a:pt x="10758" y="796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26" name="Figura"/>
                <p:cNvSpPr/>
                <p:nvPr/>
              </p:nvSpPr>
              <p:spPr>
                <a:xfrm>
                  <a:off x="190499" y="406399"/>
                  <a:ext cx="52305" cy="1066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68" h="21600" extrusionOk="0">
                      <a:moveTo>
                        <a:pt x="0" y="5143"/>
                      </a:moveTo>
                      <a:cubicBezTo>
                        <a:pt x="1440" y="6686"/>
                        <a:pt x="2400" y="7971"/>
                        <a:pt x="3840" y="9514"/>
                      </a:cubicBezTo>
                      <a:cubicBezTo>
                        <a:pt x="7680" y="13629"/>
                        <a:pt x="11520" y="17486"/>
                        <a:pt x="15360" y="21600"/>
                      </a:cubicBezTo>
                      <a:cubicBezTo>
                        <a:pt x="21600" y="14400"/>
                        <a:pt x="19680" y="3086"/>
                        <a:pt x="18720" y="0"/>
                      </a:cubicBezTo>
                      <a:cubicBezTo>
                        <a:pt x="12480" y="2057"/>
                        <a:pt x="6240" y="3857"/>
                        <a:pt x="0" y="514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27" name="Figura"/>
                <p:cNvSpPr/>
                <p:nvPr/>
              </p:nvSpPr>
              <p:spPr>
                <a:xfrm>
                  <a:off x="114299" y="241300"/>
                  <a:ext cx="68582" cy="90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955"/>
                      </a:moveTo>
                      <a:cubicBezTo>
                        <a:pt x="2400" y="9735"/>
                        <a:pt x="4800" y="15515"/>
                        <a:pt x="7600" y="21600"/>
                      </a:cubicBezTo>
                      <a:cubicBezTo>
                        <a:pt x="12000" y="20687"/>
                        <a:pt x="16000" y="19166"/>
                        <a:pt x="20000" y="17341"/>
                      </a:cubicBezTo>
                      <a:cubicBezTo>
                        <a:pt x="20400" y="17037"/>
                        <a:pt x="20800" y="16732"/>
                        <a:pt x="21600" y="16428"/>
                      </a:cubicBezTo>
                      <a:cubicBezTo>
                        <a:pt x="17600" y="10648"/>
                        <a:pt x="14400" y="5172"/>
                        <a:pt x="10800" y="0"/>
                      </a:cubicBezTo>
                      <a:cubicBezTo>
                        <a:pt x="7200" y="1825"/>
                        <a:pt x="3600" y="3042"/>
                        <a:pt x="0" y="395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28" name="Figura"/>
                <p:cNvSpPr/>
                <p:nvPr/>
              </p:nvSpPr>
              <p:spPr>
                <a:xfrm>
                  <a:off x="76200" y="114300"/>
                  <a:ext cx="64770" cy="1282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965" y="214"/>
                      </a:moveTo>
                      <a:cubicBezTo>
                        <a:pt x="2118" y="855"/>
                        <a:pt x="847" y="1497"/>
                        <a:pt x="0" y="1925"/>
                      </a:cubicBezTo>
                      <a:cubicBezTo>
                        <a:pt x="2541" y="6416"/>
                        <a:pt x="6353" y="13687"/>
                        <a:pt x="11012" y="21600"/>
                      </a:cubicBezTo>
                      <a:cubicBezTo>
                        <a:pt x="14824" y="20958"/>
                        <a:pt x="18212" y="20103"/>
                        <a:pt x="21600" y="19034"/>
                      </a:cubicBezTo>
                      <a:cubicBezTo>
                        <a:pt x="14824" y="12190"/>
                        <a:pt x="8894" y="5988"/>
                        <a:pt x="3388" y="0"/>
                      </a:cubicBezTo>
                      <a:cubicBezTo>
                        <a:pt x="3388" y="0"/>
                        <a:pt x="3388" y="0"/>
                        <a:pt x="2965" y="214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29" name="Figura"/>
                <p:cNvSpPr/>
                <p:nvPr/>
              </p:nvSpPr>
              <p:spPr>
                <a:xfrm>
                  <a:off x="152399" y="317499"/>
                  <a:ext cx="81282" cy="957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34" extrusionOk="0">
                      <a:moveTo>
                        <a:pt x="11137" y="402"/>
                      </a:moveTo>
                      <a:cubicBezTo>
                        <a:pt x="7425" y="2392"/>
                        <a:pt x="3712" y="3813"/>
                        <a:pt x="0" y="4950"/>
                      </a:cubicBezTo>
                      <a:cubicBezTo>
                        <a:pt x="2362" y="10634"/>
                        <a:pt x="5063" y="16318"/>
                        <a:pt x="7762" y="21434"/>
                      </a:cubicBezTo>
                      <a:cubicBezTo>
                        <a:pt x="12150" y="20013"/>
                        <a:pt x="16875" y="18023"/>
                        <a:pt x="21600" y="15466"/>
                      </a:cubicBezTo>
                      <a:cubicBezTo>
                        <a:pt x="18225" y="10066"/>
                        <a:pt x="15188" y="4950"/>
                        <a:pt x="12150" y="118"/>
                      </a:cubicBezTo>
                      <a:cubicBezTo>
                        <a:pt x="11813" y="-166"/>
                        <a:pt x="11475" y="118"/>
                        <a:pt x="11137" y="402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30" name="Figura"/>
                <p:cNvSpPr/>
                <p:nvPr/>
              </p:nvSpPr>
              <p:spPr>
                <a:xfrm>
                  <a:off x="63499" y="253999"/>
                  <a:ext cx="68582" cy="78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90"/>
                      </a:moveTo>
                      <a:cubicBezTo>
                        <a:pt x="1600" y="8013"/>
                        <a:pt x="3600" y="14632"/>
                        <a:pt x="5600" y="21600"/>
                      </a:cubicBezTo>
                      <a:cubicBezTo>
                        <a:pt x="10800" y="21600"/>
                        <a:pt x="16000" y="20903"/>
                        <a:pt x="21600" y="19858"/>
                      </a:cubicBezTo>
                      <a:cubicBezTo>
                        <a:pt x="18800" y="13239"/>
                        <a:pt x="16400" y="6271"/>
                        <a:pt x="14000" y="0"/>
                      </a:cubicBezTo>
                      <a:cubicBezTo>
                        <a:pt x="9600" y="1394"/>
                        <a:pt x="4800" y="2090"/>
                        <a:pt x="0" y="209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31" name="Figura"/>
                <p:cNvSpPr/>
                <p:nvPr/>
              </p:nvSpPr>
              <p:spPr>
                <a:xfrm>
                  <a:off x="114299" y="431800"/>
                  <a:ext cx="92711" cy="762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427" y="0"/>
                      </a:moveTo>
                      <a:cubicBezTo>
                        <a:pt x="7989" y="1440"/>
                        <a:pt x="3847" y="2160"/>
                        <a:pt x="0" y="2160"/>
                      </a:cubicBezTo>
                      <a:cubicBezTo>
                        <a:pt x="4142" y="7560"/>
                        <a:pt x="12723" y="17640"/>
                        <a:pt x="21600" y="21600"/>
                      </a:cubicBezTo>
                      <a:cubicBezTo>
                        <a:pt x="19529" y="16560"/>
                        <a:pt x="17162" y="11880"/>
                        <a:pt x="15386" y="6840"/>
                      </a:cubicBezTo>
                      <a:cubicBezTo>
                        <a:pt x="14203" y="4680"/>
                        <a:pt x="13315" y="2520"/>
                        <a:pt x="12427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32" name="Figura"/>
                <p:cNvSpPr/>
                <p:nvPr/>
              </p:nvSpPr>
              <p:spPr>
                <a:xfrm>
                  <a:off x="126999" y="482599"/>
                  <a:ext cx="382211" cy="773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600" extrusionOk="0">
                      <a:moveTo>
                        <a:pt x="11263" y="6810"/>
                      </a:moveTo>
                      <a:cubicBezTo>
                        <a:pt x="9125" y="5072"/>
                        <a:pt x="6986" y="3334"/>
                        <a:pt x="4990" y="1490"/>
                      </a:cubicBezTo>
                      <a:cubicBezTo>
                        <a:pt x="3137" y="1277"/>
                        <a:pt x="1283" y="603"/>
                        <a:pt x="0" y="0"/>
                      </a:cubicBezTo>
                      <a:cubicBezTo>
                        <a:pt x="642" y="709"/>
                        <a:pt x="1283" y="1454"/>
                        <a:pt x="2067" y="2234"/>
                      </a:cubicBezTo>
                      <a:cubicBezTo>
                        <a:pt x="4562" y="4611"/>
                        <a:pt x="7414" y="6668"/>
                        <a:pt x="10194" y="8654"/>
                      </a:cubicBezTo>
                      <a:cubicBezTo>
                        <a:pt x="13830" y="11243"/>
                        <a:pt x="16966" y="13513"/>
                        <a:pt x="18321" y="15783"/>
                      </a:cubicBezTo>
                      <a:cubicBezTo>
                        <a:pt x="19818" y="18231"/>
                        <a:pt x="19248" y="20323"/>
                        <a:pt x="18606" y="21600"/>
                      </a:cubicBezTo>
                      <a:cubicBezTo>
                        <a:pt x="19533" y="21458"/>
                        <a:pt x="21030" y="20926"/>
                        <a:pt x="21386" y="19578"/>
                      </a:cubicBezTo>
                      <a:cubicBezTo>
                        <a:pt x="21600" y="18301"/>
                        <a:pt x="21386" y="16493"/>
                        <a:pt x="19604" y="14365"/>
                      </a:cubicBezTo>
                      <a:cubicBezTo>
                        <a:pt x="17679" y="12059"/>
                        <a:pt x="14614" y="9505"/>
                        <a:pt x="11263" y="681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33" name="Figura"/>
                <p:cNvSpPr/>
                <p:nvPr/>
              </p:nvSpPr>
              <p:spPr>
                <a:xfrm>
                  <a:off x="88900" y="342900"/>
                  <a:ext cx="80011" cy="800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057"/>
                      </a:moveTo>
                      <a:cubicBezTo>
                        <a:pt x="2057" y="8229"/>
                        <a:pt x="4114" y="15086"/>
                        <a:pt x="6857" y="21600"/>
                      </a:cubicBezTo>
                      <a:cubicBezTo>
                        <a:pt x="11657" y="21600"/>
                        <a:pt x="16457" y="21257"/>
                        <a:pt x="21600" y="19886"/>
                      </a:cubicBezTo>
                      <a:cubicBezTo>
                        <a:pt x="18857" y="13714"/>
                        <a:pt x="16114" y="6857"/>
                        <a:pt x="13714" y="0"/>
                      </a:cubicBezTo>
                      <a:cubicBezTo>
                        <a:pt x="9257" y="1371"/>
                        <a:pt x="4457" y="2057"/>
                        <a:pt x="0" y="205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34" name="Figura"/>
                <p:cNvSpPr/>
                <p:nvPr/>
              </p:nvSpPr>
              <p:spPr>
                <a:xfrm>
                  <a:off x="38099" y="127000"/>
                  <a:ext cx="59691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09"/>
                      </a:moveTo>
                      <a:cubicBezTo>
                        <a:pt x="460" y="5002"/>
                        <a:pt x="2298" y="12278"/>
                        <a:pt x="5974" y="21600"/>
                      </a:cubicBezTo>
                      <a:cubicBezTo>
                        <a:pt x="11030" y="21373"/>
                        <a:pt x="16545" y="21145"/>
                        <a:pt x="21600" y="20463"/>
                      </a:cubicBezTo>
                      <a:cubicBezTo>
                        <a:pt x="16545" y="12278"/>
                        <a:pt x="12409" y="5002"/>
                        <a:pt x="9651" y="0"/>
                      </a:cubicBezTo>
                      <a:cubicBezTo>
                        <a:pt x="6894" y="682"/>
                        <a:pt x="3217" y="909"/>
                        <a:pt x="0" y="909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35" name="Figura"/>
                <p:cNvSpPr/>
                <p:nvPr/>
              </p:nvSpPr>
              <p:spPr>
                <a:xfrm>
                  <a:off x="12700" y="355599"/>
                  <a:ext cx="74931" cy="774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644" y="1416"/>
                      </a:moveTo>
                      <a:cubicBezTo>
                        <a:pt x="9153" y="1416"/>
                        <a:pt x="4393" y="708"/>
                        <a:pt x="0" y="0"/>
                      </a:cubicBezTo>
                      <a:cubicBezTo>
                        <a:pt x="1098" y="5666"/>
                        <a:pt x="2197" y="11331"/>
                        <a:pt x="4027" y="16997"/>
                      </a:cubicBezTo>
                      <a:cubicBezTo>
                        <a:pt x="9153" y="19121"/>
                        <a:pt x="15010" y="20538"/>
                        <a:pt x="21600" y="21600"/>
                      </a:cubicBezTo>
                      <a:lnTo>
                        <a:pt x="21600" y="20538"/>
                      </a:lnTo>
                      <a:cubicBezTo>
                        <a:pt x="18671" y="13810"/>
                        <a:pt x="16475" y="7436"/>
                        <a:pt x="14644" y="141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36" name="Figura"/>
                <p:cNvSpPr/>
                <p:nvPr/>
              </p:nvSpPr>
              <p:spPr>
                <a:xfrm>
                  <a:off x="38100" y="431800"/>
                  <a:ext cx="57225" cy="100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8" h="21600" extrusionOk="0">
                      <a:moveTo>
                        <a:pt x="12209" y="21600"/>
                      </a:moveTo>
                      <a:cubicBezTo>
                        <a:pt x="15965" y="17499"/>
                        <a:pt x="21600" y="9570"/>
                        <a:pt x="21130" y="2734"/>
                      </a:cubicBezTo>
                      <a:cubicBezTo>
                        <a:pt x="13148" y="2187"/>
                        <a:pt x="6104" y="1094"/>
                        <a:pt x="0" y="0"/>
                      </a:cubicBezTo>
                      <a:cubicBezTo>
                        <a:pt x="3287" y="7109"/>
                        <a:pt x="7043" y="14218"/>
                        <a:pt x="12209" y="216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37" name="Figura"/>
                <p:cNvSpPr/>
                <p:nvPr/>
              </p:nvSpPr>
              <p:spPr>
                <a:xfrm>
                  <a:off x="76199" y="457200"/>
                  <a:ext cx="380741" cy="8420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22" h="21600" extrusionOk="0">
                      <a:moveTo>
                        <a:pt x="12154" y="8503"/>
                      </a:moveTo>
                      <a:cubicBezTo>
                        <a:pt x="9446" y="6679"/>
                        <a:pt x="6598" y="4757"/>
                        <a:pt x="4167" y="2574"/>
                      </a:cubicBezTo>
                      <a:cubicBezTo>
                        <a:pt x="3195" y="1694"/>
                        <a:pt x="2361" y="814"/>
                        <a:pt x="1667" y="0"/>
                      </a:cubicBezTo>
                      <a:cubicBezTo>
                        <a:pt x="1389" y="945"/>
                        <a:pt x="347" y="1857"/>
                        <a:pt x="0" y="2150"/>
                      </a:cubicBezTo>
                      <a:cubicBezTo>
                        <a:pt x="417" y="2606"/>
                        <a:pt x="833" y="3095"/>
                        <a:pt x="1389" y="3584"/>
                      </a:cubicBezTo>
                      <a:cubicBezTo>
                        <a:pt x="6876" y="8829"/>
                        <a:pt x="13335" y="11175"/>
                        <a:pt x="16530" y="14530"/>
                      </a:cubicBezTo>
                      <a:cubicBezTo>
                        <a:pt x="20280" y="18440"/>
                        <a:pt x="17502" y="21600"/>
                        <a:pt x="17502" y="21600"/>
                      </a:cubicBezTo>
                      <a:cubicBezTo>
                        <a:pt x="17502" y="21600"/>
                        <a:pt x="18961" y="21470"/>
                        <a:pt x="19794" y="20786"/>
                      </a:cubicBezTo>
                      <a:cubicBezTo>
                        <a:pt x="20489" y="19808"/>
                        <a:pt x="21600" y="17625"/>
                        <a:pt x="20003" y="14986"/>
                      </a:cubicBezTo>
                      <a:cubicBezTo>
                        <a:pt x="18614" y="12934"/>
                        <a:pt x="15627" y="10881"/>
                        <a:pt x="12154" y="850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38" name="Figura"/>
                <p:cNvSpPr/>
                <p:nvPr/>
              </p:nvSpPr>
              <p:spPr>
                <a:xfrm>
                  <a:off x="-1" y="139699"/>
                  <a:ext cx="44451" cy="1181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6503"/>
                        <a:pt x="1234" y="13703"/>
                        <a:pt x="2469" y="21135"/>
                      </a:cubicBezTo>
                      <a:cubicBezTo>
                        <a:pt x="7406" y="21368"/>
                        <a:pt x="14194" y="21600"/>
                        <a:pt x="21600" y="21600"/>
                      </a:cubicBezTo>
                      <a:cubicBezTo>
                        <a:pt x="16663" y="12077"/>
                        <a:pt x="14194" y="4645"/>
                        <a:pt x="13577" y="465"/>
                      </a:cubicBezTo>
                      <a:cubicBezTo>
                        <a:pt x="9257" y="232"/>
                        <a:pt x="4937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39" name="Figura"/>
                <p:cNvSpPr/>
                <p:nvPr/>
              </p:nvSpPr>
              <p:spPr>
                <a:xfrm>
                  <a:off x="-1" y="266699"/>
                  <a:ext cx="58421" cy="73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939" y="6331"/>
                        <a:pt x="1878" y="13034"/>
                        <a:pt x="3287" y="19738"/>
                      </a:cubicBezTo>
                      <a:cubicBezTo>
                        <a:pt x="8452" y="20483"/>
                        <a:pt x="15026" y="21228"/>
                        <a:pt x="21600" y="21600"/>
                      </a:cubicBezTo>
                      <a:cubicBezTo>
                        <a:pt x="18783" y="14152"/>
                        <a:pt x="16904" y="7076"/>
                        <a:pt x="15026" y="745"/>
                      </a:cubicBezTo>
                      <a:cubicBezTo>
                        <a:pt x="9391" y="745"/>
                        <a:pt x="4226" y="372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40" name="Figura"/>
                <p:cNvSpPr/>
                <p:nvPr/>
              </p:nvSpPr>
              <p:spPr>
                <a:xfrm>
                  <a:off x="165100" y="203200"/>
                  <a:ext cx="67310" cy="95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08" y="5760"/>
                      </a:moveTo>
                      <a:cubicBezTo>
                        <a:pt x="408" y="5760"/>
                        <a:pt x="0" y="6048"/>
                        <a:pt x="0" y="6048"/>
                      </a:cubicBezTo>
                      <a:cubicBezTo>
                        <a:pt x="3260" y="10944"/>
                        <a:pt x="6928" y="16128"/>
                        <a:pt x="11004" y="21600"/>
                      </a:cubicBezTo>
                      <a:cubicBezTo>
                        <a:pt x="15079" y="19296"/>
                        <a:pt x="18340" y="16704"/>
                        <a:pt x="21600" y="13824"/>
                      </a:cubicBezTo>
                      <a:cubicBezTo>
                        <a:pt x="17117" y="8928"/>
                        <a:pt x="12634" y="4320"/>
                        <a:pt x="8558" y="0"/>
                      </a:cubicBezTo>
                      <a:cubicBezTo>
                        <a:pt x="6113" y="2016"/>
                        <a:pt x="3260" y="4032"/>
                        <a:pt x="408" y="576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41" name="Figura"/>
                <p:cNvSpPr/>
                <p:nvPr/>
              </p:nvSpPr>
              <p:spPr>
                <a:xfrm>
                  <a:off x="203200" y="279400"/>
                  <a:ext cx="74931" cy="101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290"/>
                      </a:moveTo>
                      <a:cubicBezTo>
                        <a:pt x="3295" y="11880"/>
                        <a:pt x="6590" y="16740"/>
                        <a:pt x="9885" y="21600"/>
                      </a:cubicBezTo>
                      <a:cubicBezTo>
                        <a:pt x="10983" y="20790"/>
                        <a:pt x="12447" y="20250"/>
                        <a:pt x="13546" y="19440"/>
                      </a:cubicBezTo>
                      <a:cubicBezTo>
                        <a:pt x="16475" y="17550"/>
                        <a:pt x="19037" y="15390"/>
                        <a:pt x="21600" y="13230"/>
                      </a:cubicBezTo>
                      <a:cubicBezTo>
                        <a:pt x="17573" y="8640"/>
                        <a:pt x="13912" y="4320"/>
                        <a:pt x="10251" y="0"/>
                      </a:cubicBezTo>
                      <a:cubicBezTo>
                        <a:pt x="6956" y="2700"/>
                        <a:pt x="3661" y="5130"/>
                        <a:pt x="0" y="729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42" name="Figura"/>
                <p:cNvSpPr/>
                <p:nvPr/>
              </p:nvSpPr>
              <p:spPr>
                <a:xfrm>
                  <a:off x="101600" y="76199"/>
                  <a:ext cx="85091" cy="1422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893"/>
                      </a:moveTo>
                      <a:cubicBezTo>
                        <a:pt x="4513" y="8679"/>
                        <a:pt x="9672" y="14657"/>
                        <a:pt x="15152" y="21600"/>
                      </a:cubicBezTo>
                      <a:cubicBezTo>
                        <a:pt x="17409" y="20443"/>
                        <a:pt x="19666" y="19093"/>
                        <a:pt x="21600" y="17743"/>
                      </a:cubicBezTo>
                      <a:cubicBezTo>
                        <a:pt x="12896" y="10029"/>
                        <a:pt x="5803" y="3857"/>
                        <a:pt x="1290" y="0"/>
                      </a:cubicBezTo>
                      <a:cubicBezTo>
                        <a:pt x="645" y="964"/>
                        <a:pt x="322" y="1929"/>
                        <a:pt x="0" y="289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43" name="Figura"/>
                <p:cNvSpPr/>
                <p:nvPr/>
              </p:nvSpPr>
              <p:spPr>
                <a:xfrm>
                  <a:off x="254000" y="355599"/>
                  <a:ext cx="85091" cy="711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3869" y="8100"/>
                      </a:moveTo>
                      <a:cubicBezTo>
                        <a:pt x="2579" y="9643"/>
                        <a:pt x="1290" y="10800"/>
                        <a:pt x="0" y="11957"/>
                      </a:cubicBezTo>
                      <a:cubicBezTo>
                        <a:pt x="0" y="11957"/>
                        <a:pt x="0" y="12343"/>
                        <a:pt x="0" y="12343"/>
                      </a:cubicBezTo>
                      <a:cubicBezTo>
                        <a:pt x="3224" y="14271"/>
                        <a:pt x="12896" y="19286"/>
                        <a:pt x="21600" y="21600"/>
                      </a:cubicBezTo>
                      <a:cubicBezTo>
                        <a:pt x="17731" y="14271"/>
                        <a:pt x="13863" y="6943"/>
                        <a:pt x="10316" y="0"/>
                      </a:cubicBezTo>
                      <a:cubicBezTo>
                        <a:pt x="8382" y="3086"/>
                        <a:pt x="6125" y="5786"/>
                        <a:pt x="3869" y="81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44" name="Figura"/>
                <p:cNvSpPr/>
                <p:nvPr/>
              </p:nvSpPr>
              <p:spPr>
                <a:xfrm>
                  <a:off x="266700" y="419099"/>
                  <a:ext cx="315551" cy="6197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7" h="21600" extrusionOk="0">
                      <a:moveTo>
                        <a:pt x="11143" y="5621"/>
                      </a:moveTo>
                      <a:cubicBezTo>
                        <a:pt x="9343" y="4028"/>
                        <a:pt x="7543" y="2434"/>
                        <a:pt x="5743" y="885"/>
                      </a:cubicBezTo>
                      <a:cubicBezTo>
                        <a:pt x="3857" y="752"/>
                        <a:pt x="1543" y="310"/>
                        <a:pt x="0" y="0"/>
                      </a:cubicBezTo>
                      <a:cubicBezTo>
                        <a:pt x="2743" y="2700"/>
                        <a:pt x="6000" y="5843"/>
                        <a:pt x="10029" y="9561"/>
                      </a:cubicBezTo>
                      <a:cubicBezTo>
                        <a:pt x="15686" y="14784"/>
                        <a:pt x="18857" y="19121"/>
                        <a:pt x="20314" y="21600"/>
                      </a:cubicBezTo>
                      <a:cubicBezTo>
                        <a:pt x="21343" y="20892"/>
                        <a:pt x="21600" y="19741"/>
                        <a:pt x="20914" y="17749"/>
                      </a:cubicBezTo>
                      <a:cubicBezTo>
                        <a:pt x="19029" y="14607"/>
                        <a:pt x="15857" y="9826"/>
                        <a:pt x="11143" y="5621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45" name="Figura"/>
                <p:cNvSpPr/>
                <p:nvPr/>
              </p:nvSpPr>
              <p:spPr>
                <a:xfrm>
                  <a:off x="253999" y="228600"/>
                  <a:ext cx="68582" cy="104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8956"/>
                      </a:moveTo>
                      <a:cubicBezTo>
                        <a:pt x="4000" y="12907"/>
                        <a:pt x="8000" y="17385"/>
                        <a:pt x="12400" y="21600"/>
                      </a:cubicBezTo>
                      <a:cubicBezTo>
                        <a:pt x="16000" y="18439"/>
                        <a:pt x="19200" y="14751"/>
                        <a:pt x="21600" y="11327"/>
                      </a:cubicBezTo>
                      <a:cubicBezTo>
                        <a:pt x="17200" y="7376"/>
                        <a:pt x="13200" y="3688"/>
                        <a:pt x="8400" y="0"/>
                      </a:cubicBezTo>
                      <a:cubicBezTo>
                        <a:pt x="6000" y="2898"/>
                        <a:pt x="3200" y="6059"/>
                        <a:pt x="0" y="8956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46" name="Figura"/>
                <p:cNvSpPr/>
                <p:nvPr/>
              </p:nvSpPr>
              <p:spPr>
                <a:xfrm>
                  <a:off x="203200" y="165099"/>
                  <a:ext cx="64770" cy="927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693"/>
                      </a:moveTo>
                      <a:cubicBezTo>
                        <a:pt x="4235" y="12132"/>
                        <a:pt x="8471" y="16866"/>
                        <a:pt x="13129" y="21600"/>
                      </a:cubicBezTo>
                      <a:cubicBezTo>
                        <a:pt x="16518" y="18345"/>
                        <a:pt x="19482" y="15090"/>
                        <a:pt x="21600" y="11540"/>
                      </a:cubicBezTo>
                      <a:cubicBezTo>
                        <a:pt x="16941" y="7693"/>
                        <a:pt x="12282" y="3847"/>
                        <a:pt x="7200" y="0"/>
                      </a:cubicBezTo>
                      <a:cubicBezTo>
                        <a:pt x="5506" y="2663"/>
                        <a:pt x="2965" y="5326"/>
                        <a:pt x="0" y="7693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47" name="Figura"/>
                <p:cNvSpPr/>
                <p:nvPr/>
              </p:nvSpPr>
              <p:spPr>
                <a:xfrm>
                  <a:off x="114299" y="38100"/>
                  <a:ext cx="107951" cy="139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54" y="0"/>
                      </a:moveTo>
                      <a:cubicBezTo>
                        <a:pt x="254" y="589"/>
                        <a:pt x="0" y="1178"/>
                        <a:pt x="0" y="1767"/>
                      </a:cubicBezTo>
                      <a:cubicBezTo>
                        <a:pt x="0" y="1964"/>
                        <a:pt x="0" y="1964"/>
                        <a:pt x="0" y="2160"/>
                      </a:cubicBezTo>
                      <a:cubicBezTo>
                        <a:pt x="3304" y="5891"/>
                        <a:pt x="9402" y="12764"/>
                        <a:pt x="17280" y="21600"/>
                      </a:cubicBezTo>
                      <a:cubicBezTo>
                        <a:pt x="18805" y="20029"/>
                        <a:pt x="20329" y="18458"/>
                        <a:pt x="21600" y="16887"/>
                      </a:cubicBezTo>
                      <a:cubicBezTo>
                        <a:pt x="14485" y="10996"/>
                        <a:pt x="7624" y="5302"/>
                        <a:pt x="254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48" name="Figura"/>
                <p:cNvSpPr/>
                <p:nvPr/>
              </p:nvSpPr>
              <p:spPr>
                <a:xfrm>
                  <a:off x="304800" y="292100"/>
                  <a:ext cx="48920" cy="120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10" h="21600" extrusionOk="0">
                      <a:moveTo>
                        <a:pt x="0" y="8640"/>
                      </a:moveTo>
                      <a:cubicBezTo>
                        <a:pt x="6171" y="12733"/>
                        <a:pt x="12343" y="17280"/>
                        <a:pt x="18514" y="21600"/>
                      </a:cubicBezTo>
                      <a:cubicBezTo>
                        <a:pt x="21600" y="15006"/>
                        <a:pt x="19029" y="7048"/>
                        <a:pt x="12343" y="0"/>
                      </a:cubicBezTo>
                      <a:cubicBezTo>
                        <a:pt x="8743" y="2956"/>
                        <a:pt x="4629" y="5912"/>
                        <a:pt x="0" y="864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49" name="Figura"/>
                <p:cNvSpPr/>
                <p:nvPr/>
              </p:nvSpPr>
              <p:spPr>
                <a:xfrm>
                  <a:off x="355599" y="330199"/>
                  <a:ext cx="218605" cy="547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41" h="21600" extrusionOk="0">
                      <a:moveTo>
                        <a:pt x="5728" y="3608"/>
                      </a:moveTo>
                      <a:cubicBezTo>
                        <a:pt x="3938" y="2355"/>
                        <a:pt x="2029" y="1153"/>
                        <a:pt x="119" y="0"/>
                      </a:cubicBezTo>
                      <a:cubicBezTo>
                        <a:pt x="835" y="1403"/>
                        <a:pt x="835" y="2806"/>
                        <a:pt x="0" y="4009"/>
                      </a:cubicBezTo>
                      <a:cubicBezTo>
                        <a:pt x="2625" y="5763"/>
                        <a:pt x="5251" y="7618"/>
                        <a:pt x="7757" y="9472"/>
                      </a:cubicBezTo>
                      <a:cubicBezTo>
                        <a:pt x="13366" y="13581"/>
                        <a:pt x="17423" y="18142"/>
                        <a:pt x="20168" y="21600"/>
                      </a:cubicBezTo>
                      <a:cubicBezTo>
                        <a:pt x="20168" y="20948"/>
                        <a:pt x="21600" y="18342"/>
                        <a:pt x="18855" y="14884"/>
                      </a:cubicBezTo>
                      <a:cubicBezTo>
                        <a:pt x="15872" y="11777"/>
                        <a:pt x="11456" y="7618"/>
                        <a:pt x="5728" y="3608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50" name="Figura"/>
                <p:cNvSpPr/>
                <p:nvPr/>
              </p:nvSpPr>
              <p:spPr>
                <a:xfrm>
                  <a:off x="114300" y="0"/>
                  <a:ext cx="133350" cy="1333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11" y="0"/>
                      </a:moveTo>
                      <a:cubicBezTo>
                        <a:pt x="411" y="1029"/>
                        <a:pt x="206" y="2057"/>
                        <a:pt x="0" y="3291"/>
                      </a:cubicBezTo>
                      <a:cubicBezTo>
                        <a:pt x="6377" y="9051"/>
                        <a:pt x="12343" y="15223"/>
                        <a:pt x="18103" y="21600"/>
                      </a:cubicBezTo>
                      <a:cubicBezTo>
                        <a:pt x="19543" y="19131"/>
                        <a:pt x="20777" y="16663"/>
                        <a:pt x="21600" y="14606"/>
                      </a:cubicBezTo>
                      <a:cubicBezTo>
                        <a:pt x="16663" y="10080"/>
                        <a:pt x="11520" y="6171"/>
                        <a:pt x="6583" y="3086"/>
                      </a:cubicBezTo>
                      <a:cubicBezTo>
                        <a:pt x="4526" y="1851"/>
                        <a:pt x="2469" y="823"/>
                        <a:pt x="411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51" name="Figura"/>
                <p:cNvSpPr/>
                <p:nvPr/>
              </p:nvSpPr>
              <p:spPr>
                <a:xfrm>
                  <a:off x="342900" y="279400"/>
                  <a:ext cx="199391" cy="354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3439" y="2632"/>
                        <a:pt x="6604" y="5342"/>
                        <a:pt x="9493" y="8129"/>
                      </a:cubicBezTo>
                      <a:cubicBezTo>
                        <a:pt x="14446" y="12774"/>
                        <a:pt x="18436" y="17497"/>
                        <a:pt x="21600" y="21600"/>
                      </a:cubicBezTo>
                      <a:cubicBezTo>
                        <a:pt x="18436" y="13703"/>
                        <a:pt x="12932" y="6503"/>
                        <a:pt x="6329" y="387"/>
                      </a:cubicBezTo>
                      <a:cubicBezTo>
                        <a:pt x="3990" y="465"/>
                        <a:pt x="1651" y="310"/>
                        <a:pt x="0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52" name="Figura"/>
                <p:cNvSpPr/>
                <p:nvPr/>
              </p:nvSpPr>
              <p:spPr>
                <a:xfrm>
                  <a:off x="342900" y="215900"/>
                  <a:ext cx="50800" cy="558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655"/>
                      </a:moveTo>
                      <a:cubicBezTo>
                        <a:pt x="4860" y="20127"/>
                        <a:pt x="12960" y="21600"/>
                        <a:pt x="21600" y="21600"/>
                      </a:cubicBezTo>
                      <a:cubicBezTo>
                        <a:pt x="16740" y="14236"/>
                        <a:pt x="11340" y="6873"/>
                        <a:pt x="5940" y="0"/>
                      </a:cubicBezTo>
                      <a:cubicBezTo>
                        <a:pt x="4860" y="6382"/>
                        <a:pt x="2700" y="12764"/>
                        <a:pt x="0" y="18655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53" name="Figura"/>
                <p:cNvSpPr/>
                <p:nvPr/>
              </p:nvSpPr>
              <p:spPr>
                <a:xfrm>
                  <a:off x="292100" y="152400"/>
                  <a:ext cx="55881" cy="102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0667"/>
                      </a:moveTo>
                      <a:cubicBezTo>
                        <a:pt x="5400" y="14133"/>
                        <a:pt x="10309" y="17867"/>
                        <a:pt x="15709" y="21600"/>
                      </a:cubicBezTo>
                      <a:lnTo>
                        <a:pt x="15709" y="21600"/>
                      </a:lnTo>
                      <a:cubicBezTo>
                        <a:pt x="18655" y="17600"/>
                        <a:pt x="20618" y="13333"/>
                        <a:pt x="21600" y="9067"/>
                      </a:cubicBezTo>
                      <a:cubicBezTo>
                        <a:pt x="17182" y="5867"/>
                        <a:pt x="12764" y="2933"/>
                        <a:pt x="8345" y="0"/>
                      </a:cubicBezTo>
                      <a:cubicBezTo>
                        <a:pt x="5891" y="3200"/>
                        <a:pt x="3436" y="6933"/>
                        <a:pt x="0" y="10667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54" name="Figura"/>
                <p:cNvSpPr/>
                <p:nvPr/>
              </p:nvSpPr>
              <p:spPr>
                <a:xfrm>
                  <a:off x="228599" y="101600"/>
                  <a:ext cx="62232" cy="91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0200"/>
                      </a:moveTo>
                      <a:cubicBezTo>
                        <a:pt x="4849" y="14100"/>
                        <a:pt x="9698" y="17700"/>
                        <a:pt x="14547" y="21600"/>
                      </a:cubicBezTo>
                      <a:cubicBezTo>
                        <a:pt x="17633" y="17100"/>
                        <a:pt x="19837" y="13200"/>
                        <a:pt x="21600" y="9600"/>
                      </a:cubicBezTo>
                      <a:cubicBezTo>
                        <a:pt x="17192" y="6300"/>
                        <a:pt x="12343" y="3000"/>
                        <a:pt x="7935" y="0"/>
                      </a:cubicBezTo>
                      <a:cubicBezTo>
                        <a:pt x="6171" y="3000"/>
                        <a:pt x="3527" y="6600"/>
                        <a:pt x="0" y="1020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811" name="Figura"/>
              <p:cNvSpPr/>
              <p:nvPr/>
            </p:nvSpPr>
            <p:spPr>
              <a:xfrm>
                <a:off x="76199" y="1981200"/>
                <a:ext cx="118112" cy="12128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84" y="0"/>
                    </a:moveTo>
                    <a:lnTo>
                      <a:pt x="0" y="0"/>
                    </a:lnTo>
                    <a:lnTo>
                      <a:pt x="7897" y="19768"/>
                    </a:lnTo>
                    <a:lnTo>
                      <a:pt x="0" y="19768"/>
                    </a:lnTo>
                    <a:lnTo>
                      <a:pt x="10684" y="21600"/>
                    </a:lnTo>
                    <a:lnTo>
                      <a:pt x="21600" y="19768"/>
                    </a:lnTo>
                    <a:lnTo>
                      <a:pt x="13471" y="1976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BCF3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812" name="Grupo"/>
              <p:cNvGrpSpPr/>
              <p:nvPr/>
            </p:nvGrpSpPr>
            <p:grpSpPr>
              <a:xfrm>
                <a:off x="0" y="1422400"/>
                <a:ext cx="401321" cy="618490"/>
                <a:chOff x="0" y="0"/>
                <a:chExt cx="401320" cy="618489"/>
              </a:xfrm>
            </p:grpSpPr>
            <p:sp>
              <p:nvSpPr>
                <p:cNvPr id="820" name="Rectángulo"/>
                <p:cNvSpPr/>
                <p:nvPr/>
              </p:nvSpPr>
              <p:spPr>
                <a:xfrm>
                  <a:off x="0" y="0"/>
                  <a:ext cx="401321" cy="618490"/>
                </a:xfrm>
                <a:prstGeom prst="rect">
                  <a:avLst/>
                </a:prstGeom>
                <a:solidFill>
                  <a:srgbClr val="CACFD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21" name="Figura"/>
                <p:cNvSpPr/>
                <p:nvPr/>
              </p:nvSpPr>
              <p:spPr>
                <a:xfrm>
                  <a:off x="0" y="139700"/>
                  <a:ext cx="303530" cy="3429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399" y="21600"/>
                      </a:moveTo>
                      <a:cubicBezTo>
                        <a:pt x="16087" y="21600"/>
                        <a:pt x="21600" y="16800"/>
                        <a:pt x="21600" y="10800"/>
                      </a:cubicBezTo>
                      <a:cubicBezTo>
                        <a:pt x="21600" y="4800"/>
                        <a:pt x="16177" y="0"/>
                        <a:pt x="9399" y="0"/>
                      </a:cubicBezTo>
                      <a:cubicBezTo>
                        <a:pt x="5603" y="0"/>
                        <a:pt x="2259" y="1600"/>
                        <a:pt x="0" y="4000"/>
                      </a:cubicBezTo>
                      <a:lnTo>
                        <a:pt x="0" y="17600"/>
                      </a:lnTo>
                      <a:cubicBezTo>
                        <a:pt x="2259" y="20000"/>
                        <a:pt x="5603" y="21600"/>
                        <a:pt x="9399" y="21600"/>
                      </a:cubicBezTo>
                      <a:close/>
                    </a:path>
                  </a:pathLst>
                </a:custGeom>
                <a:solidFill>
                  <a:srgbClr val="E4E8EA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22" name="Figura"/>
                <p:cNvSpPr/>
                <p:nvPr/>
              </p:nvSpPr>
              <p:spPr>
                <a:xfrm>
                  <a:off x="342899" y="38099"/>
                  <a:ext cx="40749" cy="406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1" h="21600" extrusionOk="0">
                      <a:moveTo>
                        <a:pt x="10473" y="0"/>
                      </a:moveTo>
                      <a:cubicBezTo>
                        <a:pt x="4582" y="0"/>
                        <a:pt x="0" y="4725"/>
                        <a:pt x="0" y="10800"/>
                      </a:cubicBezTo>
                      <a:cubicBezTo>
                        <a:pt x="0" y="16875"/>
                        <a:pt x="4582" y="21600"/>
                        <a:pt x="10473" y="21600"/>
                      </a:cubicBezTo>
                      <a:cubicBezTo>
                        <a:pt x="16364" y="21600"/>
                        <a:pt x="20945" y="16875"/>
                        <a:pt x="20945" y="10800"/>
                      </a:cubicBezTo>
                      <a:cubicBezTo>
                        <a:pt x="21600" y="5400"/>
                        <a:pt x="16364" y="0"/>
                        <a:pt x="10473" y="0"/>
                      </a:cubicBez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23" name="Figura"/>
                <p:cNvSpPr/>
                <p:nvPr/>
              </p:nvSpPr>
              <p:spPr>
                <a:xfrm>
                  <a:off x="342899" y="558799"/>
                  <a:ext cx="40642" cy="406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725" y="0"/>
                        <a:pt x="0" y="4725"/>
                        <a:pt x="0" y="10800"/>
                      </a:cubicBezTo>
                      <a:cubicBezTo>
                        <a:pt x="0" y="16875"/>
                        <a:pt x="4725" y="21600"/>
                        <a:pt x="10800" y="21600"/>
                      </a:cubicBezTo>
                      <a:cubicBezTo>
                        <a:pt x="16875" y="21600"/>
                        <a:pt x="21600" y="16875"/>
                        <a:pt x="21600" y="10800"/>
                      </a:cubicBezTo>
                      <a:cubicBezTo>
                        <a:pt x="21600" y="4725"/>
                        <a:pt x="16875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AAB5B7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24" name="Figura"/>
                <p:cNvSpPr/>
                <p:nvPr/>
              </p:nvSpPr>
              <p:spPr>
                <a:xfrm>
                  <a:off x="12700" y="190500"/>
                  <a:ext cx="170211" cy="1701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4" h="21600" extrusionOk="0">
                      <a:moveTo>
                        <a:pt x="10720" y="0"/>
                      </a:moveTo>
                      <a:cubicBezTo>
                        <a:pt x="4800" y="0"/>
                        <a:pt x="0" y="4836"/>
                        <a:pt x="0" y="10800"/>
                      </a:cubicBezTo>
                      <a:cubicBezTo>
                        <a:pt x="0" y="16764"/>
                        <a:pt x="4800" y="21600"/>
                        <a:pt x="10720" y="21600"/>
                      </a:cubicBezTo>
                      <a:cubicBezTo>
                        <a:pt x="16640" y="21600"/>
                        <a:pt x="21440" y="16764"/>
                        <a:pt x="21440" y="10800"/>
                      </a:cubicBezTo>
                      <a:cubicBezTo>
                        <a:pt x="21600" y="4997"/>
                        <a:pt x="16800" y="0"/>
                        <a:pt x="107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813" name="Grupo"/>
              <p:cNvGrpSpPr/>
              <p:nvPr/>
            </p:nvGrpSpPr>
            <p:grpSpPr>
              <a:xfrm>
                <a:off x="508000" y="1663700"/>
                <a:ext cx="379730" cy="144780"/>
                <a:chOff x="0" y="0"/>
                <a:chExt cx="379729" cy="144779"/>
              </a:xfrm>
            </p:grpSpPr>
            <p:sp>
              <p:nvSpPr>
                <p:cNvPr id="818" name="Figura"/>
                <p:cNvSpPr/>
                <p:nvPr/>
              </p:nvSpPr>
              <p:spPr>
                <a:xfrm>
                  <a:off x="0" y="0"/>
                  <a:ext cx="379730" cy="1447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049" y="0"/>
                      </a:moveTo>
                      <a:lnTo>
                        <a:pt x="4696" y="0"/>
                      </a:lnTo>
                      <a:lnTo>
                        <a:pt x="4696" y="8147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4696" y="13453"/>
                      </a:lnTo>
                      <a:lnTo>
                        <a:pt x="4696" y="21600"/>
                      </a:lnTo>
                      <a:lnTo>
                        <a:pt x="17049" y="21600"/>
                      </a:lnTo>
                      <a:lnTo>
                        <a:pt x="17049" y="13642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17049" y="7958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19" name="Figura"/>
                <p:cNvSpPr/>
                <p:nvPr/>
              </p:nvSpPr>
              <p:spPr>
                <a:xfrm>
                  <a:off x="114299" y="25399"/>
                  <a:ext cx="148591" cy="863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close/>
                      <a:moveTo>
                        <a:pt x="2215" y="3812"/>
                      </a:moveTo>
                      <a:lnTo>
                        <a:pt x="19385" y="3812"/>
                      </a:lnTo>
                      <a:lnTo>
                        <a:pt x="19385" y="17788"/>
                      </a:lnTo>
                      <a:lnTo>
                        <a:pt x="2215" y="17788"/>
                      </a:lnTo>
                      <a:lnTo>
                        <a:pt x="2215" y="3812"/>
                      </a:lnTo>
                      <a:close/>
                    </a:path>
                  </a:pathLst>
                </a:custGeom>
                <a:solidFill>
                  <a:srgbClr val="C5334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814" name="Grupo"/>
              <p:cNvGrpSpPr/>
              <p:nvPr/>
            </p:nvGrpSpPr>
            <p:grpSpPr>
              <a:xfrm>
                <a:off x="-1" y="-1"/>
                <a:ext cx="129541" cy="180342"/>
                <a:chOff x="0" y="0"/>
                <a:chExt cx="129539" cy="180340"/>
              </a:xfrm>
            </p:grpSpPr>
            <p:sp>
              <p:nvSpPr>
                <p:cNvPr id="815" name="Figura"/>
                <p:cNvSpPr/>
                <p:nvPr/>
              </p:nvSpPr>
              <p:spPr>
                <a:xfrm>
                  <a:off x="25399" y="0"/>
                  <a:ext cx="53341" cy="180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1369"/>
                        <a:pt x="0" y="3194"/>
                      </a:cubicBezTo>
                      <a:lnTo>
                        <a:pt x="0" y="18406"/>
                      </a:lnTo>
                      <a:cubicBezTo>
                        <a:pt x="0" y="20231"/>
                        <a:pt x="4629" y="21600"/>
                        <a:pt x="10800" y="21600"/>
                      </a:cubicBezTo>
                      <a:cubicBezTo>
                        <a:pt x="16971" y="21600"/>
                        <a:pt x="21600" y="20231"/>
                        <a:pt x="21600" y="18406"/>
                      </a:cubicBezTo>
                      <a:lnTo>
                        <a:pt x="21600" y="3194"/>
                      </a:lnTo>
                      <a:cubicBezTo>
                        <a:pt x="21600" y="1369"/>
                        <a:pt x="16971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16" name="Figura"/>
                <p:cNvSpPr/>
                <p:nvPr/>
              </p:nvSpPr>
              <p:spPr>
                <a:xfrm>
                  <a:off x="76199" y="0"/>
                  <a:ext cx="53341" cy="180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1369"/>
                        <a:pt x="0" y="3194"/>
                      </a:cubicBezTo>
                      <a:lnTo>
                        <a:pt x="0" y="18406"/>
                      </a:lnTo>
                      <a:cubicBezTo>
                        <a:pt x="0" y="20231"/>
                        <a:pt x="4629" y="21600"/>
                        <a:pt x="10800" y="21600"/>
                      </a:cubicBezTo>
                      <a:cubicBezTo>
                        <a:pt x="16971" y="21600"/>
                        <a:pt x="21600" y="20231"/>
                        <a:pt x="21600" y="18406"/>
                      </a:cubicBezTo>
                      <a:lnTo>
                        <a:pt x="21600" y="3194"/>
                      </a:lnTo>
                      <a:cubicBezTo>
                        <a:pt x="21600" y="1369"/>
                        <a:pt x="16971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17" name="Figura"/>
                <p:cNvSpPr/>
                <p:nvPr/>
              </p:nvSpPr>
              <p:spPr>
                <a:xfrm>
                  <a:off x="0" y="-1"/>
                  <a:ext cx="15241" cy="175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8626"/>
                      </a:moveTo>
                      <a:lnTo>
                        <a:pt x="21600" y="2974"/>
                      </a:lnTo>
                      <a:cubicBezTo>
                        <a:pt x="21600" y="1722"/>
                        <a:pt x="12600" y="470"/>
                        <a:pt x="0" y="0"/>
                      </a:cubicBezTo>
                      <a:lnTo>
                        <a:pt x="0" y="21600"/>
                      </a:lnTo>
                      <a:cubicBezTo>
                        <a:pt x="12600" y="21130"/>
                        <a:pt x="21600" y="20035"/>
                        <a:pt x="21600" y="18626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</p:grpSp>
        <p:grpSp>
          <p:nvGrpSpPr>
            <p:cNvPr id="15" name="Grupo"/>
            <p:cNvGrpSpPr/>
            <p:nvPr/>
          </p:nvGrpSpPr>
          <p:grpSpPr>
            <a:xfrm>
              <a:off x="7670799" y="495299"/>
              <a:ext cx="5812228" cy="5754372"/>
              <a:chOff x="0" y="0"/>
              <a:chExt cx="5812226" cy="5754370"/>
            </a:xfrm>
          </p:grpSpPr>
          <p:grpSp>
            <p:nvGrpSpPr>
              <p:cNvPr id="141" name="Grupo"/>
              <p:cNvGrpSpPr/>
              <p:nvPr/>
            </p:nvGrpSpPr>
            <p:grpSpPr>
              <a:xfrm>
                <a:off x="4775199" y="-1"/>
                <a:ext cx="1037028" cy="5754372"/>
                <a:chOff x="0" y="0"/>
                <a:chExt cx="1037026" cy="5754370"/>
              </a:xfrm>
            </p:grpSpPr>
            <p:grpSp>
              <p:nvGrpSpPr>
                <p:cNvPr id="748" name="Grupo"/>
                <p:cNvGrpSpPr/>
                <p:nvPr/>
              </p:nvGrpSpPr>
              <p:grpSpPr>
                <a:xfrm>
                  <a:off x="12699" y="-1"/>
                  <a:ext cx="238761" cy="5754372"/>
                  <a:chOff x="0" y="0"/>
                  <a:chExt cx="238759" cy="5754370"/>
                </a:xfrm>
              </p:grpSpPr>
              <p:sp>
                <p:nvSpPr>
                  <p:cNvPr id="788" name="Rectángulo"/>
                  <p:cNvSpPr/>
                  <p:nvPr/>
                </p:nvSpPr>
                <p:spPr>
                  <a:xfrm>
                    <a:off x="88900" y="228600"/>
                    <a:ext cx="48260" cy="1649731"/>
                  </a:xfrm>
                  <a:prstGeom prst="rect">
                    <a:avLst/>
                  </a:pr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89" name="Rectángulo"/>
                  <p:cNvSpPr/>
                  <p:nvPr/>
                </p:nvSpPr>
                <p:spPr>
                  <a:xfrm>
                    <a:off x="76200" y="2019300"/>
                    <a:ext cx="73660" cy="3403600"/>
                  </a:xfrm>
                  <a:prstGeom prst="rect">
                    <a:avLst/>
                  </a:prstGeom>
                  <a:solidFill>
                    <a:srgbClr val="906440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90" name="Figura"/>
                  <p:cNvSpPr/>
                  <p:nvPr/>
                </p:nvSpPr>
                <p:spPr>
                  <a:xfrm>
                    <a:off x="63499" y="2374900"/>
                    <a:ext cx="126095" cy="5507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812" h="21287" extrusionOk="0">
                        <a:moveTo>
                          <a:pt x="652" y="865"/>
                        </a:moveTo>
                        <a:cubicBezTo>
                          <a:pt x="-1811" y="9898"/>
                          <a:pt x="3494" y="21287"/>
                          <a:pt x="3494" y="21287"/>
                        </a:cubicBezTo>
                        <a:lnTo>
                          <a:pt x="14484" y="21287"/>
                        </a:lnTo>
                        <a:cubicBezTo>
                          <a:pt x="14484" y="21287"/>
                          <a:pt x="19789" y="11027"/>
                          <a:pt x="18652" y="865"/>
                        </a:cubicBezTo>
                        <a:cubicBezTo>
                          <a:pt x="18463" y="-313"/>
                          <a:pt x="1031" y="-264"/>
                          <a:pt x="652" y="865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791" name="Grupo"/>
                  <p:cNvGrpSpPr/>
                  <p:nvPr/>
                </p:nvGrpSpPr>
                <p:grpSpPr>
                  <a:xfrm>
                    <a:off x="50799" y="2400300"/>
                    <a:ext cx="135892" cy="552451"/>
                    <a:chOff x="0" y="0"/>
                    <a:chExt cx="135890" cy="552449"/>
                  </a:xfrm>
                </p:grpSpPr>
                <p:sp>
                  <p:nvSpPr>
                    <p:cNvPr id="800" name="Figura"/>
                    <p:cNvSpPr/>
                    <p:nvPr/>
                  </p:nvSpPr>
                  <p:spPr>
                    <a:xfrm>
                      <a:off x="25400" y="330200"/>
                      <a:ext cx="101600" cy="13081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16357"/>
                          </a:moveTo>
                          <a:lnTo>
                            <a:pt x="540" y="21600"/>
                          </a:lnTo>
                          <a:cubicBezTo>
                            <a:pt x="540" y="21600"/>
                            <a:pt x="2430" y="20132"/>
                            <a:pt x="5400" y="17616"/>
                          </a:cubicBezTo>
                          <a:cubicBezTo>
                            <a:pt x="8640" y="15099"/>
                            <a:pt x="21060" y="6501"/>
                            <a:pt x="21060" y="6501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8360" y="2097"/>
                            <a:pt x="12150" y="5872"/>
                          </a:cubicBezTo>
                          <a:cubicBezTo>
                            <a:pt x="6480" y="9437"/>
                            <a:pt x="0" y="16357"/>
                            <a:pt x="0" y="16357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801" name="Figura"/>
                    <p:cNvSpPr/>
                    <p:nvPr/>
                  </p:nvSpPr>
                  <p:spPr>
                    <a:xfrm>
                      <a:off x="25400" y="507999"/>
                      <a:ext cx="80011" cy="4445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686" y="21600"/>
                          </a:moveTo>
                          <a:lnTo>
                            <a:pt x="20571" y="17897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802" name="Figura"/>
                    <p:cNvSpPr/>
                    <p:nvPr/>
                  </p:nvSpPr>
                  <p:spPr>
                    <a:xfrm>
                      <a:off x="12699" y="0"/>
                      <a:ext cx="123192" cy="10414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7348" y="4215"/>
                          </a:moveTo>
                          <a:cubicBezTo>
                            <a:pt x="2004" y="790"/>
                            <a:pt x="223" y="0"/>
                            <a:pt x="223" y="0"/>
                          </a:cubicBezTo>
                          <a:lnTo>
                            <a:pt x="0" y="6059"/>
                          </a:lnTo>
                          <a:cubicBezTo>
                            <a:pt x="0" y="6059"/>
                            <a:pt x="6680" y="11590"/>
                            <a:pt x="12470" y="15015"/>
                          </a:cubicBezTo>
                          <a:cubicBezTo>
                            <a:pt x="18260" y="18439"/>
                            <a:pt x="21600" y="21600"/>
                            <a:pt x="21600" y="21600"/>
                          </a:cubicBezTo>
                          <a:lnTo>
                            <a:pt x="21600" y="16068"/>
                          </a:lnTo>
                          <a:cubicBezTo>
                            <a:pt x="21600" y="16332"/>
                            <a:pt x="12693" y="7639"/>
                            <a:pt x="7348" y="4215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803" name="Figura"/>
                    <p:cNvSpPr/>
                    <p:nvPr/>
                  </p:nvSpPr>
                  <p:spPr>
                    <a:xfrm>
                      <a:off x="-1" y="38100"/>
                      <a:ext cx="125731" cy="9906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14954"/>
                          </a:moveTo>
                          <a:lnTo>
                            <a:pt x="0" y="21600"/>
                          </a:lnTo>
                          <a:cubicBezTo>
                            <a:pt x="0" y="21600"/>
                            <a:pt x="1527" y="19662"/>
                            <a:pt x="6764" y="15785"/>
                          </a:cubicBezTo>
                          <a:cubicBezTo>
                            <a:pt x="12000" y="11908"/>
                            <a:pt x="21600" y="4985"/>
                            <a:pt x="21600" y="4985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8982" y="1108"/>
                            <a:pt x="14836" y="3600"/>
                          </a:cubicBezTo>
                          <a:cubicBezTo>
                            <a:pt x="10691" y="6369"/>
                            <a:pt x="0" y="14954"/>
                            <a:pt x="0" y="14954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804" name="Figura"/>
                    <p:cNvSpPr/>
                    <p:nvPr/>
                  </p:nvSpPr>
                  <p:spPr>
                    <a:xfrm>
                      <a:off x="-1" y="139699"/>
                      <a:ext cx="119381" cy="15621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0"/>
                          </a:moveTo>
                          <a:lnTo>
                            <a:pt x="0" y="4566"/>
                          </a:lnTo>
                          <a:cubicBezTo>
                            <a:pt x="0" y="4566"/>
                            <a:pt x="8272" y="8605"/>
                            <a:pt x="12179" y="11766"/>
                          </a:cubicBezTo>
                          <a:cubicBezTo>
                            <a:pt x="16315" y="14927"/>
                            <a:pt x="21370" y="21600"/>
                            <a:pt x="21370" y="21600"/>
                          </a:cubicBezTo>
                          <a:lnTo>
                            <a:pt x="21600" y="17034"/>
                          </a:lnTo>
                          <a:cubicBezTo>
                            <a:pt x="21600" y="17034"/>
                            <a:pt x="20451" y="11063"/>
                            <a:pt x="13098" y="5795"/>
                          </a:cubicBezTo>
                          <a:cubicBezTo>
                            <a:pt x="5974" y="702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805" name="Figura"/>
                    <p:cNvSpPr/>
                    <p:nvPr/>
                  </p:nvSpPr>
                  <p:spPr>
                    <a:xfrm>
                      <a:off x="12700" y="165100"/>
                      <a:ext cx="121921" cy="12954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17788"/>
                          </a:moveTo>
                          <a:lnTo>
                            <a:pt x="225" y="21600"/>
                          </a:lnTo>
                          <a:cubicBezTo>
                            <a:pt x="225" y="21600"/>
                            <a:pt x="8100" y="14400"/>
                            <a:pt x="12375" y="10800"/>
                          </a:cubicBezTo>
                          <a:cubicBezTo>
                            <a:pt x="16650" y="7200"/>
                            <a:pt x="21600" y="5082"/>
                            <a:pt x="21600" y="5082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1700" y="6988"/>
                            <a:pt x="7425" y="10588"/>
                          </a:cubicBezTo>
                          <a:cubicBezTo>
                            <a:pt x="3150" y="13976"/>
                            <a:pt x="0" y="17788"/>
                            <a:pt x="0" y="17788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806" name="Figura"/>
                    <p:cNvSpPr/>
                    <p:nvPr/>
                  </p:nvSpPr>
                  <p:spPr>
                    <a:xfrm>
                      <a:off x="12700" y="292099"/>
                      <a:ext cx="109221" cy="11430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1553" y="6720"/>
                          </a:moveTo>
                          <a:cubicBezTo>
                            <a:pt x="5023" y="2160"/>
                            <a:pt x="0" y="0"/>
                            <a:pt x="0" y="0"/>
                          </a:cubicBezTo>
                          <a:lnTo>
                            <a:pt x="502" y="6720"/>
                          </a:lnTo>
                          <a:cubicBezTo>
                            <a:pt x="502" y="6720"/>
                            <a:pt x="9042" y="11520"/>
                            <a:pt x="13563" y="14880"/>
                          </a:cubicBezTo>
                          <a:cubicBezTo>
                            <a:pt x="18084" y="18240"/>
                            <a:pt x="21098" y="21600"/>
                            <a:pt x="21098" y="21600"/>
                          </a:cubicBezTo>
                          <a:lnTo>
                            <a:pt x="21600" y="16800"/>
                          </a:lnTo>
                          <a:cubicBezTo>
                            <a:pt x="21349" y="16560"/>
                            <a:pt x="18084" y="11280"/>
                            <a:pt x="11553" y="672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792" name="Grupo"/>
                  <p:cNvGrpSpPr/>
                  <p:nvPr/>
                </p:nvGrpSpPr>
                <p:grpSpPr>
                  <a:xfrm>
                    <a:off x="-1" y="1752599"/>
                    <a:ext cx="238761" cy="664211"/>
                    <a:chOff x="0" y="0"/>
                    <a:chExt cx="238759" cy="664209"/>
                  </a:xfrm>
                </p:grpSpPr>
                <p:grpSp>
                  <p:nvGrpSpPr>
                    <p:cNvPr id="795" name="Grupo"/>
                    <p:cNvGrpSpPr/>
                    <p:nvPr/>
                  </p:nvGrpSpPr>
                  <p:grpSpPr>
                    <a:xfrm>
                      <a:off x="-1" y="-1"/>
                      <a:ext cx="238761" cy="664211"/>
                      <a:chOff x="0" y="0"/>
                      <a:chExt cx="238759" cy="664209"/>
                    </a:xfrm>
                  </p:grpSpPr>
                  <p:sp>
                    <p:nvSpPr>
                      <p:cNvPr id="798" name="Figura"/>
                      <p:cNvSpPr/>
                      <p:nvPr/>
                    </p:nvSpPr>
                    <p:spPr>
                      <a:xfrm>
                        <a:off x="-1" y="165099"/>
                        <a:ext cx="238761" cy="49911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3332" y="0"/>
                            </a:moveTo>
                            <a:cubicBezTo>
                              <a:pt x="1723" y="5221"/>
                              <a:pt x="0" y="11817"/>
                              <a:pt x="0" y="15224"/>
                            </a:cubicBezTo>
                            <a:cubicBezTo>
                              <a:pt x="0" y="20940"/>
                              <a:pt x="6204" y="21600"/>
                              <a:pt x="10800" y="21600"/>
                            </a:cubicBezTo>
                            <a:cubicBezTo>
                              <a:pt x="15396" y="21600"/>
                              <a:pt x="21600" y="20940"/>
                              <a:pt x="21600" y="15224"/>
                            </a:cubicBezTo>
                            <a:cubicBezTo>
                              <a:pt x="21600" y="11817"/>
                              <a:pt x="19762" y="5221"/>
                              <a:pt x="18268" y="0"/>
                            </a:cubicBezTo>
                            <a:lnTo>
                              <a:pt x="3332" y="0"/>
                            </a:lnTo>
                            <a:close/>
                          </a:path>
                        </a:pathLst>
                      </a:custGeom>
                      <a:solidFill>
                        <a:srgbClr val="906440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799" name="Figura"/>
                      <p:cNvSpPr/>
                      <p:nvPr/>
                    </p:nvSpPr>
                    <p:spPr>
                      <a:xfrm>
                        <a:off x="38100" y="0"/>
                        <a:ext cx="165100" cy="17145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7446" y="0"/>
                            </a:moveTo>
                            <a:lnTo>
                              <a:pt x="10800" y="0"/>
                            </a:lnTo>
                            <a:lnTo>
                              <a:pt x="4154" y="0"/>
                            </a:lnTo>
                            <a:lnTo>
                              <a:pt x="3489" y="160"/>
                            </a:lnTo>
                            <a:cubicBezTo>
                              <a:pt x="3489" y="160"/>
                              <a:pt x="1828" y="9600"/>
                              <a:pt x="0" y="21600"/>
                            </a:cubicBezTo>
                            <a:lnTo>
                              <a:pt x="21600" y="21600"/>
                            </a:lnTo>
                            <a:cubicBezTo>
                              <a:pt x="19772" y="9600"/>
                              <a:pt x="18111" y="160"/>
                              <a:pt x="18111" y="160"/>
                            </a:cubicBezTo>
                            <a:lnTo>
                              <a:pt x="17446" y="0"/>
                            </a:lnTo>
                            <a:close/>
                          </a:path>
                        </a:pathLst>
                      </a:custGeom>
                      <a:solidFill>
                        <a:srgbClr val="CACFD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796" name="Círculo"/>
                    <p:cNvSpPr/>
                    <p:nvPr/>
                  </p:nvSpPr>
                  <p:spPr>
                    <a:xfrm>
                      <a:off x="88900" y="190500"/>
                      <a:ext cx="48260" cy="48260"/>
                    </a:xfrm>
                    <a:prstGeom prst="ellipse">
                      <a:avLst/>
                    </a:pr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97" name="Círculo"/>
                    <p:cNvSpPr/>
                    <p:nvPr/>
                  </p:nvSpPr>
                  <p:spPr>
                    <a:xfrm>
                      <a:off x="88900" y="304800"/>
                      <a:ext cx="48260" cy="48260"/>
                    </a:xfrm>
                    <a:prstGeom prst="ellipse">
                      <a:avLst/>
                    </a:pr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793" name="Triángulo"/>
                  <p:cNvSpPr/>
                  <p:nvPr/>
                </p:nvSpPr>
                <p:spPr>
                  <a:xfrm>
                    <a:off x="76199" y="5422899"/>
                    <a:ext cx="73661" cy="33147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21600"/>
                        </a:move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94" name="Triángulo"/>
                  <p:cNvSpPr/>
                  <p:nvPr/>
                </p:nvSpPr>
                <p:spPr>
                  <a:xfrm>
                    <a:off x="50800" y="0"/>
                    <a:ext cx="121921" cy="2235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lnTo>
                          <a:pt x="21600" y="21600"/>
                        </a:lnTo>
                        <a:lnTo>
                          <a:pt x="10800" y="0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749" name="Grupo"/>
                <p:cNvGrpSpPr/>
                <p:nvPr/>
              </p:nvGrpSpPr>
              <p:grpSpPr>
                <a:xfrm>
                  <a:off x="444500" y="901700"/>
                  <a:ext cx="592527" cy="4843832"/>
                  <a:chOff x="0" y="0"/>
                  <a:chExt cx="592526" cy="4843832"/>
                </a:xfrm>
              </p:grpSpPr>
              <p:sp>
                <p:nvSpPr>
                  <p:cNvPr id="757" name="Figura"/>
                  <p:cNvSpPr/>
                  <p:nvPr/>
                </p:nvSpPr>
                <p:spPr>
                  <a:xfrm>
                    <a:off x="38099" y="1206499"/>
                    <a:ext cx="311151" cy="75558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206" extrusionOk="0">
                        <a:moveTo>
                          <a:pt x="3438" y="6024"/>
                        </a:moveTo>
                        <a:cubicBezTo>
                          <a:pt x="1322" y="8554"/>
                          <a:pt x="705" y="12832"/>
                          <a:pt x="0" y="15434"/>
                        </a:cubicBezTo>
                        <a:cubicBezTo>
                          <a:pt x="882" y="17857"/>
                          <a:pt x="13665" y="21600"/>
                          <a:pt x="14811" y="21172"/>
                        </a:cubicBezTo>
                        <a:cubicBezTo>
                          <a:pt x="16134" y="20459"/>
                          <a:pt x="16134" y="20459"/>
                          <a:pt x="17809" y="16253"/>
                        </a:cubicBezTo>
                        <a:cubicBezTo>
                          <a:pt x="19220" y="12725"/>
                          <a:pt x="21600" y="3992"/>
                          <a:pt x="21600" y="3992"/>
                        </a:cubicBezTo>
                        <a:lnTo>
                          <a:pt x="8199" y="0"/>
                        </a:lnTo>
                        <a:cubicBezTo>
                          <a:pt x="8287" y="0"/>
                          <a:pt x="5290" y="3778"/>
                          <a:pt x="3438" y="6024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758" name="Grupo"/>
                  <p:cNvGrpSpPr/>
                  <p:nvPr/>
                </p:nvGrpSpPr>
                <p:grpSpPr>
                  <a:xfrm>
                    <a:off x="495300" y="546100"/>
                    <a:ext cx="93981" cy="356871"/>
                    <a:chOff x="0" y="0"/>
                    <a:chExt cx="93980" cy="356870"/>
                  </a:xfrm>
                </p:grpSpPr>
                <p:sp>
                  <p:nvSpPr>
                    <p:cNvPr id="786" name="Figura"/>
                    <p:cNvSpPr/>
                    <p:nvPr/>
                  </p:nvSpPr>
                  <p:spPr>
                    <a:xfrm>
                      <a:off x="63499" y="0"/>
                      <a:ext cx="26531" cy="9652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6711" h="21600" extrusionOk="0">
                          <a:moveTo>
                            <a:pt x="4711" y="6537"/>
                          </a:moveTo>
                          <a:cubicBezTo>
                            <a:pt x="-4889" y="11653"/>
                            <a:pt x="711" y="17053"/>
                            <a:pt x="16711" y="21600"/>
                          </a:cubicBezTo>
                          <a:lnTo>
                            <a:pt x="16711" y="0"/>
                          </a:lnTo>
                          <a:cubicBezTo>
                            <a:pt x="12711" y="2274"/>
                            <a:pt x="8711" y="4547"/>
                            <a:pt x="4711" y="6537"/>
                          </a:cubicBezTo>
                          <a:close/>
                        </a:path>
                      </a:pathLst>
                    </a:cu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87" name="Figura"/>
                    <p:cNvSpPr/>
                    <p:nvPr/>
                  </p:nvSpPr>
                  <p:spPr>
                    <a:xfrm>
                      <a:off x="0" y="177800"/>
                      <a:ext cx="93981" cy="17907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4289"/>
                          </a:moveTo>
                          <a:cubicBezTo>
                            <a:pt x="2627" y="11489"/>
                            <a:pt x="10508" y="17311"/>
                            <a:pt x="21600" y="21600"/>
                          </a:cubicBezTo>
                          <a:lnTo>
                            <a:pt x="21600" y="0"/>
                          </a:lnTo>
                          <a:cubicBezTo>
                            <a:pt x="14886" y="1991"/>
                            <a:pt x="7297" y="3370"/>
                            <a:pt x="0" y="4289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759" name="Grupo"/>
                  <p:cNvGrpSpPr/>
                  <p:nvPr/>
                </p:nvGrpSpPr>
                <p:grpSpPr>
                  <a:xfrm>
                    <a:off x="203199" y="2374899"/>
                    <a:ext cx="387211" cy="2468934"/>
                    <a:chOff x="0" y="0"/>
                    <a:chExt cx="387209" cy="2468932"/>
                  </a:xfrm>
                </p:grpSpPr>
                <p:sp>
                  <p:nvSpPr>
                    <p:cNvPr id="777" name="Figura"/>
                    <p:cNvSpPr/>
                    <p:nvPr/>
                  </p:nvSpPr>
                  <p:spPr>
                    <a:xfrm>
                      <a:off x="-1" y="2108200"/>
                      <a:ext cx="387211" cy="36073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313" h="20588" extrusionOk="0">
                          <a:moveTo>
                            <a:pt x="1830" y="12322"/>
                          </a:moveTo>
                          <a:cubicBezTo>
                            <a:pt x="1830" y="12322"/>
                            <a:pt x="-2287" y="16744"/>
                            <a:pt x="1830" y="19063"/>
                          </a:cubicBezTo>
                          <a:cubicBezTo>
                            <a:pt x="6201" y="21600"/>
                            <a:pt x="12915" y="21020"/>
                            <a:pt x="16653" y="16961"/>
                          </a:cubicBezTo>
                          <a:cubicBezTo>
                            <a:pt x="17856" y="15656"/>
                            <a:pt x="18680" y="14424"/>
                            <a:pt x="19313" y="13264"/>
                          </a:cubicBezTo>
                          <a:lnTo>
                            <a:pt x="19313" y="0"/>
                          </a:lnTo>
                          <a:cubicBezTo>
                            <a:pt x="11965" y="4059"/>
                            <a:pt x="1830" y="12322"/>
                            <a:pt x="1830" y="12322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78" name="Figura"/>
                    <p:cNvSpPr/>
                    <p:nvPr/>
                  </p:nvSpPr>
                  <p:spPr>
                    <a:xfrm>
                      <a:off x="12699" y="0"/>
                      <a:ext cx="372616" cy="242136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0643" h="21471" extrusionOk="0">
                          <a:moveTo>
                            <a:pt x="11989" y="259"/>
                          </a:moveTo>
                          <a:cubicBezTo>
                            <a:pt x="11989" y="259"/>
                            <a:pt x="11848" y="2759"/>
                            <a:pt x="12270" y="3852"/>
                          </a:cubicBezTo>
                          <a:cubicBezTo>
                            <a:pt x="12622" y="4944"/>
                            <a:pt x="13466" y="6194"/>
                            <a:pt x="13537" y="7985"/>
                          </a:cubicBezTo>
                          <a:cubicBezTo>
                            <a:pt x="13537" y="8379"/>
                            <a:pt x="11989" y="10338"/>
                            <a:pt x="12270" y="11284"/>
                          </a:cubicBezTo>
                          <a:cubicBezTo>
                            <a:pt x="12833" y="13593"/>
                            <a:pt x="15577" y="16487"/>
                            <a:pt x="14733" y="17264"/>
                          </a:cubicBezTo>
                          <a:cubicBezTo>
                            <a:pt x="13607" y="18312"/>
                            <a:pt x="10019" y="18875"/>
                            <a:pt x="7627" y="19393"/>
                          </a:cubicBezTo>
                          <a:cubicBezTo>
                            <a:pt x="802" y="20857"/>
                            <a:pt x="-957" y="20688"/>
                            <a:pt x="450" y="21093"/>
                          </a:cubicBezTo>
                          <a:cubicBezTo>
                            <a:pt x="2279" y="21600"/>
                            <a:pt x="10441" y="21544"/>
                            <a:pt x="14663" y="21240"/>
                          </a:cubicBezTo>
                          <a:cubicBezTo>
                            <a:pt x="19306" y="20902"/>
                            <a:pt x="18954" y="20586"/>
                            <a:pt x="20150" y="20215"/>
                          </a:cubicBezTo>
                          <a:cubicBezTo>
                            <a:pt x="20291" y="20170"/>
                            <a:pt x="20502" y="20113"/>
                            <a:pt x="20643" y="20068"/>
                          </a:cubicBezTo>
                          <a:lnTo>
                            <a:pt x="20643" y="0"/>
                          </a:lnTo>
                          <a:cubicBezTo>
                            <a:pt x="15859" y="113"/>
                            <a:pt x="11989" y="259"/>
                            <a:pt x="11989" y="259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79" name="Figura"/>
                    <p:cNvSpPr/>
                    <p:nvPr/>
                  </p:nvSpPr>
                  <p:spPr>
                    <a:xfrm>
                      <a:off x="76199" y="1816100"/>
                      <a:ext cx="288792" cy="53534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186" h="20189" extrusionOk="0">
                          <a:moveTo>
                            <a:pt x="15131" y="1966"/>
                          </a:moveTo>
                          <a:cubicBezTo>
                            <a:pt x="14963" y="4552"/>
                            <a:pt x="14034" y="7186"/>
                            <a:pt x="12094" y="9820"/>
                          </a:cubicBezTo>
                          <a:cubicBezTo>
                            <a:pt x="10153" y="12406"/>
                            <a:pt x="788" y="18489"/>
                            <a:pt x="788" y="18489"/>
                          </a:cubicBezTo>
                          <a:cubicBezTo>
                            <a:pt x="-2250" y="20548"/>
                            <a:pt x="4247" y="20692"/>
                            <a:pt x="7622" y="19159"/>
                          </a:cubicBezTo>
                          <a:cubicBezTo>
                            <a:pt x="10913" y="17627"/>
                            <a:pt x="13697" y="14849"/>
                            <a:pt x="15891" y="11449"/>
                          </a:cubicBezTo>
                          <a:cubicBezTo>
                            <a:pt x="18338" y="7761"/>
                            <a:pt x="18928" y="6180"/>
                            <a:pt x="19181" y="2636"/>
                          </a:cubicBezTo>
                          <a:cubicBezTo>
                            <a:pt x="19350" y="-908"/>
                            <a:pt x="15384" y="-621"/>
                            <a:pt x="15131" y="1966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80" name="Figura"/>
                    <p:cNvSpPr/>
                    <p:nvPr/>
                  </p:nvSpPr>
                  <p:spPr>
                    <a:xfrm>
                      <a:off x="63499" y="2260599"/>
                      <a:ext cx="295911" cy="11906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471" extrusionOk="0">
                          <a:moveTo>
                            <a:pt x="1205" y="1817"/>
                          </a:moveTo>
                          <a:lnTo>
                            <a:pt x="0" y="4725"/>
                          </a:lnTo>
                          <a:cubicBezTo>
                            <a:pt x="0" y="4725"/>
                            <a:pt x="5840" y="-2129"/>
                            <a:pt x="12422" y="6802"/>
                          </a:cubicBezTo>
                          <a:cubicBezTo>
                            <a:pt x="19004" y="15733"/>
                            <a:pt x="19561" y="19471"/>
                            <a:pt x="19561" y="19471"/>
                          </a:cubicBezTo>
                          <a:lnTo>
                            <a:pt x="21600" y="14071"/>
                          </a:lnTo>
                          <a:cubicBezTo>
                            <a:pt x="21600" y="14071"/>
                            <a:pt x="17243" y="5556"/>
                            <a:pt x="12237" y="1609"/>
                          </a:cubicBezTo>
                          <a:cubicBezTo>
                            <a:pt x="7138" y="-2129"/>
                            <a:pt x="1205" y="1817"/>
                            <a:pt x="1205" y="1817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81" name="Figura"/>
                    <p:cNvSpPr/>
                    <p:nvPr/>
                  </p:nvSpPr>
                  <p:spPr>
                    <a:xfrm>
                      <a:off x="114300" y="2197099"/>
                      <a:ext cx="269240" cy="12460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806" extrusionOk="0">
                          <a:moveTo>
                            <a:pt x="13042" y="1638"/>
                          </a:moveTo>
                          <a:cubicBezTo>
                            <a:pt x="6521" y="-1794"/>
                            <a:pt x="1732" y="1234"/>
                            <a:pt x="1732" y="1234"/>
                          </a:cubicBezTo>
                          <a:lnTo>
                            <a:pt x="0" y="4262"/>
                          </a:lnTo>
                          <a:cubicBezTo>
                            <a:pt x="0" y="4262"/>
                            <a:pt x="7030" y="-381"/>
                            <a:pt x="13042" y="4868"/>
                          </a:cubicBezTo>
                          <a:cubicBezTo>
                            <a:pt x="19053" y="10116"/>
                            <a:pt x="21396" y="19806"/>
                            <a:pt x="21396" y="19806"/>
                          </a:cubicBezTo>
                          <a:lnTo>
                            <a:pt x="21600" y="18999"/>
                          </a:lnTo>
                          <a:lnTo>
                            <a:pt x="21600" y="12135"/>
                          </a:lnTo>
                          <a:cubicBezTo>
                            <a:pt x="20275" y="9107"/>
                            <a:pt x="17525" y="4060"/>
                            <a:pt x="13042" y="1638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82" name="Figura"/>
                    <p:cNvSpPr/>
                    <p:nvPr/>
                  </p:nvSpPr>
                  <p:spPr>
                    <a:xfrm>
                      <a:off x="165100" y="2133600"/>
                      <a:ext cx="217171" cy="8184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8560" extrusionOk="0">
                          <a:moveTo>
                            <a:pt x="13389" y="2432"/>
                          </a:moveTo>
                          <a:cubicBezTo>
                            <a:pt x="6063" y="-3040"/>
                            <a:pt x="1642" y="2432"/>
                            <a:pt x="1642" y="2432"/>
                          </a:cubicBezTo>
                          <a:lnTo>
                            <a:pt x="0" y="7040"/>
                          </a:lnTo>
                          <a:cubicBezTo>
                            <a:pt x="0" y="7040"/>
                            <a:pt x="6568" y="128"/>
                            <a:pt x="13263" y="6176"/>
                          </a:cubicBezTo>
                          <a:cubicBezTo>
                            <a:pt x="16674" y="9344"/>
                            <a:pt x="19579" y="14240"/>
                            <a:pt x="21600" y="18560"/>
                          </a:cubicBezTo>
                          <a:lnTo>
                            <a:pt x="21600" y="11936"/>
                          </a:lnTo>
                          <a:cubicBezTo>
                            <a:pt x="19453" y="8480"/>
                            <a:pt x="16547" y="4736"/>
                            <a:pt x="13389" y="2432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83" name="Figura"/>
                    <p:cNvSpPr/>
                    <p:nvPr/>
                  </p:nvSpPr>
                  <p:spPr>
                    <a:xfrm>
                      <a:off x="266699" y="1981199"/>
                      <a:ext cx="118112" cy="3683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929" y="0"/>
                          </a:moveTo>
                          <a:lnTo>
                            <a:pt x="0" y="11172"/>
                          </a:lnTo>
                          <a:cubicBezTo>
                            <a:pt x="0" y="11172"/>
                            <a:pt x="10916" y="18621"/>
                            <a:pt x="21600" y="21600"/>
                          </a:cubicBezTo>
                          <a:lnTo>
                            <a:pt x="21600" y="11172"/>
                          </a:lnTo>
                          <a:cubicBezTo>
                            <a:pt x="12542" y="8938"/>
                            <a:pt x="929" y="0"/>
                            <a:pt x="929" y="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84" name="Figura"/>
                    <p:cNvSpPr/>
                    <p:nvPr/>
                  </p:nvSpPr>
                  <p:spPr>
                    <a:xfrm>
                      <a:off x="279400" y="1917700"/>
                      <a:ext cx="105410" cy="3048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0"/>
                          </a:moveTo>
                          <a:lnTo>
                            <a:pt x="0" y="11700"/>
                          </a:lnTo>
                          <a:cubicBezTo>
                            <a:pt x="0" y="11700"/>
                            <a:pt x="11711" y="18900"/>
                            <a:pt x="21600" y="21600"/>
                          </a:cubicBezTo>
                          <a:lnTo>
                            <a:pt x="21600" y="8100"/>
                          </a:lnTo>
                          <a:cubicBezTo>
                            <a:pt x="12231" y="630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85" name="Figura"/>
                    <p:cNvSpPr/>
                    <p:nvPr/>
                  </p:nvSpPr>
                  <p:spPr>
                    <a:xfrm>
                      <a:off x="279400" y="1866899"/>
                      <a:ext cx="105410" cy="2921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0"/>
                          </a:moveTo>
                          <a:lnTo>
                            <a:pt x="520" y="11270"/>
                          </a:lnTo>
                          <a:cubicBezTo>
                            <a:pt x="520" y="11270"/>
                            <a:pt x="13012" y="19722"/>
                            <a:pt x="21600" y="21600"/>
                          </a:cubicBezTo>
                          <a:lnTo>
                            <a:pt x="21600" y="5635"/>
                          </a:lnTo>
                          <a:cubicBezTo>
                            <a:pt x="13272" y="4696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760" name="Figura"/>
                  <p:cNvSpPr/>
                  <p:nvPr/>
                </p:nvSpPr>
                <p:spPr>
                  <a:xfrm>
                    <a:off x="342899" y="711200"/>
                    <a:ext cx="247072" cy="113157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11" h="21600" extrusionOk="0">
                        <a:moveTo>
                          <a:pt x="3407" y="1479"/>
                        </a:moveTo>
                        <a:cubicBezTo>
                          <a:pt x="1355" y="5018"/>
                          <a:pt x="-589" y="8461"/>
                          <a:pt x="167" y="12170"/>
                        </a:cubicBezTo>
                        <a:cubicBezTo>
                          <a:pt x="707" y="12218"/>
                          <a:pt x="1139" y="12242"/>
                          <a:pt x="1571" y="12267"/>
                        </a:cubicBezTo>
                        <a:cubicBezTo>
                          <a:pt x="3623" y="15103"/>
                          <a:pt x="4379" y="17697"/>
                          <a:pt x="5027" y="19055"/>
                        </a:cubicBezTo>
                        <a:cubicBezTo>
                          <a:pt x="5459" y="19830"/>
                          <a:pt x="5567" y="20461"/>
                          <a:pt x="5567" y="21406"/>
                        </a:cubicBezTo>
                        <a:cubicBezTo>
                          <a:pt x="10751" y="21455"/>
                          <a:pt x="15827" y="21552"/>
                          <a:pt x="21011" y="21600"/>
                        </a:cubicBezTo>
                        <a:lnTo>
                          <a:pt x="21011" y="0"/>
                        </a:lnTo>
                        <a:cubicBezTo>
                          <a:pt x="17015" y="339"/>
                          <a:pt x="9563" y="970"/>
                          <a:pt x="3407" y="1479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61" name="Figura"/>
                  <p:cNvSpPr/>
                  <p:nvPr/>
                </p:nvSpPr>
                <p:spPr>
                  <a:xfrm>
                    <a:off x="0" y="1041399"/>
                    <a:ext cx="379730" cy="5234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454" extrusionOk="0">
                        <a:moveTo>
                          <a:pt x="19866" y="6870"/>
                        </a:moveTo>
                        <a:cubicBezTo>
                          <a:pt x="18349" y="4632"/>
                          <a:pt x="9680" y="0"/>
                          <a:pt x="9680" y="0"/>
                        </a:cubicBezTo>
                        <a:cubicBezTo>
                          <a:pt x="9680" y="0"/>
                          <a:pt x="3323" y="10201"/>
                          <a:pt x="1662" y="12752"/>
                        </a:cubicBezTo>
                        <a:cubicBezTo>
                          <a:pt x="0" y="15302"/>
                          <a:pt x="0" y="15302"/>
                          <a:pt x="0" y="15302"/>
                        </a:cubicBezTo>
                        <a:cubicBezTo>
                          <a:pt x="0" y="15302"/>
                          <a:pt x="5346" y="15719"/>
                          <a:pt x="8669" y="17800"/>
                        </a:cubicBezTo>
                        <a:cubicBezTo>
                          <a:pt x="11992" y="19882"/>
                          <a:pt x="17410" y="21600"/>
                          <a:pt x="18349" y="21444"/>
                        </a:cubicBezTo>
                        <a:cubicBezTo>
                          <a:pt x="19288" y="21288"/>
                          <a:pt x="21600" y="21444"/>
                          <a:pt x="21600" y="21444"/>
                        </a:cubicBezTo>
                        <a:cubicBezTo>
                          <a:pt x="21600" y="21444"/>
                          <a:pt x="19144" y="13116"/>
                          <a:pt x="19866" y="687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62" name="Rectángulo"/>
                  <p:cNvSpPr/>
                  <p:nvPr/>
                </p:nvSpPr>
                <p:spPr>
                  <a:xfrm>
                    <a:off x="342900" y="1295400"/>
                    <a:ext cx="246381" cy="786131"/>
                  </a:xfrm>
                  <a:prstGeom prst="rect">
                    <a:avLst/>
                  </a:pr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763" name="Grupo"/>
                  <p:cNvGrpSpPr/>
                  <p:nvPr/>
                </p:nvGrpSpPr>
                <p:grpSpPr>
                  <a:xfrm>
                    <a:off x="63500" y="647700"/>
                    <a:ext cx="524510" cy="612866"/>
                    <a:chOff x="0" y="0"/>
                    <a:chExt cx="524509" cy="612865"/>
                  </a:xfrm>
                </p:grpSpPr>
                <p:sp>
                  <p:nvSpPr>
                    <p:cNvPr id="771" name="Figura"/>
                    <p:cNvSpPr/>
                    <p:nvPr/>
                  </p:nvSpPr>
                  <p:spPr>
                    <a:xfrm>
                      <a:off x="0" y="355600"/>
                      <a:ext cx="256541" cy="25726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024" extrusionOk="0">
                          <a:moveTo>
                            <a:pt x="0" y="10706"/>
                          </a:moveTo>
                          <a:cubicBezTo>
                            <a:pt x="0" y="10706"/>
                            <a:pt x="7806" y="15120"/>
                            <a:pt x="12618" y="18407"/>
                          </a:cubicBezTo>
                          <a:cubicBezTo>
                            <a:pt x="17323" y="21600"/>
                            <a:pt x="21600" y="11363"/>
                            <a:pt x="21600" y="11363"/>
                          </a:cubicBezTo>
                          <a:lnTo>
                            <a:pt x="7699" y="0"/>
                          </a:lnTo>
                          <a:lnTo>
                            <a:pt x="0" y="10706"/>
                          </a:lnTo>
                          <a:close/>
                        </a:path>
                      </a:pathLst>
                    </a:custGeom>
                    <a:solidFill>
                      <a:srgbClr val="9CA7A8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72" name="Figura"/>
                    <p:cNvSpPr/>
                    <p:nvPr/>
                  </p:nvSpPr>
                  <p:spPr>
                    <a:xfrm>
                      <a:off x="25400" y="266699"/>
                      <a:ext cx="224791" cy="27851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256" extrusionOk="0">
                          <a:moveTo>
                            <a:pt x="0" y="11151"/>
                          </a:moveTo>
                          <a:cubicBezTo>
                            <a:pt x="0" y="11151"/>
                            <a:pt x="8786" y="15454"/>
                            <a:pt x="14156" y="18527"/>
                          </a:cubicBezTo>
                          <a:cubicBezTo>
                            <a:pt x="19525" y="21600"/>
                            <a:pt x="21600" y="13961"/>
                            <a:pt x="21600" y="13961"/>
                          </a:cubicBezTo>
                          <a:lnTo>
                            <a:pt x="10007" y="0"/>
                          </a:lnTo>
                          <a:lnTo>
                            <a:pt x="0" y="11151"/>
                          </a:ln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73" name="Figura"/>
                    <p:cNvSpPr/>
                    <p:nvPr/>
                  </p:nvSpPr>
                  <p:spPr>
                    <a:xfrm>
                      <a:off x="101600" y="127000"/>
                      <a:ext cx="334873" cy="45563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372" h="21058" extrusionOk="0">
                          <a:moveTo>
                            <a:pt x="11461" y="0"/>
                          </a:moveTo>
                          <a:lnTo>
                            <a:pt x="0" y="4520"/>
                          </a:lnTo>
                          <a:cubicBezTo>
                            <a:pt x="0" y="4520"/>
                            <a:pt x="1322" y="8804"/>
                            <a:pt x="3894" y="13207"/>
                          </a:cubicBezTo>
                          <a:cubicBezTo>
                            <a:pt x="5731" y="16317"/>
                            <a:pt x="8302" y="21600"/>
                            <a:pt x="10580" y="21013"/>
                          </a:cubicBezTo>
                          <a:cubicBezTo>
                            <a:pt x="11608" y="20778"/>
                            <a:pt x="15502" y="19370"/>
                            <a:pt x="17045" y="18783"/>
                          </a:cubicBezTo>
                          <a:cubicBezTo>
                            <a:pt x="21600" y="16963"/>
                            <a:pt x="18514" y="13089"/>
                            <a:pt x="15869" y="7865"/>
                          </a:cubicBezTo>
                          <a:cubicBezTo>
                            <a:pt x="13959" y="4285"/>
                            <a:pt x="11461" y="0"/>
                            <a:pt x="11461" y="0"/>
                          </a:cubicBezTo>
                          <a:close/>
                        </a:path>
                      </a:pathLst>
                    </a:custGeom>
                    <a:solidFill>
                      <a:srgbClr val="9CA7A8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74" name="Figura"/>
                    <p:cNvSpPr/>
                    <p:nvPr/>
                  </p:nvSpPr>
                  <p:spPr>
                    <a:xfrm>
                      <a:off x="190499" y="76199"/>
                      <a:ext cx="310087" cy="46514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318" h="21266" extrusionOk="0">
                          <a:moveTo>
                            <a:pt x="12897" y="0"/>
                          </a:moveTo>
                          <a:lnTo>
                            <a:pt x="0" y="3542"/>
                          </a:lnTo>
                          <a:cubicBezTo>
                            <a:pt x="0" y="3542"/>
                            <a:pt x="870" y="7839"/>
                            <a:pt x="3007" y="12426"/>
                          </a:cubicBezTo>
                          <a:cubicBezTo>
                            <a:pt x="4589" y="15677"/>
                            <a:pt x="6804" y="21600"/>
                            <a:pt x="9257" y="21252"/>
                          </a:cubicBezTo>
                          <a:cubicBezTo>
                            <a:pt x="10365" y="21077"/>
                            <a:pt x="14796" y="20032"/>
                            <a:pt x="16457" y="19568"/>
                          </a:cubicBezTo>
                          <a:cubicBezTo>
                            <a:pt x="21600" y="18174"/>
                            <a:pt x="18673" y="13529"/>
                            <a:pt x="16457" y="8187"/>
                          </a:cubicBezTo>
                          <a:cubicBezTo>
                            <a:pt x="15033" y="4413"/>
                            <a:pt x="12897" y="0"/>
                            <a:pt x="12897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75" name="Figura"/>
                    <p:cNvSpPr/>
                    <p:nvPr/>
                  </p:nvSpPr>
                  <p:spPr>
                    <a:xfrm>
                      <a:off x="304799" y="0"/>
                      <a:ext cx="219711" cy="47031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218" extrusionOk="0">
                          <a:moveTo>
                            <a:pt x="20351" y="0"/>
                          </a:moveTo>
                          <a:lnTo>
                            <a:pt x="0" y="3495"/>
                          </a:lnTo>
                          <a:cubicBezTo>
                            <a:pt x="0" y="3495"/>
                            <a:pt x="1373" y="7735"/>
                            <a:pt x="4745" y="12261"/>
                          </a:cubicBezTo>
                          <a:cubicBezTo>
                            <a:pt x="7242" y="15469"/>
                            <a:pt x="9864" y="21600"/>
                            <a:pt x="13859" y="21199"/>
                          </a:cubicBezTo>
                          <a:cubicBezTo>
                            <a:pt x="15108" y="21084"/>
                            <a:pt x="18603" y="20569"/>
                            <a:pt x="21600" y="20110"/>
                          </a:cubicBezTo>
                          <a:lnTo>
                            <a:pt x="21600" y="1662"/>
                          </a:lnTo>
                          <a:cubicBezTo>
                            <a:pt x="20851" y="630"/>
                            <a:pt x="20351" y="0"/>
                            <a:pt x="20351" y="0"/>
                          </a:cubicBezTo>
                          <a:close/>
                        </a:path>
                      </a:pathLst>
                    </a:cu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76" name="Figura"/>
                    <p:cNvSpPr/>
                    <p:nvPr/>
                  </p:nvSpPr>
                  <p:spPr>
                    <a:xfrm>
                      <a:off x="431799" y="152399"/>
                      <a:ext cx="53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462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4629" y="21600"/>
                            <a:pt x="10800" y="21600"/>
                          </a:cubicBezTo>
                          <a:cubicBezTo>
                            <a:pt x="16457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16971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764" name="Rectángulo"/>
                  <p:cNvSpPr/>
                  <p:nvPr/>
                </p:nvSpPr>
                <p:spPr>
                  <a:xfrm>
                    <a:off x="342900" y="1447800"/>
                    <a:ext cx="246381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65" name="Rectángulo"/>
                  <p:cNvSpPr/>
                  <p:nvPr/>
                </p:nvSpPr>
                <p:spPr>
                  <a:xfrm>
                    <a:off x="342900" y="1625600"/>
                    <a:ext cx="246381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66" name="Rectángulo"/>
                  <p:cNvSpPr/>
                  <p:nvPr/>
                </p:nvSpPr>
                <p:spPr>
                  <a:xfrm>
                    <a:off x="342900" y="1803400"/>
                    <a:ext cx="246381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67" name="Rectángulo"/>
                  <p:cNvSpPr/>
                  <p:nvPr/>
                </p:nvSpPr>
                <p:spPr>
                  <a:xfrm>
                    <a:off x="342900" y="1981200"/>
                    <a:ext cx="246381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68" name="Figura"/>
                  <p:cNvSpPr/>
                  <p:nvPr/>
                </p:nvSpPr>
                <p:spPr>
                  <a:xfrm>
                    <a:off x="215899" y="2082799"/>
                    <a:ext cx="376628" cy="10109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33" h="21600" extrusionOk="0">
                        <a:moveTo>
                          <a:pt x="7239" y="0"/>
                        </a:moveTo>
                        <a:cubicBezTo>
                          <a:pt x="7239" y="0"/>
                          <a:pt x="3286" y="8656"/>
                          <a:pt x="1309" y="12917"/>
                        </a:cubicBezTo>
                        <a:cubicBezTo>
                          <a:pt x="-667" y="17177"/>
                          <a:pt x="180" y="20949"/>
                          <a:pt x="180" y="20949"/>
                        </a:cubicBezTo>
                        <a:cubicBezTo>
                          <a:pt x="180" y="20949"/>
                          <a:pt x="8157" y="20596"/>
                          <a:pt x="15074" y="21084"/>
                        </a:cubicBezTo>
                        <a:cubicBezTo>
                          <a:pt x="16839" y="21220"/>
                          <a:pt x="18815" y="21410"/>
                          <a:pt x="20933" y="21600"/>
                        </a:cubicBezTo>
                        <a:lnTo>
                          <a:pt x="20933" y="0"/>
                        </a:lnTo>
                        <a:lnTo>
                          <a:pt x="7239" y="0"/>
                        </a:ln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69" name="Rectángulo"/>
                  <p:cNvSpPr/>
                  <p:nvPr/>
                </p:nvSpPr>
                <p:spPr>
                  <a:xfrm>
                    <a:off x="342900" y="1981200"/>
                    <a:ext cx="246381" cy="10033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70" name="Rectángulo"/>
                  <p:cNvSpPr/>
                  <p:nvPr/>
                </p:nvSpPr>
                <p:spPr>
                  <a:xfrm>
                    <a:off x="584200" y="0"/>
                    <a:ext cx="7621" cy="40641"/>
                  </a:xfrm>
                  <a:prstGeom prst="rect">
                    <a:avLst/>
                  </a:pr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750" name="Grupo"/>
                <p:cNvGrpSpPr/>
                <p:nvPr/>
              </p:nvGrpSpPr>
              <p:grpSpPr>
                <a:xfrm>
                  <a:off x="0" y="2387599"/>
                  <a:ext cx="719784" cy="472542"/>
                  <a:chOff x="0" y="0"/>
                  <a:chExt cx="719783" cy="472540"/>
                </a:xfrm>
              </p:grpSpPr>
              <p:grpSp>
                <p:nvGrpSpPr>
                  <p:cNvPr id="751" name="Grupo"/>
                  <p:cNvGrpSpPr/>
                  <p:nvPr/>
                </p:nvGrpSpPr>
                <p:grpSpPr>
                  <a:xfrm>
                    <a:off x="0" y="38099"/>
                    <a:ext cx="180341" cy="218442"/>
                    <a:chOff x="0" y="0"/>
                    <a:chExt cx="180340" cy="218439"/>
                  </a:xfrm>
                </p:grpSpPr>
                <p:sp>
                  <p:nvSpPr>
                    <p:cNvPr id="753" name="Figura"/>
                    <p:cNvSpPr/>
                    <p:nvPr/>
                  </p:nvSpPr>
                  <p:spPr>
                    <a:xfrm>
                      <a:off x="0" y="63499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20079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54" name="Figura"/>
                    <p:cNvSpPr/>
                    <p:nvPr/>
                  </p:nvSpPr>
                  <p:spPr>
                    <a:xfrm>
                      <a:off x="0" y="165099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20079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55" name="Figura"/>
                    <p:cNvSpPr/>
                    <p:nvPr/>
                  </p:nvSpPr>
                  <p:spPr>
                    <a:xfrm>
                      <a:off x="0" y="-1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20079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56" name="Figura"/>
                    <p:cNvSpPr/>
                    <p:nvPr/>
                  </p:nvSpPr>
                  <p:spPr>
                    <a:xfrm>
                      <a:off x="0" y="114299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5143"/>
                            <a:pt x="20079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752" name="Figura"/>
                  <p:cNvSpPr/>
                  <p:nvPr/>
                </p:nvSpPr>
                <p:spPr>
                  <a:xfrm>
                    <a:off x="190500" y="-1"/>
                    <a:ext cx="529284" cy="4725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1" h="20929" extrusionOk="0">
                        <a:moveTo>
                          <a:pt x="9243" y="6019"/>
                        </a:moveTo>
                        <a:cubicBezTo>
                          <a:pt x="5055" y="5344"/>
                          <a:pt x="3472" y="3825"/>
                          <a:pt x="2400" y="2981"/>
                        </a:cubicBezTo>
                        <a:cubicBezTo>
                          <a:pt x="1328" y="2138"/>
                          <a:pt x="1072" y="0"/>
                          <a:pt x="1072" y="0"/>
                        </a:cubicBezTo>
                        <a:cubicBezTo>
                          <a:pt x="1072" y="0"/>
                          <a:pt x="204" y="225"/>
                          <a:pt x="204" y="2081"/>
                        </a:cubicBezTo>
                        <a:cubicBezTo>
                          <a:pt x="204" y="3994"/>
                          <a:pt x="0" y="11925"/>
                          <a:pt x="0" y="11925"/>
                        </a:cubicBezTo>
                        <a:cubicBezTo>
                          <a:pt x="0" y="11925"/>
                          <a:pt x="9089" y="17888"/>
                          <a:pt x="11183" y="18394"/>
                        </a:cubicBezTo>
                        <a:cubicBezTo>
                          <a:pt x="14247" y="19125"/>
                          <a:pt x="16851" y="21600"/>
                          <a:pt x="20477" y="20756"/>
                        </a:cubicBezTo>
                        <a:cubicBezTo>
                          <a:pt x="21498" y="20531"/>
                          <a:pt x="21600" y="15919"/>
                          <a:pt x="20477" y="13838"/>
                        </a:cubicBezTo>
                        <a:cubicBezTo>
                          <a:pt x="19353" y="11756"/>
                          <a:pt x="14911" y="6919"/>
                          <a:pt x="9243" y="6019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</p:grpSp>
          <p:grpSp>
            <p:nvGrpSpPr>
              <p:cNvPr id="142" name="Grupo"/>
              <p:cNvGrpSpPr/>
              <p:nvPr/>
            </p:nvGrpSpPr>
            <p:grpSpPr>
              <a:xfrm>
                <a:off x="2374900" y="-1"/>
                <a:ext cx="2208530" cy="5754372"/>
                <a:chOff x="0" y="0"/>
                <a:chExt cx="2208529" cy="5754370"/>
              </a:xfrm>
            </p:grpSpPr>
            <p:grpSp>
              <p:nvGrpSpPr>
                <p:cNvPr id="597" name="Grupo"/>
                <p:cNvGrpSpPr/>
                <p:nvPr/>
              </p:nvGrpSpPr>
              <p:grpSpPr>
                <a:xfrm>
                  <a:off x="12699" y="-1"/>
                  <a:ext cx="238761" cy="5754372"/>
                  <a:chOff x="0" y="0"/>
                  <a:chExt cx="238759" cy="5754370"/>
                </a:xfrm>
              </p:grpSpPr>
              <p:sp>
                <p:nvSpPr>
                  <p:cNvPr id="729" name="Rectángulo"/>
                  <p:cNvSpPr/>
                  <p:nvPr/>
                </p:nvSpPr>
                <p:spPr>
                  <a:xfrm>
                    <a:off x="101600" y="228600"/>
                    <a:ext cx="48260" cy="1649731"/>
                  </a:xfrm>
                  <a:prstGeom prst="rect">
                    <a:avLst/>
                  </a:pr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30" name="Rectángulo"/>
                  <p:cNvSpPr/>
                  <p:nvPr/>
                </p:nvSpPr>
                <p:spPr>
                  <a:xfrm>
                    <a:off x="88900" y="2019300"/>
                    <a:ext cx="73660" cy="3403600"/>
                  </a:xfrm>
                  <a:prstGeom prst="rect">
                    <a:avLst/>
                  </a:prstGeom>
                  <a:solidFill>
                    <a:srgbClr val="906440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31" name="Figura"/>
                  <p:cNvSpPr/>
                  <p:nvPr/>
                </p:nvSpPr>
                <p:spPr>
                  <a:xfrm>
                    <a:off x="63499" y="2374900"/>
                    <a:ext cx="126095" cy="5507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812" h="21287" extrusionOk="0">
                        <a:moveTo>
                          <a:pt x="652" y="865"/>
                        </a:moveTo>
                        <a:cubicBezTo>
                          <a:pt x="-1811" y="9898"/>
                          <a:pt x="3494" y="21287"/>
                          <a:pt x="3494" y="21287"/>
                        </a:cubicBezTo>
                        <a:lnTo>
                          <a:pt x="14484" y="21287"/>
                        </a:lnTo>
                        <a:cubicBezTo>
                          <a:pt x="14484" y="21287"/>
                          <a:pt x="19789" y="11027"/>
                          <a:pt x="18652" y="865"/>
                        </a:cubicBezTo>
                        <a:cubicBezTo>
                          <a:pt x="18463" y="-313"/>
                          <a:pt x="842" y="-264"/>
                          <a:pt x="652" y="865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732" name="Grupo"/>
                  <p:cNvGrpSpPr/>
                  <p:nvPr/>
                </p:nvGrpSpPr>
                <p:grpSpPr>
                  <a:xfrm>
                    <a:off x="63499" y="2400300"/>
                    <a:ext cx="125731" cy="552451"/>
                    <a:chOff x="0" y="0"/>
                    <a:chExt cx="125729" cy="552449"/>
                  </a:xfrm>
                </p:grpSpPr>
                <p:sp>
                  <p:nvSpPr>
                    <p:cNvPr id="741" name="Figura"/>
                    <p:cNvSpPr/>
                    <p:nvPr/>
                  </p:nvSpPr>
                  <p:spPr>
                    <a:xfrm>
                      <a:off x="12700" y="330200"/>
                      <a:ext cx="101600" cy="13081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16357"/>
                          </a:moveTo>
                          <a:lnTo>
                            <a:pt x="540" y="21600"/>
                          </a:lnTo>
                          <a:cubicBezTo>
                            <a:pt x="540" y="21600"/>
                            <a:pt x="2430" y="20132"/>
                            <a:pt x="5400" y="17616"/>
                          </a:cubicBezTo>
                          <a:cubicBezTo>
                            <a:pt x="8640" y="15099"/>
                            <a:pt x="21060" y="6501"/>
                            <a:pt x="21060" y="6501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8360" y="2097"/>
                            <a:pt x="12150" y="5872"/>
                          </a:cubicBezTo>
                          <a:cubicBezTo>
                            <a:pt x="6210" y="9437"/>
                            <a:pt x="0" y="16357"/>
                            <a:pt x="0" y="16357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42" name="Figura"/>
                    <p:cNvSpPr/>
                    <p:nvPr/>
                  </p:nvSpPr>
                  <p:spPr>
                    <a:xfrm>
                      <a:off x="12699" y="507999"/>
                      <a:ext cx="81282" cy="4445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12" y="21600"/>
                          </a:moveTo>
                          <a:lnTo>
                            <a:pt x="20588" y="17897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43" name="Figura"/>
                    <p:cNvSpPr/>
                    <p:nvPr/>
                  </p:nvSpPr>
                  <p:spPr>
                    <a:xfrm>
                      <a:off x="-1" y="0"/>
                      <a:ext cx="123192" cy="10414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7348" y="4215"/>
                          </a:moveTo>
                          <a:cubicBezTo>
                            <a:pt x="2004" y="790"/>
                            <a:pt x="223" y="0"/>
                            <a:pt x="223" y="0"/>
                          </a:cubicBezTo>
                          <a:lnTo>
                            <a:pt x="0" y="6059"/>
                          </a:lnTo>
                          <a:cubicBezTo>
                            <a:pt x="0" y="6059"/>
                            <a:pt x="6680" y="11590"/>
                            <a:pt x="12470" y="15015"/>
                          </a:cubicBezTo>
                          <a:cubicBezTo>
                            <a:pt x="18260" y="18439"/>
                            <a:pt x="21600" y="21600"/>
                            <a:pt x="21600" y="21600"/>
                          </a:cubicBezTo>
                          <a:lnTo>
                            <a:pt x="21600" y="16068"/>
                          </a:lnTo>
                          <a:cubicBezTo>
                            <a:pt x="21377" y="16332"/>
                            <a:pt x="12693" y="7639"/>
                            <a:pt x="7348" y="4215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44" name="Figura"/>
                    <p:cNvSpPr/>
                    <p:nvPr/>
                  </p:nvSpPr>
                  <p:spPr>
                    <a:xfrm>
                      <a:off x="-1" y="38100"/>
                      <a:ext cx="125731" cy="9906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14954"/>
                          </a:moveTo>
                          <a:lnTo>
                            <a:pt x="0" y="21600"/>
                          </a:lnTo>
                          <a:cubicBezTo>
                            <a:pt x="0" y="21600"/>
                            <a:pt x="1527" y="19662"/>
                            <a:pt x="6764" y="15785"/>
                          </a:cubicBezTo>
                          <a:cubicBezTo>
                            <a:pt x="12000" y="11631"/>
                            <a:pt x="21600" y="4985"/>
                            <a:pt x="21600" y="4985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8982" y="1108"/>
                            <a:pt x="14836" y="3600"/>
                          </a:cubicBezTo>
                          <a:cubicBezTo>
                            <a:pt x="10691" y="6369"/>
                            <a:pt x="0" y="14954"/>
                            <a:pt x="0" y="14954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45" name="Figura"/>
                    <p:cNvSpPr/>
                    <p:nvPr/>
                  </p:nvSpPr>
                  <p:spPr>
                    <a:xfrm>
                      <a:off x="-1" y="139699"/>
                      <a:ext cx="119381" cy="15621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0"/>
                          </a:moveTo>
                          <a:lnTo>
                            <a:pt x="0" y="4566"/>
                          </a:lnTo>
                          <a:cubicBezTo>
                            <a:pt x="0" y="4566"/>
                            <a:pt x="8272" y="8605"/>
                            <a:pt x="12179" y="11766"/>
                          </a:cubicBezTo>
                          <a:cubicBezTo>
                            <a:pt x="16315" y="14927"/>
                            <a:pt x="21370" y="21600"/>
                            <a:pt x="21370" y="21600"/>
                          </a:cubicBezTo>
                          <a:lnTo>
                            <a:pt x="21600" y="17034"/>
                          </a:lnTo>
                          <a:cubicBezTo>
                            <a:pt x="21600" y="17034"/>
                            <a:pt x="20451" y="11063"/>
                            <a:pt x="13098" y="5795"/>
                          </a:cubicBezTo>
                          <a:cubicBezTo>
                            <a:pt x="5974" y="702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46" name="Figura"/>
                    <p:cNvSpPr/>
                    <p:nvPr/>
                  </p:nvSpPr>
                  <p:spPr>
                    <a:xfrm>
                      <a:off x="0" y="165100"/>
                      <a:ext cx="121921" cy="12954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17788"/>
                          </a:moveTo>
                          <a:lnTo>
                            <a:pt x="225" y="21600"/>
                          </a:lnTo>
                          <a:cubicBezTo>
                            <a:pt x="225" y="21600"/>
                            <a:pt x="8100" y="14400"/>
                            <a:pt x="12375" y="10800"/>
                          </a:cubicBezTo>
                          <a:cubicBezTo>
                            <a:pt x="16650" y="7200"/>
                            <a:pt x="21600" y="5082"/>
                            <a:pt x="21600" y="5082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1700" y="6988"/>
                            <a:pt x="7425" y="10588"/>
                          </a:cubicBezTo>
                          <a:cubicBezTo>
                            <a:pt x="3150" y="13976"/>
                            <a:pt x="0" y="17788"/>
                            <a:pt x="0" y="17788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47" name="Figura"/>
                    <p:cNvSpPr/>
                    <p:nvPr/>
                  </p:nvSpPr>
                  <p:spPr>
                    <a:xfrm>
                      <a:off x="0" y="292099"/>
                      <a:ext cx="109221" cy="11430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1553" y="6720"/>
                          </a:moveTo>
                          <a:cubicBezTo>
                            <a:pt x="5023" y="2160"/>
                            <a:pt x="0" y="0"/>
                            <a:pt x="0" y="0"/>
                          </a:cubicBezTo>
                          <a:lnTo>
                            <a:pt x="502" y="6720"/>
                          </a:lnTo>
                          <a:cubicBezTo>
                            <a:pt x="502" y="6720"/>
                            <a:pt x="9042" y="11520"/>
                            <a:pt x="13563" y="14880"/>
                          </a:cubicBezTo>
                          <a:cubicBezTo>
                            <a:pt x="18084" y="18240"/>
                            <a:pt x="21098" y="21600"/>
                            <a:pt x="21098" y="21600"/>
                          </a:cubicBezTo>
                          <a:lnTo>
                            <a:pt x="21600" y="16800"/>
                          </a:lnTo>
                          <a:cubicBezTo>
                            <a:pt x="21349" y="16560"/>
                            <a:pt x="18084" y="11280"/>
                            <a:pt x="11553" y="672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733" name="Grupo"/>
                  <p:cNvGrpSpPr/>
                  <p:nvPr/>
                </p:nvGrpSpPr>
                <p:grpSpPr>
                  <a:xfrm>
                    <a:off x="-1" y="1752599"/>
                    <a:ext cx="238761" cy="664211"/>
                    <a:chOff x="0" y="0"/>
                    <a:chExt cx="238759" cy="664209"/>
                  </a:xfrm>
                </p:grpSpPr>
                <p:grpSp>
                  <p:nvGrpSpPr>
                    <p:cNvPr id="736" name="Grupo"/>
                    <p:cNvGrpSpPr/>
                    <p:nvPr/>
                  </p:nvGrpSpPr>
                  <p:grpSpPr>
                    <a:xfrm>
                      <a:off x="-1" y="-1"/>
                      <a:ext cx="238761" cy="664211"/>
                      <a:chOff x="0" y="0"/>
                      <a:chExt cx="238759" cy="664209"/>
                    </a:xfrm>
                  </p:grpSpPr>
                  <p:sp>
                    <p:nvSpPr>
                      <p:cNvPr id="739" name="Figura"/>
                      <p:cNvSpPr/>
                      <p:nvPr/>
                    </p:nvSpPr>
                    <p:spPr>
                      <a:xfrm>
                        <a:off x="-1" y="165099"/>
                        <a:ext cx="238761" cy="49911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3332" y="0"/>
                            </a:moveTo>
                            <a:cubicBezTo>
                              <a:pt x="1723" y="5221"/>
                              <a:pt x="0" y="11817"/>
                              <a:pt x="0" y="15224"/>
                            </a:cubicBezTo>
                            <a:cubicBezTo>
                              <a:pt x="0" y="20940"/>
                              <a:pt x="6204" y="21600"/>
                              <a:pt x="10800" y="21600"/>
                            </a:cubicBezTo>
                            <a:cubicBezTo>
                              <a:pt x="15396" y="21600"/>
                              <a:pt x="21600" y="20940"/>
                              <a:pt x="21600" y="15224"/>
                            </a:cubicBezTo>
                            <a:cubicBezTo>
                              <a:pt x="21600" y="11817"/>
                              <a:pt x="19762" y="5221"/>
                              <a:pt x="18268" y="0"/>
                            </a:cubicBezTo>
                            <a:lnTo>
                              <a:pt x="3332" y="0"/>
                            </a:lnTo>
                            <a:close/>
                          </a:path>
                        </a:pathLst>
                      </a:custGeom>
                      <a:solidFill>
                        <a:srgbClr val="906440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740" name="Figura"/>
                      <p:cNvSpPr/>
                      <p:nvPr/>
                    </p:nvSpPr>
                    <p:spPr>
                      <a:xfrm>
                        <a:off x="38100" y="0"/>
                        <a:ext cx="165100" cy="17145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7446" y="0"/>
                            </a:moveTo>
                            <a:lnTo>
                              <a:pt x="10800" y="0"/>
                            </a:lnTo>
                            <a:lnTo>
                              <a:pt x="4154" y="0"/>
                            </a:lnTo>
                            <a:lnTo>
                              <a:pt x="3489" y="160"/>
                            </a:lnTo>
                            <a:cubicBezTo>
                              <a:pt x="3489" y="160"/>
                              <a:pt x="1828" y="9600"/>
                              <a:pt x="0" y="21600"/>
                            </a:cubicBezTo>
                            <a:lnTo>
                              <a:pt x="21600" y="21600"/>
                            </a:lnTo>
                            <a:cubicBezTo>
                              <a:pt x="19772" y="9600"/>
                              <a:pt x="18111" y="160"/>
                              <a:pt x="18111" y="160"/>
                            </a:cubicBezTo>
                            <a:lnTo>
                              <a:pt x="17446" y="0"/>
                            </a:lnTo>
                            <a:close/>
                          </a:path>
                        </a:pathLst>
                      </a:custGeom>
                      <a:solidFill>
                        <a:srgbClr val="CACFD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737" name="Círculo"/>
                    <p:cNvSpPr/>
                    <p:nvPr/>
                  </p:nvSpPr>
                  <p:spPr>
                    <a:xfrm>
                      <a:off x="101600" y="190500"/>
                      <a:ext cx="48260" cy="48260"/>
                    </a:xfrm>
                    <a:prstGeom prst="ellipse">
                      <a:avLst/>
                    </a:pr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38" name="Círculo"/>
                    <p:cNvSpPr/>
                    <p:nvPr/>
                  </p:nvSpPr>
                  <p:spPr>
                    <a:xfrm>
                      <a:off x="101600" y="304800"/>
                      <a:ext cx="48260" cy="48260"/>
                    </a:xfrm>
                    <a:prstGeom prst="ellipse">
                      <a:avLst/>
                    </a:pr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734" name="Triángulo"/>
                  <p:cNvSpPr/>
                  <p:nvPr/>
                </p:nvSpPr>
                <p:spPr>
                  <a:xfrm>
                    <a:off x="88899" y="5422899"/>
                    <a:ext cx="73661" cy="33147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21600"/>
                        </a:move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35" name="Triángulo"/>
                  <p:cNvSpPr/>
                  <p:nvPr/>
                </p:nvSpPr>
                <p:spPr>
                  <a:xfrm>
                    <a:off x="63500" y="0"/>
                    <a:ext cx="120650" cy="2235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lnTo>
                          <a:pt x="21600" y="21600"/>
                        </a:lnTo>
                        <a:lnTo>
                          <a:pt x="10914" y="0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598" name="Grupo"/>
                <p:cNvGrpSpPr/>
                <p:nvPr/>
              </p:nvGrpSpPr>
              <p:grpSpPr>
                <a:xfrm>
                  <a:off x="444500" y="685799"/>
                  <a:ext cx="1764030" cy="5057942"/>
                  <a:chOff x="0" y="0"/>
                  <a:chExt cx="1764029" cy="5057940"/>
                </a:xfrm>
              </p:grpSpPr>
              <p:sp>
                <p:nvSpPr>
                  <p:cNvPr id="606" name="Figura"/>
                  <p:cNvSpPr/>
                  <p:nvPr/>
                </p:nvSpPr>
                <p:spPr>
                  <a:xfrm>
                    <a:off x="38099" y="1422399"/>
                    <a:ext cx="311151" cy="75558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206" extrusionOk="0">
                        <a:moveTo>
                          <a:pt x="3438" y="6024"/>
                        </a:moveTo>
                        <a:cubicBezTo>
                          <a:pt x="1322" y="8554"/>
                          <a:pt x="705" y="12832"/>
                          <a:pt x="0" y="15434"/>
                        </a:cubicBezTo>
                        <a:cubicBezTo>
                          <a:pt x="882" y="17857"/>
                          <a:pt x="13665" y="21600"/>
                          <a:pt x="14811" y="21172"/>
                        </a:cubicBezTo>
                        <a:cubicBezTo>
                          <a:pt x="16134" y="20459"/>
                          <a:pt x="16134" y="20459"/>
                          <a:pt x="17809" y="16253"/>
                        </a:cubicBezTo>
                        <a:cubicBezTo>
                          <a:pt x="19220" y="12725"/>
                          <a:pt x="21600" y="3992"/>
                          <a:pt x="21600" y="3992"/>
                        </a:cubicBezTo>
                        <a:lnTo>
                          <a:pt x="8199" y="0"/>
                        </a:lnTo>
                        <a:cubicBezTo>
                          <a:pt x="8287" y="0"/>
                          <a:pt x="5378" y="3778"/>
                          <a:pt x="3438" y="6024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607" name="Grupo"/>
                  <p:cNvGrpSpPr/>
                  <p:nvPr/>
                </p:nvGrpSpPr>
                <p:grpSpPr>
                  <a:xfrm>
                    <a:off x="495300" y="0"/>
                    <a:ext cx="765810" cy="1197001"/>
                    <a:chOff x="0" y="0"/>
                    <a:chExt cx="765809" cy="1197000"/>
                  </a:xfrm>
                </p:grpSpPr>
                <p:sp>
                  <p:nvSpPr>
                    <p:cNvPr id="708" name="Figura"/>
                    <p:cNvSpPr/>
                    <p:nvPr/>
                  </p:nvSpPr>
                  <p:spPr>
                    <a:xfrm>
                      <a:off x="63500" y="660399"/>
                      <a:ext cx="306464" cy="25281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6706" h="21181" extrusionOk="0">
                          <a:moveTo>
                            <a:pt x="5110" y="0"/>
                          </a:moveTo>
                          <a:cubicBezTo>
                            <a:pt x="5110" y="0"/>
                            <a:pt x="2341" y="6597"/>
                            <a:pt x="402" y="11172"/>
                          </a:cubicBezTo>
                          <a:cubicBezTo>
                            <a:pt x="-1536" y="15748"/>
                            <a:pt x="3726" y="20749"/>
                            <a:pt x="11895" y="21174"/>
                          </a:cubicBezTo>
                          <a:cubicBezTo>
                            <a:pt x="20064" y="21600"/>
                            <a:pt x="15356" y="1596"/>
                            <a:pt x="15356" y="1596"/>
                          </a:cubicBezTo>
                          <a:lnTo>
                            <a:pt x="5110" y="0"/>
                          </a:lnTo>
                          <a:close/>
                        </a:path>
                      </a:pathLst>
                    </a:cu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09" name="Figura"/>
                    <p:cNvSpPr/>
                    <p:nvPr/>
                  </p:nvSpPr>
                  <p:spPr>
                    <a:xfrm>
                      <a:off x="368300" y="660400"/>
                      <a:ext cx="306464" cy="25285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6706" h="21081" extrusionOk="0">
                          <a:moveTo>
                            <a:pt x="11596" y="0"/>
                          </a:moveTo>
                          <a:lnTo>
                            <a:pt x="1350" y="1588"/>
                          </a:lnTo>
                          <a:cubicBezTo>
                            <a:pt x="1350" y="1588"/>
                            <a:pt x="-3358" y="21600"/>
                            <a:pt x="4811" y="21071"/>
                          </a:cubicBezTo>
                          <a:cubicBezTo>
                            <a:pt x="12980" y="20647"/>
                            <a:pt x="18242" y="15671"/>
                            <a:pt x="16304" y="11118"/>
                          </a:cubicBezTo>
                          <a:cubicBezTo>
                            <a:pt x="14434" y="6565"/>
                            <a:pt x="11596" y="0"/>
                            <a:pt x="11596" y="0"/>
                          </a:cubicBezTo>
                          <a:close/>
                        </a:path>
                      </a:pathLst>
                    </a:cu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710" name="Grupo"/>
                    <p:cNvGrpSpPr/>
                    <p:nvPr/>
                  </p:nvGrpSpPr>
                  <p:grpSpPr>
                    <a:xfrm>
                      <a:off x="0" y="88900"/>
                      <a:ext cx="765810" cy="1108101"/>
                      <a:chOff x="0" y="0"/>
                      <a:chExt cx="765809" cy="1108100"/>
                    </a:xfrm>
                  </p:grpSpPr>
                  <p:grpSp>
                    <p:nvGrpSpPr>
                      <p:cNvPr id="725" name="Grupo"/>
                      <p:cNvGrpSpPr/>
                      <p:nvPr/>
                    </p:nvGrpSpPr>
                    <p:grpSpPr>
                      <a:xfrm>
                        <a:off x="0" y="520700"/>
                        <a:ext cx="765810" cy="587401"/>
                        <a:chOff x="0" y="0"/>
                        <a:chExt cx="765809" cy="587400"/>
                      </a:xfrm>
                    </p:grpSpPr>
                    <p:sp>
                      <p:nvSpPr>
                        <p:cNvPr id="727" name="Figura"/>
                        <p:cNvSpPr/>
                        <p:nvPr/>
                      </p:nvSpPr>
                      <p:spPr>
                        <a:xfrm>
                          <a:off x="126999" y="0"/>
                          <a:ext cx="508001" cy="364525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wd2" y="hd2"/>
                            </a:cxn>
                            <a:cxn ang="5400000">
                              <a:pos x="wd2" y="hd2"/>
                            </a:cxn>
                            <a:cxn ang="10800000">
                              <a:pos x="wd2" y="hd2"/>
                            </a:cxn>
                            <a:cxn ang="16200000">
                              <a:pos x="wd2" y="hd2"/>
                            </a:cxn>
                          </a:cxnLst>
                          <a:rect l="0" t="0" r="r" b="b"/>
                          <a:pathLst>
                            <a:path w="21600" h="21527" extrusionOk="0">
                              <a:moveTo>
                                <a:pt x="16524" y="10050"/>
                              </a:moveTo>
                              <a:cubicBezTo>
                                <a:pt x="16524" y="4800"/>
                                <a:pt x="16524" y="0"/>
                                <a:pt x="16524" y="0"/>
                              </a:cubicBezTo>
                              <a:lnTo>
                                <a:pt x="10692" y="0"/>
                              </a:lnTo>
                              <a:cubicBezTo>
                                <a:pt x="10692" y="0"/>
                                <a:pt x="10530" y="375"/>
                                <a:pt x="10260" y="1050"/>
                              </a:cubicBezTo>
                              <a:cubicBezTo>
                                <a:pt x="9990" y="375"/>
                                <a:pt x="9828" y="0"/>
                                <a:pt x="9828" y="0"/>
                              </a:cubicBezTo>
                              <a:lnTo>
                                <a:pt x="3996" y="0"/>
                              </a:lnTo>
                              <a:cubicBezTo>
                                <a:pt x="3996" y="0"/>
                                <a:pt x="3996" y="4800"/>
                                <a:pt x="3996" y="10050"/>
                              </a:cubicBezTo>
                              <a:cubicBezTo>
                                <a:pt x="3996" y="13050"/>
                                <a:pt x="2322" y="15900"/>
                                <a:pt x="0" y="18000"/>
                              </a:cubicBezTo>
                              <a:cubicBezTo>
                                <a:pt x="1620" y="19200"/>
                                <a:pt x="5346" y="21375"/>
                                <a:pt x="10314" y="21525"/>
                              </a:cubicBezTo>
                              <a:cubicBezTo>
                                <a:pt x="15174" y="21600"/>
                                <a:pt x="19170" y="19575"/>
                                <a:pt x="21600" y="17850"/>
                              </a:cubicBezTo>
                              <a:cubicBezTo>
                                <a:pt x="18900" y="15675"/>
                                <a:pt x="16524" y="12825"/>
                                <a:pt x="16524" y="1005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6C9AE"/>
                        </a:solidFill>
                        <a:ln w="25400" cap="flat">
                          <a:noFill/>
                          <a:miter lim="400000"/>
                        </a:ln>
                        <a:effectLst/>
                      </p:spPr>
                      <p:txBody>
                        <a:bodyPr wrap="square" lIns="38100" tIns="38100" rIns="38100" bIns="38100" numCol="1" anchor="ctr">
                          <a:noAutofit/>
                        </a:bodyPr>
                        <a:lstStyle/>
                        <a:p>
                          <a:pPr>
                            <a:defRPr>
                              <a:effectLst>
                                <a:outerShdw blurRad="38100" dist="12700" dir="5400000" rotWithShape="0">
                                  <a:srgbClr val="000000">
                                    <a:alpha val="50000"/>
                                  </a:srgbClr>
                                </a:outerShdw>
                              </a:effectLst>
                            </a:defRPr>
                          </a:pPr>
                          <a:endParaRPr/>
                        </a:p>
                      </p:txBody>
                    </p:sp>
                    <p:sp>
                      <p:nvSpPr>
                        <p:cNvPr id="728" name="Figura"/>
                        <p:cNvSpPr/>
                        <p:nvPr/>
                      </p:nvSpPr>
                      <p:spPr>
                        <a:xfrm>
                          <a:off x="0" y="304799"/>
                          <a:ext cx="765810" cy="282602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wd2" y="hd2"/>
                            </a:cxn>
                            <a:cxn ang="5400000">
                              <a:pos x="wd2" y="hd2"/>
                            </a:cxn>
                            <a:cxn ang="10800000">
                              <a:pos x="wd2" y="hd2"/>
                            </a:cxn>
                            <a:cxn ang="16200000">
                              <a:pos x="wd2" y="hd2"/>
                            </a:cxn>
                          </a:cxnLst>
                          <a:rect l="0" t="0" r="r" b="b"/>
                          <a:pathLst>
                            <a:path w="21600" h="16806" extrusionOk="0">
                              <a:moveTo>
                                <a:pt x="10496" y="3701"/>
                              </a:moveTo>
                              <a:cubicBezTo>
                                <a:pt x="7200" y="3625"/>
                                <a:pt x="4728" y="1359"/>
                                <a:pt x="3654" y="151"/>
                              </a:cubicBezTo>
                              <a:cubicBezTo>
                                <a:pt x="2579" y="1662"/>
                                <a:pt x="1290" y="2794"/>
                                <a:pt x="0" y="3399"/>
                              </a:cubicBezTo>
                              <a:cubicBezTo>
                                <a:pt x="1648" y="21600"/>
                                <a:pt x="20239" y="20996"/>
                                <a:pt x="21600" y="3248"/>
                              </a:cubicBezTo>
                              <a:cubicBezTo>
                                <a:pt x="20490" y="2568"/>
                                <a:pt x="19200" y="1435"/>
                                <a:pt x="17982" y="0"/>
                              </a:cubicBezTo>
                              <a:cubicBezTo>
                                <a:pt x="16370" y="1737"/>
                                <a:pt x="13719" y="3852"/>
                                <a:pt x="10496" y="370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9D7BE"/>
                        </a:solidFill>
                        <a:ln w="25400" cap="flat">
                          <a:noFill/>
                          <a:miter lim="400000"/>
                        </a:ln>
                        <a:effectLst/>
                      </p:spPr>
                      <p:txBody>
                        <a:bodyPr wrap="square" lIns="38100" tIns="38100" rIns="38100" bIns="38100" numCol="1" anchor="ctr">
                          <a:noAutofit/>
                        </a:bodyPr>
                        <a:lstStyle/>
                        <a:p>
                          <a:pPr>
                            <a:defRPr>
                              <a:effectLst>
                                <a:outerShdw blurRad="38100" dist="12700" dir="5400000" rotWithShape="0">
                                  <a:srgbClr val="000000">
                                    <a:alpha val="50000"/>
                                  </a:srgbClr>
                                </a:outerShdw>
                              </a:effectLst>
                            </a:defRPr>
                          </a:pPr>
                          <a:endParaRPr/>
                        </a:p>
                      </p:txBody>
                    </p:sp>
                  </p:grpSp>
                  <p:sp>
                    <p:nvSpPr>
                      <p:cNvPr id="726" name="Figura"/>
                      <p:cNvSpPr/>
                      <p:nvPr/>
                    </p:nvSpPr>
                    <p:spPr>
                      <a:xfrm>
                        <a:off x="139700" y="0"/>
                        <a:ext cx="454660" cy="6477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4887" y="0"/>
                              <a:pt x="0" y="3388"/>
                              <a:pt x="0" y="7581"/>
                            </a:cubicBezTo>
                            <a:lnTo>
                              <a:pt x="0" y="14019"/>
                            </a:lnTo>
                            <a:cubicBezTo>
                              <a:pt x="0" y="18169"/>
                              <a:pt x="4827" y="21600"/>
                              <a:pt x="10800" y="21600"/>
                            </a:cubicBezTo>
                            <a:cubicBezTo>
                              <a:pt x="16713" y="21600"/>
                              <a:pt x="21600" y="18212"/>
                              <a:pt x="21600" y="14019"/>
                            </a:cubicBezTo>
                            <a:lnTo>
                              <a:pt x="21600" y="7581"/>
                            </a:lnTo>
                            <a:cubicBezTo>
                              <a:pt x="21600" y="3431"/>
                              <a:pt x="16713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9D7BE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711" name="Figura"/>
                    <p:cNvSpPr/>
                    <p:nvPr/>
                  </p:nvSpPr>
                  <p:spPr>
                    <a:xfrm>
                      <a:off x="114300" y="0"/>
                      <a:ext cx="519431" cy="37592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774" y="0"/>
                          </a:moveTo>
                          <a:cubicBezTo>
                            <a:pt x="4859" y="0"/>
                            <a:pt x="0" y="5911"/>
                            <a:pt x="0" y="13208"/>
                          </a:cubicBezTo>
                          <a:lnTo>
                            <a:pt x="0" y="21600"/>
                          </a:lnTo>
                          <a:lnTo>
                            <a:pt x="21600" y="21600"/>
                          </a:lnTo>
                          <a:lnTo>
                            <a:pt x="21600" y="13208"/>
                          </a:lnTo>
                          <a:cubicBezTo>
                            <a:pt x="21547" y="5984"/>
                            <a:pt x="16689" y="0"/>
                            <a:pt x="10774" y="0"/>
                          </a:cubicBezTo>
                          <a:close/>
                        </a:path>
                      </a:pathLst>
                    </a:cu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12" name="Figura"/>
                    <p:cNvSpPr/>
                    <p:nvPr/>
                  </p:nvSpPr>
                  <p:spPr>
                    <a:xfrm>
                      <a:off x="114299" y="342900"/>
                      <a:ext cx="230197" cy="42816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0606" h="21231" extrusionOk="0">
                          <a:moveTo>
                            <a:pt x="13869" y="15051"/>
                          </a:moveTo>
                          <a:cubicBezTo>
                            <a:pt x="13869" y="12910"/>
                            <a:pt x="15688" y="8753"/>
                            <a:pt x="12278" y="6234"/>
                          </a:cubicBezTo>
                          <a:cubicBezTo>
                            <a:pt x="9663" y="4345"/>
                            <a:pt x="6707" y="0"/>
                            <a:pt x="6707" y="0"/>
                          </a:cubicBezTo>
                          <a:lnTo>
                            <a:pt x="0" y="1197"/>
                          </a:lnTo>
                          <a:cubicBezTo>
                            <a:pt x="0" y="1197"/>
                            <a:pt x="227" y="8816"/>
                            <a:pt x="796" y="13162"/>
                          </a:cubicBezTo>
                          <a:cubicBezTo>
                            <a:pt x="1364" y="17507"/>
                            <a:pt x="7731" y="20718"/>
                            <a:pt x="14665" y="21159"/>
                          </a:cubicBezTo>
                          <a:cubicBezTo>
                            <a:pt x="21600" y="21600"/>
                            <a:pt x="20918" y="19900"/>
                            <a:pt x="20122" y="19081"/>
                          </a:cubicBezTo>
                          <a:cubicBezTo>
                            <a:pt x="19099" y="17885"/>
                            <a:pt x="13983" y="19144"/>
                            <a:pt x="13869" y="15051"/>
                          </a:cubicBezTo>
                          <a:close/>
                        </a:path>
                      </a:pathLst>
                    </a:cu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13" name="Figura"/>
                    <p:cNvSpPr/>
                    <p:nvPr/>
                  </p:nvSpPr>
                  <p:spPr>
                    <a:xfrm>
                      <a:off x="406399" y="342899"/>
                      <a:ext cx="230454" cy="42822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0521" h="21172" extrusionOk="0">
                          <a:moveTo>
                            <a:pt x="8420" y="6154"/>
                          </a:moveTo>
                          <a:cubicBezTo>
                            <a:pt x="5028" y="8666"/>
                            <a:pt x="6837" y="12810"/>
                            <a:pt x="6837" y="14945"/>
                          </a:cubicBezTo>
                          <a:cubicBezTo>
                            <a:pt x="6837" y="19026"/>
                            <a:pt x="1748" y="17833"/>
                            <a:pt x="504" y="19026"/>
                          </a:cubicBezTo>
                          <a:cubicBezTo>
                            <a:pt x="-287" y="19905"/>
                            <a:pt x="-1079" y="21538"/>
                            <a:pt x="5933" y="21098"/>
                          </a:cubicBezTo>
                          <a:cubicBezTo>
                            <a:pt x="12831" y="20659"/>
                            <a:pt x="19164" y="17394"/>
                            <a:pt x="19729" y="13124"/>
                          </a:cubicBezTo>
                          <a:cubicBezTo>
                            <a:pt x="20295" y="8791"/>
                            <a:pt x="20521" y="1194"/>
                            <a:pt x="20521" y="1194"/>
                          </a:cubicBezTo>
                          <a:lnTo>
                            <a:pt x="13849" y="1"/>
                          </a:lnTo>
                          <a:cubicBezTo>
                            <a:pt x="14075" y="-62"/>
                            <a:pt x="11022" y="4208"/>
                            <a:pt x="8420" y="6154"/>
                          </a:cubicBezTo>
                          <a:close/>
                        </a:path>
                      </a:pathLst>
                    </a:cu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14" name="Rectángulo"/>
                    <p:cNvSpPr/>
                    <p:nvPr/>
                  </p:nvSpPr>
                  <p:spPr>
                    <a:xfrm>
                      <a:off x="114300" y="304800"/>
                      <a:ext cx="519431" cy="49531"/>
                    </a:xfrm>
                    <a:prstGeom prst="rect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715" name="Grupo"/>
                    <p:cNvGrpSpPr/>
                    <p:nvPr/>
                  </p:nvGrpSpPr>
                  <p:grpSpPr>
                    <a:xfrm>
                      <a:off x="165099" y="406400"/>
                      <a:ext cx="89022" cy="279401"/>
                      <a:chOff x="0" y="0"/>
                      <a:chExt cx="89020" cy="279400"/>
                    </a:xfrm>
                  </p:grpSpPr>
                  <p:sp>
                    <p:nvSpPr>
                      <p:cNvPr id="722" name="Círculo"/>
                      <p:cNvSpPr/>
                      <p:nvPr/>
                    </p:nvSpPr>
                    <p:spPr>
                      <a:xfrm>
                        <a:off x="50800" y="114300"/>
                        <a:ext cx="38100" cy="38100"/>
                      </a:xfrm>
                      <a:prstGeom prst="ellipse">
                        <a:avLst/>
                      </a:pr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723" name="Figura"/>
                      <p:cNvSpPr/>
                      <p:nvPr/>
                    </p:nvSpPr>
                    <p:spPr>
                      <a:xfrm>
                        <a:off x="50800" y="241300"/>
                        <a:ext cx="38221" cy="381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0970" h="21600" extrusionOk="0">
                            <a:moveTo>
                              <a:pt x="10452" y="0"/>
                            </a:moveTo>
                            <a:cubicBezTo>
                              <a:pt x="4877" y="0"/>
                              <a:pt x="0" y="5040"/>
                              <a:pt x="0" y="10800"/>
                            </a:cubicBezTo>
                            <a:cubicBezTo>
                              <a:pt x="0" y="16560"/>
                              <a:pt x="4877" y="21600"/>
                              <a:pt x="10452" y="21600"/>
                            </a:cubicBezTo>
                            <a:cubicBezTo>
                              <a:pt x="16026" y="21600"/>
                              <a:pt x="20903" y="16560"/>
                              <a:pt x="20903" y="10800"/>
                            </a:cubicBezTo>
                            <a:cubicBezTo>
                              <a:pt x="21600" y="5040"/>
                              <a:pt x="16723" y="0"/>
                              <a:pt x="1045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724" name="Círculo"/>
                      <p:cNvSpPr/>
                      <p:nvPr/>
                    </p:nvSpPr>
                    <p:spPr>
                      <a:xfrm>
                        <a:off x="0" y="0"/>
                        <a:ext cx="38100" cy="38100"/>
                      </a:xfrm>
                      <a:prstGeom prst="ellipse">
                        <a:avLst/>
                      </a:pr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716" name="Grupo"/>
                    <p:cNvGrpSpPr/>
                    <p:nvPr/>
                  </p:nvGrpSpPr>
                  <p:grpSpPr>
                    <a:xfrm>
                      <a:off x="508000" y="406400"/>
                      <a:ext cx="88901" cy="279401"/>
                      <a:chOff x="0" y="0"/>
                      <a:chExt cx="88900" cy="279400"/>
                    </a:xfrm>
                  </p:grpSpPr>
                  <p:sp>
                    <p:nvSpPr>
                      <p:cNvPr id="719" name="Círculo"/>
                      <p:cNvSpPr/>
                      <p:nvPr/>
                    </p:nvSpPr>
                    <p:spPr>
                      <a:xfrm>
                        <a:off x="0" y="114300"/>
                        <a:ext cx="38100" cy="38100"/>
                      </a:xfrm>
                      <a:prstGeom prst="ellipse">
                        <a:avLst/>
                      </a:pr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720" name="Figura"/>
                      <p:cNvSpPr/>
                      <p:nvPr/>
                    </p:nvSpPr>
                    <p:spPr>
                      <a:xfrm>
                        <a:off x="0" y="241300"/>
                        <a:ext cx="38100" cy="381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40" y="0"/>
                              <a:pt x="0" y="5040"/>
                              <a:pt x="0" y="10800"/>
                            </a:cubicBezTo>
                            <a:cubicBezTo>
                              <a:pt x="0" y="16560"/>
                              <a:pt x="5040" y="21600"/>
                              <a:pt x="10800" y="21600"/>
                            </a:cubicBezTo>
                            <a:cubicBezTo>
                              <a:pt x="16560" y="21600"/>
                              <a:pt x="21600" y="16560"/>
                              <a:pt x="21600" y="10800"/>
                            </a:cubicBezTo>
                            <a:cubicBezTo>
                              <a:pt x="21600" y="5040"/>
                              <a:pt x="16560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721" name="Figura"/>
                      <p:cNvSpPr/>
                      <p:nvPr/>
                    </p:nvSpPr>
                    <p:spPr>
                      <a:xfrm>
                        <a:off x="50800" y="0"/>
                        <a:ext cx="38100" cy="381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40" y="0"/>
                              <a:pt x="0" y="5040"/>
                              <a:pt x="0" y="10800"/>
                            </a:cubicBezTo>
                            <a:cubicBezTo>
                              <a:pt x="0" y="16560"/>
                              <a:pt x="5040" y="21600"/>
                              <a:pt x="10800" y="21600"/>
                            </a:cubicBezTo>
                            <a:cubicBezTo>
                              <a:pt x="16560" y="21600"/>
                              <a:pt x="21600" y="16560"/>
                              <a:pt x="21600" y="10800"/>
                            </a:cubicBezTo>
                            <a:cubicBezTo>
                              <a:pt x="21600" y="5040"/>
                              <a:pt x="16560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717" name="Rectángulo"/>
                    <p:cNvSpPr/>
                    <p:nvPr/>
                  </p:nvSpPr>
                  <p:spPr>
                    <a:xfrm>
                      <a:off x="114300" y="279400"/>
                      <a:ext cx="519431" cy="27941"/>
                    </a:xfrm>
                    <a:prstGeom prst="rect">
                      <a:avLst/>
                    </a:pr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18" name="Rectángulo"/>
                    <p:cNvSpPr/>
                    <p:nvPr/>
                  </p:nvSpPr>
                  <p:spPr>
                    <a:xfrm>
                      <a:off x="114300" y="342900"/>
                      <a:ext cx="519431" cy="27941"/>
                    </a:xfrm>
                    <a:prstGeom prst="rect">
                      <a:avLst/>
                    </a:pr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608" name="Grupo"/>
                  <p:cNvGrpSpPr/>
                  <p:nvPr/>
                </p:nvGrpSpPr>
                <p:grpSpPr>
                  <a:xfrm>
                    <a:off x="850900" y="2578099"/>
                    <a:ext cx="698965" cy="2479842"/>
                    <a:chOff x="0" y="0"/>
                    <a:chExt cx="698964" cy="2479840"/>
                  </a:xfrm>
                </p:grpSpPr>
                <p:sp>
                  <p:nvSpPr>
                    <p:cNvPr id="699" name="Figura"/>
                    <p:cNvSpPr/>
                    <p:nvPr/>
                  </p:nvSpPr>
                  <p:spPr>
                    <a:xfrm>
                      <a:off x="152400" y="2082800"/>
                      <a:ext cx="546565" cy="3970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8299" h="19573" extrusionOk="0">
                          <a:moveTo>
                            <a:pt x="17058" y="12415"/>
                          </a:moveTo>
                          <a:cubicBezTo>
                            <a:pt x="17058" y="12415"/>
                            <a:pt x="4090" y="-1171"/>
                            <a:pt x="1156" y="81"/>
                          </a:cubicBezTo>
                          <a:cubicBezTo>
                            <a:pt x="-1778" y="1396"/>
                            <a:pt x="1624" y="5904"/>
                            <a:pt x="3112" y="8095"/>
                          </a:cubicBezTo>
                          <a:cubicBezTo>
                            <a:pt x="4600" y="10286"/>
                            <a:pt x="4685" y="12853"/>
                            <a:pt x="7151" y="16422"/>
                          </a:cubicBezTo>
                          <a:cubicBezTo>
                            <a:pt x="9617" y="19991"/>
                            <a:pt x="14124" y="20429"/>
                            <a:pt x="17101" y="18238"/>
                          </a:cubicBezTo>
                          <a:cubicBezTo>
                            <a:pt x="19822" y="16234"/>
                            <a:pt x="17058" y="12415"/>
                            <a:pt x="17058" y="12415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00" name="Figura"/>
                    <p:cNvSpPr/>
                    <p:nvPr/>
                  </p:nvSpPr>
                  <p:spPr>
                    <a:xfrm>
                      <a:off x="0" y="0"/>
                      <a:ext cx="687098" cy="243662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0683" h="20994" extrusionOk="0">
                          <a:moveTo>
                            <a:pt x="12620" y="16902"/>
                          </a:moveTo>
                          <a:cubicBezTo>
                            <a:pt x="12161" y="16136"/>
                            <a:pt x="13614" y="13335"/>
                            <a:pt x="13958" y="11092"/>
                          </a:cubicBezTo>
                          <a:cubicBezTo>
                            <a:pt x="14073" y="10173"/>
                            <a:pt x="13270" y="8269"/>
                            <a:pt x="13270" y="7886"/>
                          </a:cubicBezTo>
                          <a:cubicBezTo>
                            <a:pt x="13308" y="6146"/>
                            <a:pt x="13767" y="4931"/>
                            <a:pt x="13958" y="3870"/>
                          </a:cubicBezTo>
                          <a:cubicBezTo>
                            <a:pt x="14149" y="2809"/>
                            <a:pt x="14111" y="379"/>
                            <a:pt x="14111" y="379"/>
                          </a:cubicBezTo>
                          <a:cubicBezTo>
                            <a:pt x="14111" y="379"/>
                            <a:pt x="1075" y="-474"/>
                            <a:pt x="195" y="379"/>
                          </a:cubicBezTo>
                          <a:cubicBezTo>
                            <a:pt x="-378" y="916"/>
                            <a:pt x="348" y="2710"/>
                            <a:pt x="1839" y="4877"/>
                          </a:cubicBezTo>
                          <a:cubicBezTo>
                            <a:pt x="2680" y="6113"/>
                            <a:pt x="3713" y="7558"/>
                            <a:pt x="3866" y="7842"/>
                          </a:cubicBezTo>
                          <a:cubicBezTo>
                            <a:pt x="4133" y="8313"/>
                            <a:pt x="3139" y="9932"/>
                            <a:pt x="3292" y="10840"/>
                          </a:cubicBezTo>
                          <a:cubicBezTo>
                            <a:pt x="3369" y="11179"/>
                            <a:pt x="3063" y="12121"/>
                            <a:pt x="4630" y="14561"/>
                          </a:cubicBezTo>
                          <a:cubicBezTo>
                            <a:pt x="5280" y="15600"/>
                            <a:pt x="6121" y="17143"/>
                            <a:pt x="6083" y="17274"/>
                          </a:cubicBezTo>
                          <a:cubicBezTo>
                            <a:pt x="5968" y="18040"/>
                            <a:pt x="5089" y="18336"/>
                            <a:pt x="6312" y="18730"/>
                          </a:cubicBezTo>
                          <a:cubicBezTo>
                            <a:pt x="6771" y="18872"/>
                            <a:pt x="7383" y="18883"/>
                            <a:pt x="7994" y="19069"/>
                          </a:cubicBezTo>
                          <a:cubicBezTo>
                            <a:pt x="8606" y="19255"/>
                            <a:pt x="9294" y="19528"/>
                            <a:pt x="9715" y="19769"/>
                          </a:cubicBezTo>
                          <a:cubicBezTo>
                            <a:pt x="10326" y="20141"/>
                            <a:pt x="10135" y="20437"/>
                            <a:pt x="12697" y="20765"/>
                          </a:cubicBezTo>
                          <a:cubicBezTo>
                            <a:pt x="14990" y="21060"/>
                            <a:pt x="19463" y="21126"/>
                            <a:pt x="20419" y="20623"/>
                          </a:cubicBezTo>
                          <a:cubicBezTo>
                            <a:pt x="21222" y="20229"/>
                            <a:pt x="20266" y="20393"/>
                            <a:pt x="16520" y="18970"/>
                          </a:cubicBezTo>
                          <a:cubicBezTo>
                            <a:pt x="15182" y="18467"/>
                            <a:pt x="13232" y="17920"/>
                            <a:pt x="12620" y="16902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01" name="Figura"/>
                    <p:cNvSpPr/>
                    <p:nvPr/>
                  </p:nvSpPr>
                  <p:spPr>
                    <a:xfrm>
                      <a:off x="342899" y="1828800"/>
                      <a:ext cx="288688" cy="53534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179" h="20189" extrusionOk="0">
                          <a:moveTo>
                            <a:pt x="7092" y="9820"/>
                          </a:moveTo>
                          <a:cubicBezTo>
                            <a:pt x="5152" y="7234"/>
                            <a:pt x="4223" y="4600"/>
                            <a:pt x="4055" y="1966"/>
                          </a:cubicBezTo>
                          <a:cubicBezTo>
                            <a:pt x="3886" y="-621"/>
                            <a:pt x="-164" y="-908"/>
                            <a:pt x="5" y="2636"/>
                          </a:cubicBezTo>
                          <a:cubicBezTo>
                            <a:pt x="174" y="6180"/>
                            <a:pt x="848" y="7761"/>
                            <a:pt x="3295" y="11449"/>
                          </a:cubicBezTo>
                          <a:cubicBezTo>
                            <a:pt x="5489" y="14849"/>
                            <a:pt x="8273" y="17579"/>
                            <a:pt x="11564" y="19159"/>
                          </a:cubicBezTo>
                          <a:cubicBezTo>
                            <a:pt x="14855" y="20692"/>
                            <a:pt x="21436" y="20548"/>
                            <a:pt x="18398" y="18489"/>
                          </a:cubicBezTo>
                          <a:cubicBezTo>
                            <a:pt x="18314" y="18489"/>
                            <a:pt x="9033" y="12406"/>
                            <a:pt x="7092" y="982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02" name="Figura"/>
                    <p:cNvSpPr/>
                    <p:nvPr/>
                  </p:nvSpPr>
                  <p:spPr>
                    <a:xfrm>
                      <a:off x="342899" y="2273299"/>
                      <a:ext cx="295911" cy="11990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421" extrusionOk="0">
                          <a:moveTo>
                            <a:pt x="9363" y="1730"/>
                          </a:moveTo>
                          <a:cubicBezTo>
                            <a:pt x="4357" y="5638"/>
                            <a:pt x="0" y="14072"/>
                            <a:pt x="0" y="14072"/>
                          </a:cubicBezTo>
                          <a:lnTo>
                            <a:pt x="2039" y="19421"/>
                          </a:lnTo>
                          <a:cubicBezTo>
                            <a:pt x="2039" y="19421"/>
                            <a:pt x="2596" y="15718"/>
                            <a:pt x="9178" y="6872"/>
                          </a:cubicBezTo>
                          <a:cubicBezTo>
                            <a:pt x="15760" y="-1973"/>
                            <a:pt x="21600" y="4815"/>
                            <a:pt x="21600" y="4815"/>
                          </a:cubicBezTo>
                          <a:lnTo>
                            <a:pt x="20395" y="1935"/>
                          </a:lnTo>
                          <a:cubicBezTo>
                            <a:pt x="20302" y="1730"/>
                            <a:pt x="14369" y="-2179"/>
                            <a:pt x="9363" y="173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03" name="Figura"/>
                    <p:cNvSpPr/>
                    <p:nvPr/>
                  </p:nvSpPr>
                  <p:spPr>
                    <a:xfrm>
                      <a:off x="304800" y="2209799"/>
                      <a:ext cx="281941" cy="12460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806" extrusionOk="0">
                          <a:moveTo>
                            <a:pt x="9049" y="1638"/>
                          </a:moveTo>
                          <a:cubicBezTo>
                            <a:pt x="2822" y="5070"/>
                            <a:pt x="0" y="14356"/>
                            <a:pt x="0" y="14356"/>
                          </a:cubicBezTo>
                          <a:lnTo>
                            <a:pt x="1168" y="19806"/>
                          </a:lnTo>
                          <a:cubicBezTo>
                            <a:pt x="1168" y="19806"/>
                            <a:pt x="3405" y="10318"/>
                            <a:pt x="9146" y="4868"/>
                          </a:cubicBezTo>
                          <a:cubicBezTo>
                            <a:pt x="14886" y="-583"/>
                            <a:pt x="21600" y="4262"/>
                            <a:pt x="21600" y="4262"/>
                          </a:cubicBezTo>
                          <a:lnTo>
                            <a:pt x="19946" y="1234"/>
                          </a:lnTo>
                          <a:cubicBezTo>
                            <a:pt x="19849" y="1234"/>
                            <a:pt x="15373" y="-1794"/>
                            <a:pt x="9049" y="1638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04" name="Figura"/>
                    <p:cNvSpPr/>
                    <p:nvPr/>
                  </p:nvSpPr>
                  <p:spPr>
                    <a:xfrm>
                      <a:off x="266700" y="2146300"/>
                      <a:ext cx="266700" cy="11359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320" extrusionOk="0">
                          <a:moveTo>
                            <a:pt x="10800" y="1824"/>
                          </a:moveTo>
                          <a:cubicBezTo>
                            <a:pt x="4834" y="5928"/>
                            <a:pt x="0" y="15648"/>
                            <a:pt x="0" y="15648"/>
                          </a:cubicBezTo>
                          <a:lnTo>
                            <a:pt x="1646" y="19320"/>
                          </a:lnTo>
                          <a:cubicBezTo>
                            <a:pt x="1646" y="19320"/>
                            <a:pt x="5349" y="9168"/>
                            <a:pt x="10800" y="4632"/>
                          </a:cubicBezTo>
                          <a:cubicBezTo>
                            <a:pt x="16251" y="96"/>
                            <a:pt x="21600" y="5280"/>
                            <a:pt x="21600" y="5280"/>
                          </a:cubicBezTo>
                          <a:lnTo>
                            <a:pt x="20263" y="1824"/>
                          </a:lnTo>
                          <a:cubicBezTo>
                            <a:pt x="20366" y="1824"/>
                            <a:pt x="16869" y="-2280"/>
                            <a:pt x="10800" y="1824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05" name="Figura"/>
                    <p:cNvSpPr/>
                    <p:nvPr/>
                  </p:nvSpPr>
                  <p:spPr>
                    <a:xfrm>
                      <a:off x="203200" y="1993900"/>
                      <a:ext cx="231140" cy="3810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9376" y="11520"/>
                          </a:moveTo>
                          <a:cubicBezTo>
                            <a:pt x="4629" y="12240"/>
                            <a:pt x="119" y="7920"/>
                            <a:pt x="119" y="7920"/>
                          </a:cubicBezTo>
                          <a:lnTo>
                            <a:pt x="0" y="16560"/>
                          </a:lnTo>
                          <a:cubicBezTo>
                            <a:pt x="0" y="16560"/>
                            <a:pt x="949" y="21600"/>
                            <a:pt x="7121" y="21600"/>
                          </a:cubicBezTo>
                          <a:cubicBezTo>
                            <a:pt x="13292" y="21600"/>
                            <a:pt x="21600" y="10800"/>
                            <a:pt x="21600" y="10800"/>
                          </a:cubicBezTo>
                          <a:lnTo>
                            <a:pt x="21125" y="0"/>
                          </a:lnTo>
                          <a:cubicBezTo>
                            <a:pt x="21007" y="720"/>
                            <a:pt x="14123" y="10800"/>
                            <a:pt x="9376" y="1152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06" name="Figura"/>
                    <p:cNvSpPr/>
                    <p:nvPr/>
                  </p:nvSpPr>
                  <p:spPr>
                    <a:xfrm>
                      <a:off x="190500" y="1930400"/>
                      <a:ext cx="224791" cy="3302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8908" y="8308"/>
                          </a:moveTo>
                          <a:cubicBezTo>
                            <a:pt x="5492" y="8308"/>
                            <a:pt x="1708" y="5815"/>
                            <a:pt x="0" y="5815"/>
                          </a:cubicBezTo>
                          <a:lnTo>
                            <a:pt x="244" y="17446"/>
                          </a:lnTo>
                          <a:cubicBezTo>
                            <a:pt x="244" y="17446"/>
                            <a:pt x="3051" y="21600"/>
                            <a:pt x="8298" y="21600"/>
                          </a:cubicBezTo>
                          <a:cubicBezTo>
                            <a:pt x="12814" y="21600"/>
                            <a:pt x="21600" y="10800"/>
                            <a:pt x="21600" y="10800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2692" y="8308"/>
                            <a:pt x="8908" y="8308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707" name="Figura"/>
                    <p:cNvSpPr/>
                    <p:nvPr/>
                  </p:nvSpPr>
                  <p:spPr>
                    <a:xfrm>
                      <a:off x="190499" y="1879600"/>
                      <a:ext cx="232411" cy="3048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6300"/>
                          </a:moveTo>
                          <a:lnTo>
                            <a:pt x="354" y="21600"/>
                          </a:lnTo>
                          <a:cubicBezTo>
                            <a:pt x="354" y="21600"/>
                            <a:pt x="6374" y="21600"/>
                            <a:pt x="9915" y="21600"/>
                          </a:cubicBezTo>
                          <a:cubicBezTo>
                            <a:pt x="13456" y="21600"/>
                            <a:pt x="21364" y="10800"/>
                            <a:pt x="21364" y="10800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4046" y="5400"/>
                            <a:pt x="10741" y="5400"/>
                          </a:cubicBezTo>
                          <a:cubicBezTo>
                            <a:pt x="7436" y="5400"/>
                            <a:pt x="0" y="6300"/>
                            <a:pt x="0" y="630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609" name="Grupo"/>
                  <p:cNvGrpSpPr/>
                  <p:nvPr/>
                </p:nvGrpSpPr>
                <p:grpSpPr>
                  <a:xfrm>
                    <a:off x="203199" y="2578100"/>
                    <a:ext cx="699163" cy="2479632"/>
                    <a:chOff x="0" y="0"/>
                    <a:chExt cx="699161" cy="2479631"/>
                  </a:xfrm>
                </p:grpSpPr>
                <p:sp>
                  <p:nvSpPr>
                    <p:cNvPr id="690" name="Figura"/>
                    <p:cNvSpPr/>
                    <p:nvPr/>
                  </p:nvSpPr>
                  <p:spPr>
                    <a:xfrm>
                      <a:off x="-1" y="2082799"/>
                      <a:ext cx="546438" cy="39683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8295" h="19507" extrusionOk="0">
                          <a:moveTo>
                            <a:pt x="17131" y="89"/>
                          </a:moveTo>
                          <a:cubicBezTo>
                            <a:pt x="14197" y="-1222"/>
                            <a:pt x="1229" y="12387"/>
                            <a:pt x="1229" y="12387"/>
                          </a:cubicBezTo>
                          <a:cubicBezTo>
                            <a:pt x="1229" y="12387"/>
                            <a:pt x="-1535" y="16195"/>
                            <a:pt x="1229" y="18193"/>
                          </a:cubicBezTo>
                          <a:cubicBezTo>
                            <a:pt x="4163" y="20378"/>
                            <a:pt x="8670" y="19879"/>
                            <a:pt x="11178" y="16383"/>
                          </a:cubicBezTo>
                          <a:cubicBezTo>
                            <a:pt x="13645" y="12824"/>
                            <a:pt x="13730" y="10202"/>
                            <a:pt x="15218" y="8080"/>
                          </a:cubicBezTo>
                          <a:cubicBezTo>
                            <a:pt x="16706" y="5957"/>
                            <a:pt x="20065" y="1400"/>
                            <a:pt x="17131" y="89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91" name="Figura"/>
                    <p:cNvSpPr/>
                    <p:nvPr/>
                  </p:nvSpPr>
                  <p:spPr>
                    <a:xfrm>
                      <a:off x="12699" y="-1"/>
                      <a:ext cx="686463" cy="243618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0701" h="21001" extrusionOk="0">
                          <a:moveTo>
                            <a:pt x="6526" y="380"/>
                          </a:moveTo>
                          <a:cubicBezTo>
                            <a:pt x="6526" y="380"/>
                            <a:pt x="6449" y="2810"/>
                            <a:pt x="6679" y="3872"/>
                          </a:cubicBezTo>
                          <a:cubicBezTo>
                            <a:pt x="6870" y="4934"/>
                            <a:pt x="7330" y="6149"/>
                            <a:pt x="7368" y="7890"/>
                          </a:cubicBezTo>
                          <a:cubicBezTo>
                            <a:pt x="7368" y="8273"/>
                            <a:pt x="6526" y="10178"/>
                            <a:pt x="6679" y="11098"/>
                          </a:cubicBezTo>
                          <a:cubicBezTo>
                            <a:pt x="6985" y="13342"/>
                            <a:pt x="8479" y="16156"/>
                            <a:pt x="8019" y="16911"/>
                          </a:cubicBezTo>
                          <a:cubicBezTo>
                            <a:pt x="7407" y="17929"/>
                            <a:pt x="5453" y="18477"/>
                            <a:pt x="4151" y="18980"/>
                          </a:cubicBezTo>
                          <a:cubicBezTo>
                            <a:pt x="436" y="20403"/>
                            <a:pt x="-521" y="20239"/>
                            <a:pt x="245" y="20633"/>
                          </a:cubicBezTo>
                          <a:cubicBezTo>
                            <a:pt x="1241" y="21126"/>
                            <a:pt x="5683" y="21071"/>
                            <a:pt x="7981" y="20776"/>
                          </a:cubicBezTo>
                          <a:cubicBezTo>
                            <a:pt x="10509" y="20447"/>
                            <a:pt x="10317" y="20141"/>
                            <a:pt x="10968" y="19779"/>
                          </a:cubicBezTo>
                          <a:cubicBezTo>
                            <a:pt x="11390" y="19539"/>
                            <a:pt x="12079" y="19265"/>
                            <a:pt x="12692" y="19079"/>
                          </a:cubicBezTo>
                          <a:cubicBezTo>
                            <a:pt x="13305" y="18893"/>
                            <a:pt x="13956" y="18882"/>
                            <a:pt x="14377" y="18739"/>
                          </a:cubicBezTo>
                          <a:cubicBezTo>
                            <a:pt x="15602" y="18345"/>
                            <a:pt x="14722" y="18050"/>
                            <a:pt x="14607" y="17283"/>
                          </a:cubicBezTo>
                          <a:cubicBezTo>
                            <a:pt x="14568" y="17152"/>
                            <a:pt x="15411" y="15597"/>
                            <a:pt x="16062" y="14568"/>
                          </a:cubicBezTo>
                          <a:cubicBezTo>
                            <a:pt x="17594" y="12127"/>
                            <a:pt x="17326" y="11185"/>
                            <a:pt x="17402" y="10846"/>
                          </a:cubicBezTo>
                          <a:cubicBezTo>
                            <a:pt x="17556" y="9937"/>
                            <a:pt x="16560" y="8317"/>
                            <a:pt x="16828" y="7846"/>
                          </a:cubicBezTo>
                          <a:cubicBezTo>
                            <a:pt x="16981" y="7573"/>
                            <a:pt x="18015" y="6128"/>
                            <a:pt x="18858" y="4879"/>
                          </a:cubicBezTo>
                          <a:cubicBezTo>
                            <a:pt x="20351" y="2712"/>
                            <a:pt x="21079" y="927"/>
                            <a:pt x="20505" y="380"/>
                          </a:cubicBezTo>
                          <a:cubicBezTo>
                            <a:pt x="19624" y="-474"/>
                            <a:pt x="6526" y="380"/>
                            <a:pt x="6526" y="38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92" name="Figura"/>
                    <p:cNvSpPr/>
                    <p:nvPr/>
                  </p:nvSpPr>
                  <p:spPr>
                    <a:xfrm>
                      <a:off x="76200" y="1828800"/>
                      <a:ext cx="288788" cy="53534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186" h="20189" extrusionOk="0">
                          <a:moveTo>
                            <a:pt x="15131" y="1966"/>
                          </a:moveTo>
                          <a:cubicBezTo>
                            <a:pt x="14963" y="4552"/>
                            <a:pt x="14034" y="7186"/>
                            <a:pt x="12094" y="9820"/>
                          </a:cubicBezTo>
                          <a:cubicBezTo>
                            <a:pt x="10153" y="12406"/>
                            <a:pt x="788" y="18489"/>
                            <a:pt x="788" y="18489"/>
                          </a:cubicBezTo>
                          <a:cubicBezTo>
                            <a:pt x="-2250" y="20548"/>
                            <a:pt x="4247" y="20692"/>
                            <a:pt x="7622" y="19159"/>
                          </a:cubicBezTo>
                          <a:cubicBezTo>
                            <a:pt x="10913" y="17627"/>
                            <a:pt x="13697" y="14849"/>
                            <a:pt x="15891" y="11449"/>
                          </a:cubicBezTo>
                          <a:cubicBezTo>
                            <a:pt x="18337" y="7761"/>
                            <a:pt x="18928" y="6180"/>
                            <a:pt x="19181" y="2636"/>
                          </a:cubicBezTo>
                          <a:cubicBezTo>
                            <a:pt x="19350" y="-908"/>
                            <a:pt x="15300" y="-621"/>
                            <a:pt x="15131" y="1966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93" name="Figura"/>
                    <p:cNvSpPr/>
                    <p:nvPr/>
                  </p:nvSpPr>
                  <p:spPr>
                    <a:xfrm>
                      <a:off x="63499" y="2273299"/>
                      <a:ext cx="295911" cy="11906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471" extrusionOk="0">
                          <a:moveTo>
                            <a:pt x="1205" y="1817"/>
                          </a:moveTo>
                          <a:lnTo>
                            <a:pt x="0" y="4725"/>
                          </a:lnTo>
                          <a:cubicBezTo>
                            <a:pt x="0" y="4725"/>
                            <a:pt x="5840" y="-2129"/>
                            <a:pt x="12422" y="6802"/>
                          </a:cubicBezTo>
                          <a:cubicBezTo>
                            <a:pt x="19004" y="15733"/>
                            <a:pt x="19561" y="19471"/>
                            <a:pt x="19561" y="19471"/>
                          </a:cubicBezTo>
                          <a:lnTo>
                            <a:pt x="21600" y="14071"/>
                          </a:lnTo>
                          <a:cubicBezTo>
                            <a:pt x="21600" y="14071"/>
                            <a:pt x="17243" y="5556"/>
                            <a:pt x="12237" y="1609"/>
                          </a:cubicBezTo>
                          <a:cubicBezTo>
                            <a:pt x="7138" y="-2129"/>
                            <a:pt x="1205" y="1817"/>
                            <a:pt x="1205" y="1817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94" name="Figura"/>
                    <p:cNvSpPr/>
                    <p:nvPr/>
                  </p:nvSpPr>
                  <p:spPr>
                    <a:xfrm>
                      <a:off x="114300" y="2209799"/>
                      <a:ext cx="281941" cy="12460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806" extrusionOk="0">
                          <a:moveTo>
                            <a:pt x="12454" y="1638"/>
                          </a:moveTo>
                          <a:cubicBezTo>
                            <a:pt x="6227" y="-1794"/>
                            <a:pt x="1654" y="1234"/>
                            <a:pt x="1654" y="1234"/>
                          </a:cubicBezTo>
                          <a:lnTo>
                            <a:pt x="0" y="4262"/>
                          </a:lnTo>
                          <a:cubicBezTo>
                            <a:pt x="0" y="4262"/>
                            <a:pt x="6714" y="-381"/>
                            <a:pt x="12454" y="4868"/>
                          </a:cubicBezTo>
                          <a:cubicBezTo>
                            <a:pt x="18195" y="10116"/>
                            <a:pt x="20432" y="19806"/>
                            <a:pt x="20432" y="19806"/>
                          </a:cubicBezTo>
                          <a:lnTo>
                            <a:pt x="21600" y="14356"/>
                          </a:lnTo>
                          <a:cubicBezTo>
                            <a:pt x="21503" y="14557"/>
                            <a:pt x="18681" y="5271"/>
                            <a:pt x="12454" y="1638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95" name="Figura"/>
                    <p:cNvSpPr/>
                    <p:nvPr/>
                  </p:nvSpPr>
                  <p:spPr>
                    <a:xfrm>
                      <a:off x="165100" y="2146300"/>
                      <a:ext cx="266700" cy="11359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320" extrusionOk="0">
                          <a:moveTo>
                            <a:pt x="1337" y="1824"/>
                          </a:moveTo>
                          <a:lnTo>
                            <a:pt x="0" y="5280"/>
                          </a:lnTo>
                          <a:cubicBezTo>
                            <a:pt x="0" y="5280"/>
                            <a:pt x="5349" y="96"/>
                            <a:pt x="10800" y="4632"/>
                          </a:cubicBezTo>
                          <a:cubicBezTo>
                            <a:pt x="16251" y="9168"/>
                            <a:pt x="19954" y="19320"/>
                            <a:pt x="19954" y="19320"/>
                          </a:cubicBezTo>
                          <a:lnTo>
                            <a:pt x="21600" y="15648"/>
                          </a:lnTo>
                          <a:cubicBezTo>
                            <a:pt x="21600" y="15648"/>
                            <a:pt x="16766" y="5928"/>
                            <a:pt x="10800" y="1824"/>
                          </a:cubicBezTo>
                          <a:cubicBezTo>
                            <a:pt x="4937" y="-2280"/>
                            <a:pt x="1337" y="1824"/>
                            <a:pt x="1337" y="1824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96" name="Figura"/>
                    <p:cNvSpPr/>
                    <p:nvPr/>
                  </p:nvSpPr>
                  <p:spPr>
                    <a:xfrm>
                      <a:off x="266700" y="1993900"/>
                      <a:ext cx="231140" cy="3810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2105" y="10080"/>
                          </a:moveTo>
                          <a:cubicBezTo>
                            <a:pt x="7358" y="9360"/>
                            <a:pt x="475" y="0"/>
                            <a:pt x="475" y="0"/>
                          </a:cubicBezTo>
                          <a:lnTo>
                            <a:pt x="0" y="10800"/>
                          </a:lnTo>
                          <a:cubicBezTo>
                            <a:pt x="0" y="10800"/>
                            <a:pt x="8308" y="21600"/>
                            <a:pt x="14479" y="21600"/>
                          </a:cubicBezTo>
                          <a:cubicBezTo>
                            <a:pt x="20651" y="21600"/>
                            <a:pt x="21600" y="16560"/>
                            <a:pt x="21600" y="16560"/>
                          </a:cubicBezTo>
                          <a:lnTo>
                            <a:pt x="21481" y="7920"/>
                          </a:lnTo>
                          <a:cubicBezTo>
                            <a:pt x="21481" y="6480"/>
                            <a:pt x="16971" y="10800"/>
                            <a:pt x="12105" y="1008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97" name="Figura"/>
                    <p:cNvSpPr/>
                    <p:nvPr/>
                  </p:nvSpPr>
                  <p:spPr>
                    <a:xfrm>
                      <a:off x="279400" y="1930400"/>
                      <a:ext cx="224791" cy="3302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0"/>
                          </a:moveTo>
                          <a:lnTo>
                            <a:pt x="0" y="10800"/>
                          </a:lnTo>
                          <a:cubicBezTo>
                            <a:pt x="0" y="10800"/>
                            <a:pt x="8786" y="20769"/>
                            <a:pt x="13302" y="21600"/>
                          </a:cubicBezTo>
                          <a:cubicBezTo>
                            <a:pt x="18549" y="21600"/>
                            <a:pt x="21356" y="17446"/>
                            <a:pt x="21356" y="17446"/>
                          </a:cubicBezTo>
                          <a:lnTo>
                            <a:pt x="21600" y="5815"/>
                          </a:lnTo>
                          <a:cubicBezTo>
                            <a:pt x="20014" y="6646"/>
                            <a:pt x="16108" y="8308"/>
                            <a:pt x="12692" y="8308"/>
                          </a:cubicBezTo>
                          <a:cubicBezTo>
                            <a:pt x="8908" y="8308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98" name="Figura"/>
                    <p:cNvSpPr/>
                    <p:nvPr/>
                  </p:nvSpPr>
                  <p:spPr>
                    <a:xfrm>
                      <a:off x="279399" y="1879600"/>
                      <a:ext cx="232411" cy="3048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0"/>
                          </a:moveTo>
                          <a:lnTo>
                            <a:pt x="236" y="10800"/>
                          </a:lnTo>
                          <a:cubicBezTo>
                            <a:pt x="236" y="10800"/>
                            <a:pt x="8144" y="21600"/>
                            <a:pt x="11685" y="21600"/>
                          </a:cubicBezTo>
                          <a:cubicBezTo>
                            <a:pt x="15226" y="21600"/>
                            <a:pt x="21246" y="21600"/>
                            <a:pt x="21246" y="21600"/>
                          </a:cubicBezTo>
                          <a:lnTo>
                            <a:pt x="21600" y="6300"/>
                          </a:lnTo>
                          <a:cubicBezTo>
                            <a:pt x="21600" y="6300"/>
                            <a:pt x="14164" y="5400"/>
                            <a:pt x="10859" y="5400"/>
                          </a:cubicBezTo>
                          <a:cubicBezTo>
                            <a:pt x="7672" y="540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610" name="Figura"/>
                  <p:cNvSpPr/>
                  <p:nvPr/>
                </p:nvSpPr>
                <p:spPr>
                  <a:xfrm>
                    <a:off x="342900" y="914400"/>
                    <a:ext cx="1102837" cy="12039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477" h="21600" extrusionOk="0">
                        <a:moveTo>
                          <a:pt x="19349" y="1663"/>
                        </a:moveTo>
                        <a:cubicBezTo>
                          <a:pt x="17344" y="957"/>
                          <a:pt x="14680" y="0"/>
                          <a:pt x="14680" y="0"/>
                        </a:cubicBezTo>
                        <a:cubicBezTo>
                          <a:pt x="14019" y="1162"/>
                          <a:pt x="11921" y="2165"/>
                          <a:pt x="10388" y="2210"/>
                        </a:cubicBezTo>
                        <a:cubicBezTo>
                          <a:pt x="8619" y="2256"/>
                          <a:pt x="5884" y="1230"/>
                          <a:pt x="5224" y="68"/>
                        </a:cubicBezTo>
                        <a:cubicBezTo>
                          <a:pt x="5224" y="68"/>
                          <a:pt x="2677" y="1003"/>
                          <a:pt x="743" y="1709"/>
                        </a:cubicBezTo>
                        <a:cubicBezTo>
                          <a:pt x="295" y="5035"/>
                          <a:pt x="-129" y="8271"/>
                          <a:pt x="36" y="11757"/>
                        </a:cubicBezTo>
                        <a:cubicBezTo>
                          <a:pt x="154" y="11803"/>
                          <a:pt x="248" y="11825"/>
                          <a:pt x="343" y="11848"/>
                        </a:cubicBezTo>
                        <a:cubicBezTo>
                          <a:pt x="791" y="14514"/>
                          <a:pt x="956" y="16952"/>
                          <a:pt x="1097" y="18228"/>
                        </a:cubicBezTo>
                        <a:cubicBezTo>
                          <a:pt x="1192" y="18957"/>
                          <a:pt x="1215" y="19549"/>
                          <a:pt x="1215" y="20438"/>
                        </a:cubicBezTo>
                        <a:cubicBezTo>
                          <a:pt x="5224" y="20643"/>
                          <a:pt x="9256" y="20894"/>
                          <a:pt x="13265" y="21213"/>
                        </a:cubicBezTo>
                        <a:cubicBezTo>
                          <a:pt x="15175" y="21372"/>
                          <a:pt x="17085" y="21532"/>
                          <a:pt x="18995" y="21600"/>
                        </a:cubicBezTo>
                        <a:cubicBezTo>
                          <a:pt x="18901" y="19959"/>
                          <a:pt x="18948" y="19230"/>
                          <a:pt x="19042" y="18205"/>
                        </a:cubicBezTo>
                        <a:cubicBezTo>
                          <a:pt x="19137" y="17476"/>
                          <a:pt x="19207" y="16382"/>
                          <a:pt x="19349" y="15084"/>
                        </a:cubicBezTo>
                        <a:cubicBezTo>
                          <a:pt x="19207" y="15015"/>
                          <a:pt x="19089" y="14856"/>
                          <a:pt x="19184" y="14673"/>
                        </a:cubicBezTo>
                        <a:cubicBezTo>
                          <a:pt x="21471" y="10139"/>
                          <a:pt x="20198" y="5924"/>
                          <a:pt x="19349" y="1663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611" name="Figura"/>
                  <p:cNvSpPr/>
                  <p:nvPr/>
                </p:nvSpPr>
                <p:spPr>
                  <a:xfrm>
                    <a:off x="0" y="1257299"/>
                    <a:ext cx="379730" cy="5234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454" extrusionOk="0">
                        <a:moveTo>
                          <a:pt x="19866" y="6870"/>
                        </a:moveTo>
                        <a:cubicBezTo>
                          <a:pt x="18349" y="4632"/>
                          <a:pt x="9680" y="0"/>
                          <a:pt x="9680" y="0"/>
                        </a:cubicBezTo>
                        <a:cubicBezTo>
                          <a:pt x="9680" y="0"/>
                          <a:pt x="3323" y="10201"/>
                          <a:pt x="1662" y="12752"/>
                        </a:cubicBezTo>
                        <a:cubicBezTo>
                          <a:pt x="0" y="15302"/>
                          <a:pt x="0" y="15302"/>
                          <a:pt x="0" y="15302"/>
                        </a:cubicBezTo>
                        <a:cubicBezTo>
                          <a:pt x="0" y="15302"/>
                          <a:pt x="5346" y="15719"/>
                          <a:pt x="8669" y="17800"/>
                        </a:cubicBezTo>
                        <a:cubicBezTo>
                          <a:pt x="11992" y="19882"/>
                          <a:pt x="17410" y="21600"/>
                          <a:pt x="18349" y="21444"/>
                        </a:cubicBezTo>
                        <a:cubicBezTo>
                          <a:pt x="19288" y="21288"/>
                          <a:pt x="21600" y="21444"/>
                          <a:pt x="21600" y="21444"/>
                        </a:cubicBezTo>
                        <a:cubicBezTo>
                          <a:pt x="21600" y="21444"/>
                          <a:pt x="19216" y="13116"/>
                          <a:pt x="19866" y="687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612" name="Figura"/>
                  <p:cNvSpPr/>
                  <p:nvPr/>
                </p:nvSpPr>
                <p:spPr>
                  <a:xfrm>
                    <a:off x="1384300" y="1206499"/>
                    <a:ext cx="379730" cy="5682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0873" extrusionOk="0">
                        <a:moveTo>
                          <a:pt x="10692" y="477"/>
                        </a:moveTo>
                        <a:cubicBezTo>
                          <a:pt x="10692" y="477"/>
                          <a:pt x="2817" y="-596"/>
                          <a:pt x="1373" y="477"/>
                        </a:cubicBezTo>
                        <a:cubicBezTo>
                          <a:pt x="3540" y="8548"/>
                          <a:pt x="0" y="20864"/>
                          <a:pt x="0" y="20864"/>
                        </a:cubicBezTo>
                        <a:cubicBezTo>
                          <a:pt x="0" y="20864"/>
                          <a:pt x="2312" y="20724"/>
                          <a:pt x="3251" y="20864"/>
                        </a:cubicBezTo>
                        <a:cubicBezTo>
                          <a:pt x="4190" y="21004"/>
                          <a:pt x="9608" y="19464"/>
                          <a:pt x="12931" y="17598"/>
                        </a:cubicBezTo>
                        <a:cubicBezTo>
                          <a:pt x="16254" y="15732"/>
                          <a:pt x="21600" y="15359"/>
                          <a:pt x="21600" y="15359"/>
                        </a:cubicBezTo>
                        <a:cubicBezTo>
                          <a:pt x="21600" y="15359"/>
                          <a:pt x="21600" y="15359"/>
                          <a:pt x="19938" y="13073"/>
                        </a:cubicBezTo>
                        <a:cubicBezTo>
                          <a:pt x="18277" y="10787"/>
                          <a:pt x="10692" y="477"/>
                          <a:pt x="10692" y="477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613" name="Rectángulo"/>
                  <p:cNvSpPr/>
                  <p:nvPr/>
                </p:nvSpPr>
                <p:spPr>
                  <a:xfrm>
                    <a:off x="342900" y="1511300"/>
                    <a:ext cx="1075690" cy="786131"/>
                  </a:xfrm>
                  <a:prstGeom prst="rect">
                    <a:avLst/>
                  </a:pr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614" name="Rectángulo"/>
                  <p:cNvSpPr/>
                  <p:nvPr/>
                </p:nvSpPr>
                <p:spPr>
                  <a:xfrm>
                    <a:off x="622300" y="1168400"/>
                    <a:ext cx="538480" cy="58420"/>
                  </a:xfrm>
                  <a:prstGeom prst="rect">
                    <a:avLst/>
                  </a:pr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615" name="Rectángulo"/>
                  <p:cNvSpPr/>
                  <p:nvPr/>
                </p:nvSpPr>
                <p:spPr>
                  <a:xfrm>
                    <a:off x="863600" y="1054100"/>
                    <a:ext cx="58420" cy="883920"/>
                  </a:xfrm>
                  <a:prstGeom prst="rect">
                    <a:avLst/>
                  </a:pr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616" name="Grupo"/>
                  <p:cNvGrpSpPr/>
                  <p:nvPr/>
                </p:nvGrpSpPr>
                <p:grpSpPr>
                  <a:xfrm>
                    <a:off x="63499" y="863600"/>
                    <a:ext cx="610728" cy="612866"/>
                    <a:chOff x="0" y="0"/>
                    <a:chExt cx="610726" cy="612865"/>
                  </a:xfrm>
                </p:grpSpPr>
                <p:sp>
                  <p:nvSpPr>
                    <p:cNvPr id="684" name="Figura"/>
                    <p:cNvSpPr/>
                    <p:nvPr/>
                  </p:nvSpPr>
                  <p:spPr>
                    <a:xfrm>
                      <a:off x="0" y="355600"/>
                      <a:ext cx="256541" cy="25726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024" extrusionOk="0">
                          <a:moveTo>
                            <a:pt x="0" y="10706"/>
                          </a:moveTo>
                          <a:cubicBezTo>
                            <a:pt x="0" y="10706"/>
                            <a:pt x="7806" y="15120"/>
                            <a:pt x="12618" y="18407"/>
                          </a:cubicBezTo>
                          <a:cubicBezTo>
                            <a:pt x="17323" y="21600"/>
                            <a:pt x="21600" y="11363"/>
                            <a:pt x="21600" y="11363"/>
                          </a:cubicBezTo>
                          <a:lnTo>
                            <a:pt x="7699" y="0"/>
                          </a:lnTo>
                          <a:lnTo>
                            <a:pt x="0" y="10706"/>
                          </a:lnTo>
                          <a:close/>
                        </a:path>
                      </a:pathLst>
                    </a:custGeom>
                    <a:solidFill>
                      <a:srgbClr val="9CA7A8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85" name="Figura"/>
                    <p:cNvSpPr/>
                    <p:nvPr/>
                  </p:nvSpPr>
                  <p:spPr>
                    <a:xfrm>
                      <a:off x="25400" y="266699"/>
                      <a:ext cx="224791" cy="27851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256" extrusionOk="0">
                          <a:moveTo>
                            <a:pt x="0" y="11151"/>
                          </a:moveTo>
                          <a:cubicBezTo>
                            <a:pt x="0" y="11151"/>
                            <a:pt x="8786" y="15454"/>
                            <a:pt x="14156" y="18527"/>
                          </a:cubicBezTo>
                          <a:cubicBezTo>
                            <a:pt x="19525" y="21600"/>
                            <a:pt x="21600" y="13961"/>
                            <a:pt x="21600" y="13961"/>
                          </a:cubicBezTo>
                          <a:lnTo>
                            <a:pt x="10007" y="0"/>
                          </a:lnTo>
                          <a:lnTo>
                            <a:pt x="0" y="11151"/>
                          </a:ln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86" name="Figura"/>
                    <p:cNvSpPr/>
                    <p:nvPr/>
                  </p:nvSpPr>
                  <p:spPr>
                    <a:xfrm>
                      <a:off x="101600" y="127000"/>
                      <a:ext cx="334873" cy="45563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372" h="21058" extrusionOk="0">
                          <a:moveTo>
                            <a:pt x="11461" y="0"/>
                          </a:moveTo>
                          <a:lnTo>
                            <a:pt x="0" y="4520"/>
                          </a:lnTo>
                          <a:cubicBezTo>
                            <a:pt x="0" y="4520"/>
                            <a:pt x="1322" y="8804"/>
                            <a:pt x="3894" y="13207"/>
                          </a:cubicBezTo>
                          <a:cubicBezTo>
                            <a:pt x="5731" y="16317"/>
                            <a:pt x="8302" y="21600"/>
                            <a:pt x="10580" y="21013"/>
                          </a:cubicBezTo>
                          <a:cubicBezTo>
                            <a:pt x="11608" y="20778"/>
                            <a:pt x="15576" y="19370"/>
                            <a:pt x="17045" y="18783"/>
                          </a:cubicBezTo>
                          <a:cubicBezTo>
                            <a:pt x="21600" y="16963"/>
                            <a:pt x="18514" y="13089"/>
                            <a:pt x="15869" y="7865"/>
                          </a:cubicBezTo>
                          <a:cubicBezTo>
                            <a:pt x="13959" y="4285"/>
                            <a:pt x="11461" y="0"/>
                            <a:pt x="11461" y="0"/>
                          </a:cubicBezTo>
                          <a:close/>
                        </a:path>
                      </a:pathLst>
                    </a:custGeom>
                    <a:solidFill>
                      <a:srgbClr val="9CA7A8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87" name="Figura"/>
                    <p:cNvSpPr/>
                    <p:nvPr/>
                  </p:nvSpPr>
                  <p:spPr>
                    <a:xfrm>
                      <a:off x="190499" y="76199"/>
                      <a:ext cx="310087" cy="46514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318" h="21266" extrusionOk="0">
                          <a:moveTo>
                            <a:pt x="12897" y="0"/>
                          </a:moveTo>
                          <a:lnTo>
                            <a:pt x="0" y="3542"/>
                          </a:lnTo>
                          <a:cubicBezTo>
                            <a:pt x="0" y="3542"/>
                            <a:pt x="870" y="7839"/>
                            <a:pt x="3007" y="12426"/>
                          </a:cubicBezTo>
                          <a:cubicBezTo>
                            <a:pt x="4589" y="15677"/>
                            <a:pt x="6804" y="21600"/>
                            <a:pt x="9257" y="21252"/>
                          </a:cubicBezTo>
                          <a:cubicBezTo>
                            <a:pt x="10365" y="21077"/>
                            <a:pt x="14796" y="20032"/>
                            <a:pt x="16457" y="19568"/>
                          </a:cubicBezTo>
                          <a:cubicBezTo>
                            <a:pt x="21600" y="18174"/>
                            <a:pt x="18673" y="13529"/>
                            <a:pt x="16457" y="8187"/>
                          </a:cubicBezTo>
                          <a:cubicBezTo>
                            <a:pt x="14954" y="4413"/>
                            <a:pt x="12897" y="0"/>
                            <a:pt x="12897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88" name="Figura"/>
                    <p:cNvSpPr/>
                    <p:nvPr/>
                  </p:nvSpPr>
                  <p:spPr>
                    <a:xfrm>
                      <a:off x="304800" y="0"/>
                      <a:ext cx="305927" cy="47031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488" h="21218" extrusionOk="0">
                          <a:moveTo>
                            <a:pt x="13187" y="0"/>
                          </a:moveTo>
                          <a:lnTo>
                            <a:pt x="0" y="3495"/>
                          </a:lnTo>
                          <a:cubicBezTo>
                            <a:pt x="0" y="3495"/>
                            <a:pt x="890" y="7735"/>
                            <a:pt x="3074" y="12261"/>
                          </a:cubicBezTo>
                          <a:cubicBezTo>
                            <a:pt x="4692" y="15469"/>
                            <a:pt x="6391" y="21600"/>
                            <a:pt x="8980" y="21199"/>
                          </a:cubicBezTo>
                          <a:cubicBezTo>
                            <a:pt x="10112" y="21027"/>
                            <a:pt x="14643" y="19996"/>
                            <a:pt x="16342" y="19537"/>
                          </a:cubicBezTo>
                          <a:cubicBezTo>
                            <a:pt x="21600" y="18162"/>
                            <a:pt x="19173" y="13292"/>
                            <a:pt x="16908" y="8021"/>
                          </a:cubicBezTo>
                          <a:cubicBezTo>
                            <a:pt x="15290" y="4354"/>
                            <a:pt x="13187" y="0"/>
                            <a:pt x="13187" y="0"/>
                          </a:cubicBezTo>
                          <a:close/>
                        </a:path>
                      </a:pathLst>
                    </a:cu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89" name="Figura"/>
                    <p:cNvSpPr/>
                    <p:nvPr/>
                  </p:nvSpPr>
                  <p:spPr>
                    <a:xfrm>
                      <a:off x="431799" y="152399"/>
                      <a:ext cx="53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5143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4629" y="21600"/>
                            <a:pt x="10800" y="21600"/>
                          </a:cubicBezTo>
                          <a:cubicBezTo>
                            <a:pt x="16971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16971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617" name="Grupo"/>
                  <p:cNvGrpSpPr/>
                  <p:nvPr/>
                </p:nvGrpSpPr>
                <p:grpSpPr>
                  <a:xfrm>
                    <a:off x="1104900" y="863599"/>
                    <a:ext cx="612141" cy="601824"/>
                    <a:chOff x="0" y="0"/>
                    <a:chExt cx="612140" cy="601822"/>
                  </a:xfrm>
                </p:grpSpPr>
                <p:sp>
                  <p:nvSpPr>
                    <p:cNvPr id="678" name="Figura"/>
                    <p:cNvSpPr/>
                    <p:nvPr/>
                  </p:nvSpPr>
                  <p:spPr>
                    <a:xfrm>
                      <a:off x="355600" y="342899"/>
                      <a:ext cx="256541" cy="25892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8982" extrusionOk="0">
                          <a:moveTo>
                            <a:pt x="0" y="11359"/>
                          </a:moveTo>
                          <a:cubicBezTo>
                            <a:pt x="0" y="11359"/>
                            <a:pt x="4277" y="21600"/>
                            <a:pt x="8982" y="18341"/>
                          </a:cubicBezTo>
                          <a:cubicBezTo>
                            <a:pt x="13687" y="15176"/>
                            <a:pt x="21600" y="10707"/>
                            <a:pt x="21600" y="10707"/>
                          </a:cubicBezTo>
                          <a:lnTo>
                            <a:pt x="14008" y="0"/>
                          </a:lnTo>
                          <a:lnTo>
                            <a:pt x="0" y="11359"/>
                          </a:lnTo>
                          <a:close/>
                        </a:path>
                      </a:pathLst>
                    </a:custGeom>
                    <a:solidFill>
                      <a:srgbClr val="9CA7A8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79" name="Figura"/>
                    <p:cNvSpPr/>
                    <p:nvPr/>
                  </p:nvSpPr>
                  <p:spPr>
                    <a:xfrm>
                      <a:off x="355600" y="266699"/>
                      <a:ext cx="224791" cy="27851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256" extrusionOk="0">
                          <a:moveTo>
                            <a:pt x="0" y="13961"/>
                          </a:moveTo>
                          <a:cubicBezTo>
                            <a:pt x="0" y="13961"/>
                            <a:pt x="2197" y="21600"/>
                            <a:pt x="7444" y="18527"/>
                          </a:cubicBezTo>
                          <a:cubicBezTo>
                            <a:pt x="12814" y="15454"/>
                            <a:pt x="21600" y="11151"/>
                            <a:pt x="21600" y="11151"/>
                          </a:cubicBezTo>
                          <a:lnTo>
                            <a:pt x="11593" y="0"/>
                          </a:lnTo>
                          <a:lnTo>
                            <a:pt x="0" y="13961"/>
                          </a:ln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80" name="Figura"/>
                    <p:cNvSpPr/>
                    <p:nvPr/>
                  </p:nvSpPr>
                  <p:spPr>
                    <a:xfrm>
                      <a:off x="165100" y="139699"/>
                      <a:ext cx="335204" cy="45547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392" h="21051" extrusionOk="0">
                          <a:moveTo>
                            <a:pt x="3523" y="7866"/>
                          </a:moveTo>
                          <a:cubicBezTo>
                            <a:pt x="804" y="13090"/>
                            <a:pt x="-2208" y="16964"/>
                            <a:pt x="2347" y="18783"/>
                          </a:cubicBezTo>
                          <a:cubicBezTo>
                            <a:pt x="3816" y="19370"/>
                            <a:pt x="7784" y="20720"/>
                            <a:pt x="8812" y="21014"/>
                          </a:cubicBezTo>
                          <a:cubicBezTo>
                            <a:pt x="11016" y="21542"/>
                            <a:pt x="13661" y="16318"/>
                            <a:pt x="15498" y="13207"/>
                          </a:cubicBezTo>
                          <a:cubicBezTo>
                            <a:pt x="18070" y="8805"/>
                            <a:pt x="19392" y="4520"/>
                            <a:pt x="19392" y="4520"/>
                          </a:cubicBezTo>
                          <a:lnTo>
                            <a:pt x="7931" y="1"/>
                          </a:lnTo>
                          <a:cubicBezTo>
                            <a:pt x="7931" y="-58"/>
                            <a:pt x="5359" y="4227"/>
                            <a:pt x="3523" y="7866"/>
                          </a:cubicBezTo>
                          <a:close/>
                        </a:path>
                      </a:pathLst>
                    </a:custGeom>
                    <a:solidFill>
                      <a:srgbClr val="9CA7A8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81" name="Figura"/>
                    <p:cNvSpPr/>
                    <p:nvPr/>
                  </p:nvSpPr>
                  <p:spPr>
                    <a:xfrm>
                      <a:off x="101599" y="63499"/>
                      <a:ext cx="309544" cy="46514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355" h="21266" extrusionOk="0">
                          <a:moveTo>
                            <a:pt x="2837" y="8187"/>
                          </a:moveTo>
                          <a:cubicBezTo>
                            <a:pt x="614" y="13529"/>
                            <a:pt x="-2245" y="18174"/>
                            <a:pt x="2837" y="19568"/>
                          </a:cubicBezTo>
                          <a:cubicBezTo>
                            <a:pt x="4505" y="20032"/>
                            <a:pt x="8952" y="21077"/>
                            <a:pt x="10064" y="21252"/>
                          </a:cubicBezTo>
                          <a:cubicBezTo>
                            <a:pt x="12526" y="21600"/>
                            <a:pt x="14749" y="15677"/>
                            <a:pt x="16337" y="12426"/>
                          </a:cubicBezTo>
                          <a:cubicBezTo>
                            <a:pt x="18561" y="7897"/>
                            <a:pt x="19355" y="3542"/>
                            <a:pt x="19355" y="3542"/>
                          </a:cubicBezTo>
                          <a:lnTo>
                            <a:pt x="6411" y="0"/>
                          </a:lnTo>
                          <a:cubicBezTo>
                            <a:pt x="6490" y="116"/>
                            <a:pt x="4346" y="4529"/>
                            <a:pt x="2837" y="8187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82" name="Figura"/>
                    <p:cNvSpPr/>
                    <p:nvPr/>
                  </p:nvSpPr>
                  <p:spPr>
                    <a:xfrm>
                      <a:off x="0" y="-1"/>
                      <a:ext cx="305927" cy="47020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488" h="21269" extrusionOk="0">
                          <a:moveTo>
                            <a:pt x="2580" y="8043"/>
                          </a:moveTo>
                          <a:cubicBezTo>
                            <a:pt x="315" y="13328"/>
                            <a:pt x="-2112" y="18211"/>
                            <a:pt x="3146" y="19589"/>
                          </a:cubicBezTo>
                          <a:cubicBezTo>
                            <a:pt x="4845" y="20049"/>
                            <a:pt x="9376" y="21083"/>
                            <a:pt x="10508" y="21255"/>
                          </a:cubicBezTo>
                          <a:cubicBezTo>
                            <a:pt x="13016" y="21600"/>
                            <a:pt x="14796" y="15453"/>
                            <a:pt x="16414" y="12294"/>
                          </a:cubicBezTo>
                          <a:cubicBezTo>
                            <a:pt x="18679" y="7813"/>
                            <a:pt x="19488" y="3504"/>
                            <a:pt x="19488" y="3504"/>
                          </a:cubicBezTo>
                          <a:lnTo>
                            <a:pt x="6301" y="0"/>
                          </a:lnTo>
                          <a:cubicBezTo>
                            <a:pt x="6301" y="57"/>
                            <a:pt x="4117" y="4423"/>
                            <a:pt x="2580" y="8043"/>
                          </a:cubicBezTo>
                          <a:close/>
                        </a:path>
                      </a:pathLst>
                    </a:cu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83" name="Figura"/>
                    <p:cNvSpPr/>
                    <p:nvPr/>
                  </p:nvSpPr>
                  <p:spPr>
                    <a:xfrm>
                      <a:off x="126999" y="152399"/>
                      <a:ext cx="53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462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4629" y="21600"/>
                            <a:pt x="10800" y="21600"/>
                          </a:cubicBezTo>
                          <a:cubicBezTo>
                            <a:pt x="16971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16457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618" name="Rectángulo"/>
                  <p:cNvSpPr/>
                  <p:nvPr/>
                </p:nvSpPr>
                <p:spPr>
                  <a:xfrm>
                    <a:off x="342900" y="1663700"/>
                    <a:ext cx="1075690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619" name="Rectángulo"/>
                  <p:cNvSpPr/>
                  <p:nvPr/>
                </p:nvSpPr>
                <p:spPr>
                  <a:xfrm>
                    <a:off x="342900" y="1841500"/>
                    <a:ext cx="1075690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620" name="Rectángulo"/>
                  <p:cNvSpPr/>
                  <p:nvPr/>
                </p:nvSpPr>
                <p:spPr>
                  <a:xfrm>
                    <a:off x="342900" y="2019300"/>
                    <a:ext cx="1075690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621" name="Rectángulo"/>
                  <p:cNvSpPr/>
                  <p:nvPr/>
                </p:nvSpPr>
                <p:spPr>
                  <a:xfrm>
                    <a:off x="342900" y="2197100"/>
                    <a:ext cx="1075690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622" name="Figura"/>
                  <p:cNvSpPr/>
                  <p:nvPr/>
                </p:nvSpPr>
                <p:spPr>
                  <a:xfrm>
                    <a:off x="215900" y="2298699"/>
                    <a:ext cx="1339287" cy="104060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08" h="20724" extrusionOk="0">
                        <a:moveTo>
                          <a:pt x="19297" y="0"/>
                        </a:moveTo>
                        <a:lnTo>
                          <a:pt x="2082" y="0"/>
                        </a:lnTo>
                        <a:cubicBezTo>
                          <a:pt x="2082" y="0"/>
                          <a:pt x="945" y="8068"/>
                          <a:pt x="376" y="12039"/>
                        </a:cubicBezTo>
                        <a:cubicBezTo>
                          <a:pt x="-192" y="16010"/>
                          <a:pt x="52" y="19526"/>
                          <a:pt x="52" y="19526"/>
                        </a:cubicBezTo>
                        <a:cubicBezTo>
                          <a:pt x="52" y="19526"/>
                          <a:pt x="2346" y="19197"/>
                          <a:pt x="4335" y="19652"/>
                        </a:cubicBezTo>
                        <a:cubicBezTo>
                          <a:pt x="6325" y="20108"/>
                          <a:pt x="9309" y="21600"/>
                          <a:pt x="11704" y="20007"/>
                        </a:cubicBezTo>
                        <a:cubicBezTo>
                          <a:pt x="12658" y="19374"/>
                          <a:pt x="15297" y="19526"/>
                          <a:pt x="17368" y="20259"/>
                        </a:cubicBezTo>
                        <a:cubicBezTo>
                          <a:pt x="18972" y="20841"/>
                          <a:pt x="21408" y="19121"/>
                          <a:pt x="21408" y="19121"/>
                        </a:cubicBezTo>
                        <a:cubicBezTo>
                          <a:pt x="21408" y="19121"/>
                          <a:pt x="21185" y="11888"/>
                          <a:pt x="20900" y="9839"/>
                        </a:cubicBezTo>
                        <a:cubicBezTo>
                          <a:pt x="20434" y="6475"/>
                          <a:pt x="19297" y="0"/>
                          <a:pt x="19297" y="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623" name="Rectángulo"/>
                  <p:cNvSpPr/>
                  <p:nvPr/>
                </p:nvSpPr>
                <p:spPr>
                  <a:xfrm>
                    <a:off x="342900" y="2197100"/>
                    <a:ext cx="1075690" cy="10033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624" name="Grupo"/>
                  <p:cNvGrpSpPr/>
                  <p:nvPr/>
                </p:nvGrpSpPr>
                <p:grpSpPr>
                  <a:xfrm>
                    <a:off x="749300" y="2184400"/>
                    <a:ext cx="322580" cy="309880"/>
                    <a:chOff x="0" y="0"/>
                    <a:chExt cx="322579" cy="309880"/>
                  </a:xfrm>
                </p:grpSpPr>
                <p:grpSp>
                  <p:nvGrpSpPr>
                    <p:cNvPr id="658" name="Grupo"/>
                    <p:cNvGrpSpPr/>
                    <p:nvPr/>
                  </p:nvGrpSpPr>
                  <p:grpSpPr>
                    <a:xfrm>
                      <a:off x="0" y="-1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674" name="Círculo"/>
                      <p:cNvSpPr/>
                      <p:nvPr/>
                    </p:nvSpPr>
                    <p:spPr>
                      <a:xfrm>
                        <a:off x="762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75" name="Círculo"/>
                      <p:cNvSpPr/>
                      <p:nvPr/>
                    </p:nvSpPr>
                    <p:spPr>
                      <a:xfrm>
                        <a:off x="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76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263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77" name="Figura"/>
                      <p:cNvSpPr/>
                      <p:nvPr/>
                    </p:nvSpPr>
                    <p:spPr>
                      <a:xfrm>
                        <a:off x="1523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59" name="Grupo"/>
                    <p:cNvGrpSpPr/>
                    <p:nvPr/>
                  </p:nvGrpSpPr>
                  <p:grpSpPr>
                    <a:xfrm>
                      <a:off x="0" y="761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670" name="Círculo"/>
                      <p:cNvSpPr/>
                      <p:nvPr/>
                    </p:nvSpPr>
                    <p:spPr>
                      <a:xfrm>
                        <a:off x="762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71" name="Círculo"/>
                      <p:cNvSpPr/>
                      <p:nvPr/>
                    </p:nvSpPr>
                    <p:spPr>
                      <a:xfrm>
                        <a:off x="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72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73" name="Figura"/>
                      <p:cNvSpPr/>
                      <p:nvPr/>
                    </p:nvSpPr>
                    <p:spPr>
                      <a:xfrm>
                        <a:off x="1523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60" name="Grupo"/>
                    <p:cNvGrpSpPr/>
                    <p:nvPr/>
                  </p:nvGrpSpPr>
                  <p:grpSpPr>
                    <a:xfrm>
                      <a:off x="0" y="1523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666" name="Figura"/>
                      <p:cNvSpPr/>
                      <p:nvPr/>
                    </p:nvSpPr>
                    <p:spPr>
                      <a:xfrm>
                        <a:off x="761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67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68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263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69" name="Figura"/>
                      <p:cNvSpPr/>
                      <p:nvPr/>
                    </p:nvSpPr>
                    <p:spPr>
                      <a:xfrm>
                        <a:off x="1523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61" name="Grupo"/>
                    <p:cNvGrpSpPr/>
                    <p:nvPr/>
                  </p:nvGrpSpPr>
                  <p:grpSpPr>
                    <a:xfrm>
                      <a:off x="0" y="2285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662" name="Figura"/>
                      <p:cNvSpPr/>
                      <p:nvPr/>
                    </p:nvSpPr>
                    <p:spPr>
                      <a:xfrm>
                        <a:off x="761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63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64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263" y="5063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65" name="Figura"/>
                      <p:cNvSpPr/>
                      <p:nvPr/>
                    </p:nvSpPr>
                    <p:spPr>
                      <a:xfrm>
                        <a:off x="1523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625" name="Grupo"/>
                  <p:cNvGrpSpPr/>
                  <p:nvPr/>
                </p:nvGrpSpPr>
                <p:grpSpPr>
                  <a:xfrm>
                    <a:off x="749300" y="2501899"/>
                    <a:ext cx="322580" cy="474982"/>
                    <a:chOff x="0" y="0"/>
                    <a:chExt cx="322579" cy="474980"/>
                  </a:xfrm>
                </p:grpSpPr>
                <p:grpSp>
                  <p:nvGrpSpPr>
                    <p:cNvPr id="628" name="Grupo"/>
                    <p:cNvGrpSpPr/>
                    <p:nvPr/>
                  </p:nvGrpSpPr>
                  <p:grpSpPr>
                    <a:xfrm>
                      <a:off x="0" y="-1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654" name="Círculo"/>
                      <p:cNvSpPr/>
                      <p:nvPr/>
                    </p:nvSpPr>
                    <p:spPr>
                      <a:xfrm>
                        <a:off x="762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55" name="Círculo"/>
                      <p:cNvSpPr/>
                      <p:nvPr/>
                    </p:nvSpPr>
                    <p:spPr>
                      <a:xfrm>
                        <a:off x="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56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263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57" name="Figura"/>
                      <p:cNvSpPr/>
                      <p:nvPr/>
                    </p:nvSpPr>
                    <p:spPr>
                      <a:xfrm>
                        <a:off x="1523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29" name="Grupo"/>
                    <p:cNvGrpSpPr/>
                    <p:nvPr/>
                  </p:nvGrpSpPr>
                  <p:grpSpPr>
                    <a:xfrm>
                      <a:off x="0" y="761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650" name="Círculo"/>
                      <p:cNvSpPr/>
                      <p:nvPr/>
                    </p:nvSpPr>
                    <p:spPr>
                      <a:xfrm>
                        <a:off x="762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51" name="Círculo"/>
                      <p:cNvSpPr/>
                      <p:nvPr/>
                    </p:nvSpPr>
                    <p:spPr>
                      <a:xfrm>
                        <a:off x="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52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53" name="Figura"/>
                      <p:cNvSpPr/>
                      <p:nvPr/>
                    </p:nvSpPr>
                    <p:spPr>
                      <a:xfrm>
                        <a:off x="1523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30" name="Grupo"/>
                    <p:cNvGrpSpPr/>
                    <p:nvPr/>
                  </p:nvGrpSpPr>
                  <p:grpSpPr>
                    <a:xfrm>
                      <a:off x="0" y="1523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646" name="Círculo"/>
                      <p:cNvSpPr/>
                      <p:nvPr/>
                    </p:nvSpPr>
                    <p:spPr>
                      <a:xfrm>
                        <a:off x="762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47" name="Círculo"/>
                      <p:cNvSpPr/>
                      <p:nvPr/>
                    </p:nvSpPr>
                    <p:spPr>
                      <a:xfrm>
                        <a:off x="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48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263" y="5063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49" name="Figura"/>
                      <p:cNvSpPr/>
                      <p:nvPr/>
                    </p:nvSpPr>
                    <p:spPr>
                      <a:xfrm>
                        <a:off x="1523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31" name="Grupo"/>
                    <p:cNvGrpSpPr/>
                    <p:nvPr/>
                  </p:nvGrpSpPr>
                  <p:grpSpPr>
                    <a:xfrm>
                      <a:off x="0" y="2412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642" name="Figura"/>
                      <p:cNvSpPr/>
                      <p:nvPr/>
                    </p:nvSpPr>
                    <p:spPr>
                      <a:xfrm>
                        <a:off x="761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43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44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263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45" name="Figura"/>
                      <p:cNvSpPr/>
                      <p:nvPr/>
                    </p:nvSpPr>
                    <p:spPr>
                      <a:xfrm>
                        <a:off x="1523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32" name="Grupo"/>
                    <p:cNvGrpSpPr/>
                    <p:nvPr/>
                  </p:nvGrpSpPr>
                  <p:grpSpPr>
                    <a:xfrm>
                      <a:off x="0" y="3174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638" name="Figura"/>
                      <p:cNvSpPr/>
                      <p:nvPr/>
                    </p:nvSpPr>
                    <p:spPr>
                      <a:xfrm>
                        <a:off x="761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39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40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263" y="5063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41" name="Figura"/>
                      <p:cNvSpPr/>
                      <p:nvPr/>
                    </p:nvSpPr>
                    <p:spPr>
                      <a:xfrm>
                        <a:off x="1523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633" name="Grupo"/>
                    <p:cNvGrpSpPr/>
                    <p:nvPr/>
                  </p:nvGrpSpPr>
                  <p:grpSpPr>
                    <a:xfrm>
                      <a:off x="0" y="3936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634" name="Círculo"/>
                      <p:cNvSpPr/>
                      <p:nvPr/>
                    </p:nvSpPr>
                    <p:spPr>
                      <a:xfrm>
                        <a:off x="762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35" name="Círculo"/>
                      <p:cNvSpPr/>
                      <p:nvPr/>
                    </p:nvSpPr>
                    <p:spPr>
                      <a:xfrm>
                        <a:off x="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36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637" name="Figura"/>
                      <p:cNvSpPr/>
                      <p:nvPr/>
                    </p:nvSpPr>
                    <p:spPr>
                      <a:xfrm>
                        <a:off x="1523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</p:grpSp>
              <p:sp>
                <p:nvSpPr>
                  <p:cNvPr id="626" name="Rectángulo"/>
                  <p:cNvSpPr/>
                  <p:nvPr/>
                </p:nvSpPr>
                <p:spPr>
                  <a:xfrm>
                    <a:off x="584200" y="215900"/>
                    <a:ext cx="580390" cy="40641"/>
                  </a:xfrm>
                  <a:prstGeom prst="rect">
                    <a:avLst/>
                  </a:pr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627" name="Figura"/>
                  <p:cNvSpPr/>
                  <p:nvPr/>
                </p:nvSpPr>
                <p:spPr>
                  <a:xfrm>
                    <a:off x="622299" y="812800"/>
                    <a:ext cx="509271" cy="2446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0498" extrusionOk="0">
                        <a:moveTo>
                          <a:pt x="16698" y="66"/>
                        </a:moveTo>
                        <a:cubicBezTo>
                          <a:pt x="15244" y="3258"/>
                          <a:pt x="13628" y="5067"/>
                          <a:pt x="10773" y="6769"/>
                        </a:cubicBezTo>
                        <a:cubicBezTo>
                          <a:pt x="7918" y="8472"/>
                          <a:pt x="4848" y="1555"/>
                          <a:pt x="3878" y="66"/>
                        </a:cubicBezTo>
                        <a:cubicBezTo>
                          <a:pt x="2424" y="810"/>
                          <a:pt x="0" y="9110"/>
                          <a:pt x="0" y="9110"/>
                        </a:cubicBezTo>
                        <a:cubicBezTo>
                          <a:pt x="0" y="9110"/>
                          <a:pt x="2155" y="20282"/>
                          <a:pt x="11096" y="20495"/>
                        </a:cubicBezTo>
                        <a:cubicBezTo>
                          <a:pt x="19392" y="20708"/>
                          <a:pt x="21600" y="8897"/>
                          <a:pt x="21600" y="8897"/>
                        </a:cubicBezTo>
                        <a:cubicBezTo>
                          <a:pt x="21600" y="8897"/>
                          <a:pt x="18584" y="-892"/>
                          <a:pt x="16698" y="66"/>
                        </a:cubicBezTo>
                        <a:close/>
                      </a:path>
                    </a:pathLst>
                  </a:custGeom>
                  <a:solidFill>
                    <a:srgbClr val="E63C76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599" name="Grupo"/>
                <p:cNvGrpSpPr/>
                <p:nvPr/>
              </p:nvGrpSpPr>
              <p:grpSpPr>
                <a:xfrm>
                  <a:off x="0" y="2387599"/>
                  <a:ext cx="719784" cy="472542"/>
                  <a:chOff x="0" y="0"/>
                  <a:chExt cx="719783" cy="472540"/>
                </a:xfrm>
              </p:grpSpPr>
              <p:grpSp>
                <p:nvGrpSpPr>
                  <p:cNvPr id="600" name="Grupo"/>
                  <p:cNvGrpSpPr/>
                  <p:nvPr/>
                </p:nvGrpSpPr>
                <p:grpSpPr>
                  <a:xfrm>
                    <a:off x="0" y="38099"/>
                    <a:ext cx="180341" cy="218442"/>
                    <a:chOff x="0" y="0"/>
                    <a:chExt cx="180340" cy="218439"/>
                  </a:xfrm>
                </p:grpSpPr>
                <p:sp>
                  <p:nvSpPr>
                    <p:cNvPr id="602" name="Figura"/>
                    <p:cNvSpPr/>
                    <p:nvPr/>
                  </p:nvSpPr>
                  <p:spPr>
                    <a:xfrm>
                      <a:off x="0" y="63499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20231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03" name="Figura"/>
                    <p:cNvSpPr/>
                    <p:nvPr/>
                  </p:nvSpPr>
                  <p:spPr>
                    <a:xfrm>
                      <a:off x="0" y="165099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20231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04" name="Figura"/>
                    <p:cNvSpPr/>
                    <p:nvPr/>
                  </p:nvSpPr>
                  <p:spPr>
                    <a:xfrm>
                      <a:off x="0" y="-1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20231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05" name="Figura"/>
                    <p:cNvSpPr/>
                    <p:nvPr/>
                  </p:nvSpPr>
                  <p:spPr>
                    <a:xfrm>
                      <a:off x="0" y="114299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5143"/>
                            <a:pt x="20231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601" name="Figura"/>
                  <p:cNvSpPr/>
                  <p:nvPr/>
                </p:nvSpPr>
                <p:spPr>
                  <a:xfrm>
                    <a:off x="190500" y="-1"/>
                    <a:ext cx="529284" cy="4725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1" h="20929" extrusionOk="0">
                        <a:moveTo>
                          <a:pt x="9243" y="6019"/>
                        </a:moveTo>
                        <a:cubicBezTo>
                          <a:pt x="5055" y="5344"/>
                          <a:pt x="3472" y="3825"/>
                          <a:pt x="2400" y="2981"/>
                        </a:cubicBezTo>
                        <a:cubicBezTo>
                          <a:pt x="1328" y="2138"/>
                          <a:pt x="1072" y="0"/>
                          <a:pt x="1072" y="0"/>
                        </a:cubicBezTo>
                        <a:cubicBezTo>
                          <a:pt x="1072" y="0"/>
                          <a:pt x="204" y="225"/>
                          <a:pt x="204" y="2081"/>
                        </a:cubicBezTo>
                        <a:cubicBezTo>
                          <a:pt x="204" y="3994"/>
                          <a:pt x="0" y="11925"/>
                          <a:pt x="0" y="11925"/>
                        </a:cubicBezTo>
                        <a:cubicBezTo>
                          <a:pt x="0" y="11925"/>
                          <a:pt x="9089" y="17888"/>
                          <a:pt x="11183" y="18394"/>
                        </a:cubicBezTo>
                        <a:cubicBezTo>
                          <a:pt x="14247" y="19125"/>
                          <a:pt x="16851" y="21600"/>
                          <a:pt x="20477" y="20756"/>
                        </a:cubicBezTo>
                        <a:cubicBezTo>
                          <a:pt x="21498" y="20531"/>
                          <a:pt x="21600" y="15919"/>
                          <a:pt x="20477" y="13838"/>
                        </a:cubicBezTo>
                        <a:cubicBezTo>
                          <a:pt x="19353" y="11756"/>
                          <a:pt x="14911" y="6919"/>
                          <a:pt x="9243" y="6019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</p:grpSp>
          <p:grpSp>
            <p:nvGrpSpPr>
              <p:cNvPr id="143" name="Grupo"/>
              <p:cNvGrpSpPr/>
              <p:nvPr/>
            </p:nvGrpSpPr>
            <p:grpSpPr>
              <a:xfrm>
                <a:off x="0" y="-1"/>
                <a:ext cx="2195830" cy="5754372"/>
                <a:chOff x="0" y="0"/>
                <a:chExt cx="2195829" cy="5754370"/>
              </a:xfrm>
            </p:grpSpPr>
            <p:grpSp>
              <p:nvGrpSpPr>
                <p:cNvPr id="446" name="Grupo"/>
                <p:cNvGrpSpPr/>
                <p:nvPr/>
              </p:nvGrpSpPr>
              <p:grpSpPr>
                <a:xfrm>
                  <a:off x="12699" y="-1"/>
                  <a:ext cx="238761" cy="5754372"/>
                  <a:chOff x="0" y="0"/>
                  <a:chExt cx="238759" cy="5754370"/>
                </a:xfrm>
              </p:grpSpPr>
              <p:sp>
                <p:nvSpPr>
                  <p:cNvPr id="578" name="Rectángulo"/>
                  <p:cNvSpPr/>
                  <p:nvPr/>
                </p:nvSpPr>
                <p:spPr>
                  <a:xfrm>
                    <a:off x="88900" y="228600"/>
                    <a:ext cx="48260" cy="1649731"/>
                  </a:xfrm>
                  <a:prstGeom prst="rect">
                    <a:avLst/>
                  </a:pr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579" name="Rectángulo"/>
                  <p:cNvSpPr/>
                  <p:nvPr/>
                </p:nvSpPr>
                <p:spPr>
                  <a:xfrm>
                    <a:off x="76200" y="2019300"/>
                    <a:ext cx="73660" cy="3403600"/>
                  </a:xfrm>
                  <a:prstGeom prst="rect">
                    <a:avLst/>
                  </a:prstGeom>
                  <a:solidFill>
                    <a:srgbClr val="906440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580" name="Figura"/>
                  <p:cNvSpPr/>
                  <p:nvPr/>
                </p:nvSpPr>
                <p:spPr>
                  <a:xfrm>
                    <a:off x="50799" y="2374900"/>
                    <a:ext cx="126095" cy="5507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812" h="21287" extrusionOk="0">
                        <a:moveTo>
                          <a:pt x="652" y="865"/>
                        </a:moveTo>
                        <a:cubicBezTo>
                          <a:pt x="-1811" y="9898"/>
                          <a:pt x="3494" y="21287"/>
                          <a:pt x="3494" y="21287"/>
                        </a:cubicBezTo>
                        <a:lnTo>
                          <a:pt x="14484" y="21287"/>
                        </a:lnTo>
                        <a:cubicBezTo>
                          <a:pt x="14484" y="21287"/>
                          <a:pt x="19789" y="11027"/>
                          <a:pt x="18652" y="865"/>
                        </a:cubicBezTo>
                        <a:cubicBezTo>
                          <a:pt x="18463" y="-313"/>
                          <a:pt x="1031" y="-264"/>
                          <a:pt x="652" y="865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581" name="Grupo"/>
                  <p:cNvGrpSpPr/>
                  <p:nvPr/>
                </p:nvGrpSpPr>
                <p:grpSpPr>
                  <a:xfrm>
                    <a:off x="50799" y="2400300"/>
                    <a:ext cx="125731" cy="552451"/>
                    <a:chOff x="0" y="0"/>
                    <a:chExt cx="125729" cy="552449"/>
                  </a:xfrm>
                </p:grpSpPr>
                <p:sp>
                  <p:nvSpPr>
                    <p:cNvPr id="590" name="Figura"/>
                    <p:cNvSpPr/>
                    <p:nvPr/>
                  </p:nvSpPr>
                  <p:spPr>
                    <a:xfrm>
                      <a:off x="12700" y="330200"/>
                      <a:ext cx="101600" cy="13081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16357"/>
                          </a:moveTo>
                          <a:lnTo>
                            <a:pt x="540" y="21600"/>
                          </a:lnTo>
                          <a:cubicBezTo>
                            <a:pt x="540" y="21600"/>
                            <a:pt x="2430" y="20132"/>
                            <a:pt x="5400" y="17616"/>
                          </a:cubicBezTo>
                          <a:cubicBezTo>
                            <a:pt x="8640" y="15099"/>
                            <a:pt x="21060" y="6501"/>
                            <a:pt x="21060" y="6501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8360" y="2097"/>
                            <a:pt x="12150" y="5872"/>
                          </a:cubicBezTo>
                          <a:cubicBezTo>
                            <a:pt x="6210" y="9437"/>
                            <a:pt x="0" y="16357"/>
                            <a:pt x="0" y="16357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91" name="Figura"/>
                    <p:cNvSpPr/>
                    <p:nvPr/>
                  </p:nvSpPr>
                  <p:spPr>
                    <a:xfrm>
                      <a:off x="25400" y="507999"/>
                      <a:ext cx="80011" cy="4445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29" y="21600"/>
                          </a:moveTo>
                          <a:lnTo>
                            <a:pt x="20571" y="17897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92" name="Figura"/>
                    <p:cNvSpPr/>
                    <p:nvPr/>
                  </p:nvSpPr>
                  <p:spPr>
                    <a:xfrm>
                      <a:off x="-1" y="0"/>
                      <a:ext cx="123192" cy="10414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7348" y="4215"/>
                          </a:moveTo>
                          <a:cubicBezTo>
                            <a:pt x="2004" y="790"/>
                            <a:pt x="223" y="0"/>
                            <a:pt x="223" y="0"/>
                          </a:cubicBezTo>
                          <a:lnTo>
                            <a:pt x="0" y="6059"/>
                          </a:lnTo>
                          <a:cubicBezTo>
                            <a:pt x="0" y="6059"/>
                            <a:pt x="6680" y="11590"/>
                            <a:pt x="12470" y="15015"/>
                          </a:cubicBezTo>
                          <a:cubicBezTo>
                            <a:pt x="18260" y="18439"/>
                            <a:pt x="21600" y="21600"/>
                            <a:pt x="21600" y="21600"/>
                          </a:cubicBezTo>
                          <a:lnTo>
                            <a:pt x="21600" y="16068"/>
                          </a:lnTo>
                          <a:cubicBezTo>
                            <a:pt x="21600" y="16332"/>
                            <a:pt x="12915" y="7639"/>
                            <a:pt x="7348" y="4215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93" name="Figura"/>
                    <p:cNvSpPr/>
                    <p:nvPr/>
                  </p:nvSpPr>
                  <p:spPr>
                    <a:xfrm>
                      <a:off x="-1" y="38100"/>
                      <a:ext cx="125731" cy="9906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14954"/>
                          </a:moveTo>
                          <a:lnTo>
                            <a:pt x="0" y="21600"/>
                          </a:lnTo>
                          <a:cubicBezTo>
                            <a:pt x="0" y="21600"/>
                            <a:pt x="1527" y="19662"/>
                            <a:pt x="6764" y="15785"/>
                          </a:cubicBezTo>
                          <a:cubicBezTo>
                            <a:pt x="12000" y="11631"/>
                            <a:pt x="21600" y="4985"/>
                            <a:pt x="21600" y="4985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8982" y="1108"/>
                            <a:pt x="14836" y="3600"/>
                          </a:cubicBezTo>
                          <a:cubicBezTo>
                            <a:pt x="10691" y="6369"/>
                            <a:pt x="0" y="14954"/>
                            <a:pt x="0" y="14954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94" name="Figura"/>
                    <p:cNvSpPr/>
                    <p:nvPr/>
                  </p:nvSpPr>
                  <p:spPr>
                    <a:xfrm>
                      <a:off x="-1" y="139699"/>
                      <a:ext cx="119381" cy="15621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0"/>
                          </a:moveTo>
                          <a:lnTo>
                            <a:pt x="0" y="4566"/>
                          </a:lnTo>
                          <a:cubicBezTo>
                            <a:pt x="0" y="4566"/>
                            <a:pt x="8272" y="8605"/>
                            <a:pt x="12179" y="11766"/>
                          </a:cubicBezTo>
                          <a:cubicBezTo>
                            <a:pt x="16315" y="14927"/>
                            <a:pt x="21370" y="21600"/>
                            <a:pt x="21370" y="21600"/>
                          </a:cubicBezTo>
                          <a:lnTo>
                            <a:pt x="21600" y="17034"/>
                          </a:lnTo>
                          <a:cubicBezTo>
                            <a:pt x="21600" y="17034"/>
                            <a:pt x="20451" y="11063"/>
                            <a:pt x="13098" y="5795"/>
                          </a:cubicBezTo>
                          <a:cubicBezTo>
                            <a:pt x="5974" y="702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95" name="Figura"/>
                    <p:cNvSpPr/>
                    <p:nvPr/>
                  </p:nvSpPr>
                  <p:spPr>
                    <a:xfrm>
                      <a:off x="0" y="165100"/>
                      <a:ext cx="121921" cy="12954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17788"/>
                          </a:moveTo>
                          <a:lnTo>
                            <a:pt x="225" y="21600"/>
                          </a:lnTo>
                          <a:cubicBezTo>
                            <a:pt x="225" y="21600"/>
                            <a:pt x="8100" y="14400"/>
                            <a:pt x="12375" y="10800"/>
                          </a:cubicBezTo>
                          <a:cubicBezTo>
                            <a:pt x="16650" y="7200"/>
                            <a:pt x="21600" y="5082"/>
                            <a:pt x="21600" y="5082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1700" y="6988"/>
                            <a:pt x="7425" y="10588"/>
                          </a:cubicBezTo>
                          <a:cubicBezTo>
                            <a:pt x="3150" y="13976"/>
                            <a:pt x="0" y="17788"/>
                            <a:pt x="0" y="17788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96" name="Figura"/>
                    <p:cNvSpPr/>
                    <p:nvPr/>
                  </p:nvSpPr>
                  <p:spPr>
                    <a:xfrm>
                      <a:off x="12700" y="292099"/>
                      <a:ext cx="109221" cy="11430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1553" y="6720"/>
                          </a:moveTo>
                          <a:cubicBezTo>
                            <a:pt x="5023" y="2160"/>
                            <a:pt x="0" y="0"/>
                            <a:pt x="0" y="0"/>
                          </a:cubicBezTo>
                          <a:lnTo>
                            <a:pt x="502" y="6720"/>
                          </a:lnTo>
                          <a:cubicBezTo>
                            <a:pt x="502" y="6720"/>
                            <a:pt x="9042" y="11520"/>
                            <a:pt x="13563" y="14880"/>
                          </a:cubicBezTo>
                          <a:cubicBezTo>
                            <a:pt x="18084" y="18240"/>
                            <a:pt x="21098" y="21600"/>
                            <a:pt x="21098" y="21600"/>
                          </a:cubicBezTo>
                          <a:lnTo>
                            <a:pt x="21600" y="16800"/>
                          </a:lnTo>
                          <a:cubicBezTo>
                            <a:pt x="21600" y="16560"/>
                            <a:pt x="18335" y="11280"/>
                            <a:pt x="11553" y="672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582" name="Grupo"/>
                  <p:cNvGrpSpPr/>
                  <p:nvPr/>
                </p:nvGrpSpPr>
                <p:grpSpPr>
                  <a:xfrm>
                    <a:off x="-1" y="1752599"/>
                    <a:ext cx="238761" cy="664211"/>
                    <a:chOff x="0" y="0"/>
                    <a:chExt cx="238759" cy="664209"/>
                  </a:xfrm>
                </p:grpSpPr>
                <p:grpSp>
                  <p:nvGrpSpPr>
                    <p:cNvPr id="585" name="Grupo"/>
                    <p:cNvGrpSpPr/>
                    <p:nvPr/>
                  </p:nvGrpSpPr>
                  <p:grpSpPr>
                    <a:xfrm>
                      <a:off x="-1" y="-1"/>
                      <a:ext cx="238761" cy="664211"/>
                      <a:chOff x="0" y="0"/>
                      <a:chExt cx="238759" cy="664209"/>
                    </a:xfrm>
                  </p:grpSpPr>
                  <p:sp>
                    <p:nvSpPr>
                      <p:cNvPr id="588" name="Figura"/>
                      <p:cNvSpPr/>
                      <p:nvPr/>
                    </p:nvSpPr>
                    <p:spPr>
                      <a:xfrm>
                        <a:off x="-1" y="165099"/>
                        <a:ext cx="238761" cy="49911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3332" y="0"/>
                            </a:moveTo>
                            <a:cubicBezTo>
                              <a:pt x="1723" y="5221"/>
                              <a:pt x="0" y="11817"/>
                              <a:pt x="0" y="15224"/>
                            </a:cubicBezTo>
                            <a:cubicBezTo>
                              <a:pt x="0" y="20940"/>
                              <a:pt x="6204" y="21600"/>
                              <a:pt x="10800" y="21600"/>
                            </a:cubicBezTo>
                            <a:cubicBezTo>
                              <a:pt x="15396" y="21600"/>
                              <a:pt x="21600" y="20940"/>
                              <a:pt x="21600" y="15224"/>
                            </a:cubicBezTo>
                            <a:cubicBezTo>
                              <a:pt x="21600" y="11817"/>
                              <a:pt x="19762" y="5221"/>
                              <a:pt x="18268" y="0"/>
                            </a:cubicBezTo>
                            <a:lnTo>
                              <a:pt x="3332" y="0"/>
                            </a:lnTo>
                            <a:close/>
                          </a:path>
                        </a:pathLst>
                      </a:custGeom>
                      <a:solidFill>
                        <a:srgbClr val="906440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89" name="Figura"/>
                      <p:cNvSpPr/>
                      <p:nvPr/>
                    </p:nvSpPr>
                    <p:spPr>
                      <a:xfrm>
                        <a:off x="38100" y="0"/>
                        <a:ext cx="165100" cy="17145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7446" y="0"/>
                            </a:moveTo>
                            <a:lnTo>
                              <a:pt x="10800" y="0"/>
                            </a:lnTo>
                            <a:lnTo>
                              <a:pt x="4154" y="0"/>
                            </a:lnTo>
                            <a:lnTo>
                              <a:pt x="3489" y="160"/>
                            </a:lnTo>
                            <a:cubicBezTo>
                              <a:pt x="3489" y="160"/>
                              <a:pt x="1828" y="9600"/>
                              <a:pt x="0" y="21600"/>
                            </a:cubicBezTo>
                            <a:lnTo>
                              <a:pt x="21600" y="21600"/>
                            </a:lnTo>
                            <a:cubicBezTo>
                              <a:pt x="19772" y="9600"/>
                              <a:pt x="18111" y="160"/>
                              <a:pt x="18111" y="160"/>
                            </a:cubicBezTo>
                            <a:lnTo>
                              <a:pt x="17446" y="0"/>
                            </a:lnTo>
                            <a:close/>
                          </a:path>
                        </a:pathLst>
                      </a:custGeom>
                      <a:solidFill>
                        <a:srgbClr val="CACFD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586" name="Círculo"/>
                    <p:cNvSpPr/>
                    <p:nvPr/>
                  </p:nvSpPr>
                  <p:spPr>
                    <a:xfrm>
                      <a:off x="88900" y="190500"/>
                      <a:ext cx="48260" cy="48260"/>
                    </a:xfrm>
                    <a:prstGeom prst="ellipse">
                      <a:avLst/>
                    </a:pr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87" name="Círculo"/>
                    <p:cNvSpPr/>
                    <p:nvPr/>
                  </p:nvSpPr>
                  <p:spPr>
                    <a:xfrm>
                      <a:off x="88900" y="304800"/>
                      <a:ext cx="48260" cy="48260"/>
                    </a:xfrm>
                    <a:prstGeom prst="ellipse">
                      <a:avLst/>
                    </a:pr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583" name="Triángulo"/>
                  <p:cNvSpPr/>
                  <p:nvPr/>
                </p:nvSpPr>
                <p:spPr>
                  <a:xfrm>
                    <a:off x="76200" y="5422899"/>
                    <a:ext cx="72390" cy="33147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989" y="21600"/>
                        </a:move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584" name="Triángulo"/>
                  <p:cNvSpPr/>
                  <p:nvPr/>
                </p:nvSpPr>
                <p:spPr>
                  <a:xfrm>
                    <a:off x="50800" y="0"/>
                    <a:ext cx="120650" cy="2235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lnTo>
                          <a:pt x="21600" y="21600"/>
                        </a:lnTo>
                        <a:lnTo>
                          <a:pt x="10686" y="0"/>
                        </a:lnTo>
                        <a:close/>
                      </a:path>
                    </a:pathLst>
                  </a:cu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447" name="Grupo"/>
                <p:cNvGrpSpPr/>
                <p:nvPr/>
              </p:nvGrpSpPr>
              <p:grpSpPr>
                <a:xfrm>
                  <a:off x="431800" y="685799"/>
                  <a:ext cx="1764030" cy="5057942"/>
                  <a:chOff x="0" y="0"/>
                  <a:chExt cx="1764029" cy="5057940"/>
                </a:xfrm>
              </p:grpSpPr>
              <p:sp>
                <p:nvSpPr>
                  <p:cNvPr id="455" name="Figura"/>
                  <p:cNvSpPr/>
                  <p:nvPr/>
                </p:nvSpPr>
                <p:spPr>
                  <a:xfrm>
                    <a:off x="50799" y="1422399"/>
                    <a:ext cx="311151" cy="75558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206" extrusionOk="0">
                        <a:moveTo>
                          <a:pt x="3438" y="6024"/>
                        </a:moveTo>
                        <a:cubicBezTo>
                          <a:pt x="1322" y="8554"/>
                          <a:pt x="705" y="12832"/>
                          <a:pt x="0" y="15434"/>
                        </a:cubicBezTo>
                        <a:cubicBezTo>
                          <a:pt x="882" y="17857"/>
                          <a:pt x="13665" y="21600"/>
                          <a:pt x="14811" y="21172"/>
                        </a:cubicBezTo>
                        <a:cubicBezTo>
                          <a:pt x="16134" y="20459"/>
                          <a:pt x="16134" y="20459"/>
                          <a:pt x="17809" y="16253"/>
                        </a:cubicBezTo>
                        <a:cubicBezTo>
                          <a:pt x="19220" y="12725"/>
                          <a:pt x="21600" y="3992"/>
                          <a:pt x="21600" y="3992"/>
                        </a:cubicBezTo>
                        <a:lnTo>
                          <a:pt x="8199" y="0"/>
                        </a:lnTo>
                        <a:cubicBezTo>
                          <a:pt x="8287" y="0"/>
                          <a:pt x="5378" y="3778"/>
                          <a:pt x="3438" y="6024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456" name="Grupo"/>
                  <p:cNvGrpSpPr/>
                  <p:nvPr/>
                </p:nvGrpSpPr>
                <p:grpSpPr>
                  <a:xfrm>
                    <a:off x="495300" y="0"/>
                    <a:ext cx="765810" cy="1197001"/>
                    <a:chOff x="0" y="0"/>
                    <a:chExt cx="765809" cy="1197000"/>
                  </a:xfrm>
                </p:grpSpPr>
                <p:sp>
                  <p:nvSpPr>
                    <p:cNvPr id="557" name="Figura"/>
                    <p:cNvSpPr/>
                    <p:nvPr/>
                  </p:nvSpPr>
                  <p:spPr>
                    <a:xfrm>
                      <a:off x="76200" y="660399"/>
                      <a:ext cx="306464" cy="25281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6706" h="21181" extrusionOk="0">
                          <a:moveTo>
                            <a:pt x="5110" y="0"/>
                          </a:moveTo>
                          <a:cubicBezTo>
                            <a:pt x="5110" y="0"/>
                            <a:pt x="2341" y="6597"/>
                            <a:pt x="402" y="11172"/>
                          </a:cubicBezTo>
                          <a:cubicBezTo>
                            <a:pt x="-1536" y="15748"/>
                            <a:pt x="3726" y="20749"/>
                            <a:pt x="11895" y="21174"/>
                          </a:cubicBezTo>
                          <a:cubicBezTo>
                            <a:pt x="20064" y="21600"/>
                            <a:pt x="15356" y="1596"/>
                            <a:pt x="15356" y="1596"/>
                          </a:cubicBezTo>
                          <a:lnTo>
                            <a:pt x="5110" y="0"/>
                          </a:lnTo>
                          <a:close/>
                        </a:path>
                      </a:pathLst>
                    </a:cu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58" name="Figura"/>
                    <p:cNvSpPr/>
                    <p:nvPr/>
                  </p:nvSpPr>
                  <p:spPr>
                    <a:xfrm>
                      <a:off x="381000" y="660400"/>
                      <a:ext cx="306464" cy="25285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6706" h="21081" extrusionOk="0">
                          <a:moveTo>
                            <a:pt x="11596" y="0"/>
                          </a:moveTo>
                          <a:lnTo>
                            <a:pt x="1350" y="1588"/>
                          </a:lnTo>
                          <a:cubicBezTo>
                            <a:pt x="1350" y="1588"/>
                            <a:pt x="-3358" y="21600"/>
                            <a:pt x="4811" y="21071"/>
                          </a:cubicBezTo>
                          <a:cubicBezTo>
                            <a:pt x="12980" y="20647"/>
                            <a:pt x="18242" y="15671"/>
                            <a:pt x="16304" y="11118"/>
                          </a:cubicBezTo>
                          <a:cubicBezTo>
                            <a:pt x="14365" y="6565"/>
                            <a:pt x="11596" y="0"/>
                            <a:pt x="11596" y="0"/>
                          </a:cubicBezTo>
                          <a:close/>
                        </a:path>
                      </a:pathLst>
                    </a:cu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559" name="Grupo"/>
                    <p:cNvGrpSpPr/>
                    <p:nvPr/>
                  </p:nvGrpSpPr>
                  <p:grpSpPr>
                    <a:xfrm>
                      <a:off x="0" y="88900"/>
                      <a:ext cx="765810" cy="1108101"/>
                      <a:chOff x="0" y="0"/>
                      <a:chExt cx="765809" cy="1108100"/>
                    </a:xfrm>
                  </p:grpSpPr>
                  <p:grpSp>
                    <p:nvGrpSpPr>
                      <p:cNvPr id="574" name="Grupo"/>
                      <p:cNvGrpSpPr/>
                      <p:nvPr/>
                    </p:nvGrpSpPr>
                    <p:grpSpPr>
                      <a:xfrm>
                        <a:off x="0" y="520700"/>
                        <a:ext cx="765810" cy="587401"/>
                        <a:chOff x="0" y="0"/>
                        <a:chExt cx="765809" cy="587400"/>
                      </a:xfrm>
                    </p:grpSpPr>
                    <p:sp>
                      <p:nvSpPr>
                        <p:cNvPr id="576" name="Figura"/>
                        <p:cNvSpPr/>
                        <p:nvPr/>
                      </p:nvSpPr>
                      <p:spPr>
                        <a:xfrm>
                          <a:off x="139699" y="0"/>
                          <a:ext cx="508001" cy="364525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wd2" y="hd2"/>
                            </a:cxn>
                            <a:cxn ang="5400000">
                              <a:pos x="wd2" y="hd2"/>
                            </a:cxn>
                            <a:cxn ang="10800000">
                              <a:pos x="wd2" y="hd2"/>
                            </a:cxn>
                            <a:cxn ang="16200000">
                              <a:pos x="wd2" y="hd2"/>
                            </a:cxn>
                          </a:cxnLst>
                          <a:rect l="0" t="0" r="r" b="b"/>
                          <a:pathLst>
                            <a:path w="21600" h="21527" extrusionOk="0">
                              <a:moveTo>
                                <a:pt x="16524" y="10050"/>
                              </a:moveTo>
                              <a:cubicBezTo>
                                <a:pt x="16524" y="4800"/>
                                <a:pt x="16524" y="0"/>
                                <a:pt x="16524" y="0"/>
                              </a:cubicBezTo>
                              <a:lnTo>
                                <a:pt x="10692" y="0"/>
                              </a:lnTo>
                              <a:cubicBezTo>
                                <a:pt x="10692" y="0"/>
                                <a:pt x="10530" y="375"/>
                                <a:pt x="10260" y="1050"/>
                              </a:cubicBezTo>
                              <a:cubicBezTo>
                                <a:pt x="9990" y="375"/>
                                <a:pt x="9828" y="0"/>
                                <a:pt x="9828" y="0"/>
                              </a:cubicBezTo>
                              <a:lnTo>
                                <a:pt x="3996" y="0"/>
                              </a:lnTo>
                              <a:cubicBezTo>
                                <a:pt x="3996" y="0"/>
                                <a:pt x="3996" y="4800"/>
                                <a:pt x="3996" y="10050"/>
                              </a:cubicBezTo>
                              <a:cubicBezTo>
                                <a:pt x="3996" y="13050"/>
                                <a:pt x="2322" y="15900"/>
                                <a:pt x="0" y="18000"/>
                              </a:cubicBezTo>
                              <a:cubicBezTo>
                                <a:pt x="1620" y="19200"/>
                                <a:pt x="5346" y="21375"/>
                                <a:pt x="10314" y="21525"/>
                              </a:cubicBezTo>
                              <a:cubicBezTo>
                                <a:pt x="15174" y="21600"/>
                                <a:pt x="19170" y="19575"/>
                                <a:pt x="21600" y="17850"/>
                              </a:cubicBezTo>
                              <a:cubicBezTo>
                                <a:pt x="18900" y="15675"/>
                                <a:pt x="16524" y="12825"/>
                                <a:pt x="16524" y="1005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6C9AE"/>
                        </a:solidFill>
                        <a:ln w="25400" cap="flat">
                          <a:noFill/>
                          <a:miter lim="400000"/>
                        </a:ln>
                        <a:effectLst/>
                      </p:spPr>
                      <p:txBody>
                        <a:bodyPr wrap="square" lIns="38100" tIns="38100" rIns="38100" bIns="38100" numCol="1" anchor="ctr">
                          <a:noAutofit/>
                        </a:bodyPr>
                        <a:lstStyle/>
                        <a:p>
                          <a:pPr>
                            <a:defRPr>
                              <a:effectLst>
                                <a:outerShdw blurRad="38100" dist="12700" dir="5400000" rotWithShape="0">
                                  <a:srgbClr val="000000">
                                    <a:alpha val="50000"/>
                                  </a:srgbClr>
                                </a:outerShdw>
                              </a:effectLst>
                            </a:defRPr>
                          </a:pPr>
                          <a:endParaRPr/>
                        </a:p>
                      </p:txBody>
                    </p:sp>
                    <p:sp>
                      <p:nvSpPr>
                        <p:cNvPr id="577" name="Figura"/>
                        <p:cNvSpPr/>
                        <p:nvPr/>
                      </p:nvSpPr>
                      <p:spPr>
                        <a:xfrm>
                          <a:off x="0" y="304799"/>
                          <a:ext cx="765810" cy="282602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wd2" y="hd2"/>
                            </a:cxn>
                            <a:cxn ang="5400000">
                              <a:pos x="wd2" y="hd2"/>
                            </a:cxn>
                            <a:cxn ang="10800000">
                              <a:pos x="wd2" y="hd2"/>
                            </a:cxn>
                            <a:cxn ang="16200000">
                              <a:pos x="wd2" y="hd2"/>
                            </a:cxn>
                          </a:cxnLst>
                          <a:rect l="0" t="0" r="r" b="b"/>
                          <a:pathLst>
                            <a:path w="21600" h="16806" extrusionOk="0">
                              <a:moveTo>
                                <a:pt x="10496" y="3701"/>
                              </a:moveTo>
                              <a:cubicBezTo>
                                <a:pt x="7200" y="3625"/>
                                <a:pt x="4728" y="1359"/>
                                <a:pt x="3654" y="151"/>
                              </a:cubicBezTo>
                              <a:cubicBezTo>
                                <a:pt x="2579" y="1662"/>
                                <a:pt x="1290" y="2794"/>
                                <a:pt x="0" y="3399"/>
                              </a:cubicBezTo>
                              <a:cubicBezTo>
                                <a:pt x="1648" y="21600"/>
                                <a:pt x="20239" y="20996"/>
                                <a:pt x="21600" y="3248"/>
                              </a:cubicBezTo>
                              <a:cubicBezTo>
                                <a:pt x="20490" y="2568"/>
                                <a:pt x="19200" y="1435"/>
                                <a:pt x="17982" y="0"/>
                              </a:cubicBezTo>
                              <a:cubicBezTo>
                                <a:pt x="16370" y="1737"/>
                                <a:pt x="13719" y="3852"/>
                                <a:pt x="10496" y="370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9D7BE"/>
                        </a:solidFill>
                        <a:ln w="25400" cap="flat">
                          <a:noFill/>
                          <a:miter lim="400000"/>
                        </a:ln>
                        <a:effectLst/>
                      </p:spPr>
                      <p:txBody>
                        <a:bodyPr wrap="square" lIns="38100" tIns="38100" rIns="38100" bIns="38100" numCol="1" anchor="ctr">
                          <a:noAutofit/>
                        </a:bodyPr>
                        <a:lstStyle/>
                        <a:p>
                          <a:pPr>
                            <a:defRPr>
                              <a:effectLst>
                                <a:outerShdw blurRad="38100" dist="12700" dir="5400000" rotWithShape="0">
                                  <a:srgbClr val="000000">
                                    <a:alpha val="50000"/>
                                  </a:srgbClr>
                                </a:outerShdw>
                              </a:effectLst>
                            </a:defRPr>
                          </a:pPr>
                          <a:endParaRPr/>
                        </a:p>
                      </p:txBody>
                    </p:sp>
                  </p:grpSp>
                  <p:sp>
                    <p:nvSpPr>
                      <p:cNvPr id="575" name="Figura"/>
                      <p:cNvSpPr/>
                      <p:nvPr/>
                    </p:nvSpPr>
                    <p:spPr>
                      <a:xfrm>
                        <a:off x="152400" y="0"/>
                        <a:ext cx="454660" cy="6477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4887" y="0"/>
                              <a:pt x="0" y="3388"/>
                              <a:pt x="0" y="7581"/>
                            </a:cubicBezTo>
                            <a:lnTo>
                              <a:pt x="0" y="14019"/>
                            </a:lnTo>
                            <a:cubicBezTo>
                              <a:pt x="0" y="18169"/>
                              <a:pt x="4827" y="21600"/>
                              <a:pt x="10800" y="21600"/>
                            </a:cubicBezTo>
                            <a:cubicBezTo>
                              <a:pt x="16713" y="21600"/>
                              <a:pt x="21600" y="18212"/>
                              <a:pt x="21600" y="14019"/>
                            </a:cubicBezTo>
                            <a:lnTo>
                              <a:pt x="21600" y="7581"/>
                            </a:lnTo>
                            <a:cubicBezTo>
                              <a:pt x="21540" y="3431"/>
                              <a:pt x="16713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9D7BE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560" name="Figura"/>
                    <p:cNvSpPr/>
                    <p:nvPr/>
                  </p:nvSpPr>
                  <p:spPr>
                    <a:xfrm>
                      <a:off x="127000" y="0"/>
                      <a:ext cx="519431" cy="37592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774" y="0"/>
                          </a:moveTo>
                          <a:cubicBezTo>
                            <a:pt x="4859" y="0"/>
                            <a:pt x="0" y="5911"/>
                            <a:pt x="0" y="13208"/>
                          </a:cubicBezTo>
                          <a:lnTo>
                            <a:pt x="0" y="21600"/>
                          </a:lnTo>
                          <a:lnTo>
                            <a:pt x="21600" y="21600"/>
                          </a:lnTo>
                          <a:lnTo>
                            <a:pt x="21600" y="13208"/>
                          </a:lnTo>
                          <a:cubicBezTo>
                            <a:pt x="21547" y="5984"/>
                            <a:pt x="16689" y="0"/>
                            <a:pt x="10774" y="0"/>
                          </a:cubicBezTo>
                          <a:close/>
                        </a:path>
                      </a:pathLst>
                    </a:cu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61" name="Figura"/>
                    <p:cNvSpPr/>
                    <p:nvPr/>
                  </p:nvSpPr>
                  <p:spPr>
                    <a:xfrm>
                      <a:off x="126999" y="342900"/>
                      <a:ext cx="230197" cy="42816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0606" h="21231" extrusionOk="0">
                          <a:moveTo>
                            <a:pt x="13869" y="15051"/>
                          </a:moveTo>
                          <a:cubicBezTo>
                            <a:pt x="13869" y="12910"/>
                            <a:pt x="15688" y="8753"/>
                            <a:pt x="12278" y="6234"/>
                          </a:cubicBezTo>
                          <a:cubicBezTo>
                            <a:pt x="9663" y="4345"/>
                            <a:pt x="6707" y="0"/>
                            <a:pt x="6707" y="0"/>
                          </a:cubicBezTo>
                          <a:lnTo>
                            <a:pt x="0" y="1197"/>
                          </a:lnTo>
                          <a:cubicBezTo>
                            <a:pt x="0" y="1197"/>
                            <a:pt x="227" y="8816"/>
                            <a:pt x="796" y="13162"/>
                          </a:cubicBezTo>
                          <a:cubicBezTo>
                            <a:pt x="1364" y="17507"/>
                            <a:pt x="7731" y="20718"/>
                            <a:pt x="14665" y="21159"/>
                          </a:cubicBezTo>
                          <a:cubicBezTo>
                            <a:pt x="21600" y="21600"/>
                            <a:pt x="20918" y="19900"/>
                            <a:pt x="20122" y="19081"/>
                          </a:cubicBezTo>
                          <a:cubicBezTo>
                            <a:pt x="18985" y="17885"/>
                            <a:pt x="13983" y="19144"/>
                            <a:pt x="13869" y="15051"/>
                          </a:cubicBezTo>
                          <a:close/>
                        </a:path>
                      </a:pathLst>
                    </a:cu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62" name="Figura"/>
                    <p:cNvSpPr/>
                    <p:nvPr/>
                  </p:nvSpPr>
                  <p:spPr>
                    <a:xfrm>
                      <a:off x="406399" y="342899"/>
                      <a:ext cx="230454" cy="42822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0521" h="21172" extrusionOk="0">
                          <a:moveTo>
                            <a:pt x="8420" y="6154"/>
                          </a:moveTo>
                          <a:cubicBezTo>
                            <a:pt x="5028" y="8666"/>
                            <a:pt x="6837" y="12810"/>
                            <a:pt x="6837" y="14945"/>
                          </a:cubicBezTo>
                          <a:cubicBezTo>
                            <a:pt x="6837" y="19026"/>
                            <a:pt x="1748" y="17833"/>
                            <a:pt x="504" y="19026"/>
                          </a:cubicBezTo>
                          <a:cubicBezTo>
                            <a:pt x="-287" y="19905"/>
                            <a:pt x="-1079" y="21538"/>
                            <a:pt x="5933" y="21098"/>
                          </a:cubicBezTo>
                          <a:cubicBezTo>
                            <a:pt x="12831" y="20659"/>
                            <a:pt x="19164" y="17394"/>
                            <a:pt x="19729" y="13124"/>
                          </a:cubicBezTo>
                          <a:cubicBezTo>
                            <a:pt x="20295" y="8791"/>
                            <a:pt x="20521" y="1194"/>
                            <a:pt x="20521" y="1194"/>
                          </a:cubicBezTo>
                          <a:lnTo>
                            <a:pt x="13849" y="1"/>
                          </a:lnTo>
                          <a:cubicBezTo>
                            <a:pt x="13962" y="-62"/>
                            <a:pt x="11022" y="4208"/>
                            <a:pt x="8420" y="6154"/>
                          </a:cubicBezTo>
                          <a:close/>
                        </a:path>
                      </a:pathLst>
                    </a:custGeom>
                    <a:solidFill>
                      <a:srgbClr val="CACFD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63" name="Rectángulo"/>
                    <p:cNvSpPr/>
                    <p:nvPr/>
                  </p:nvSpPr>
                  <p:spPr>
                    <a:xfrm>
                      <a:off x="127000" y="304800"/>
                      <a:ext cx="519431" cy="49531"/>
                    </a:xfrm>
                    <a:prstGeom prst="rect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564" name="Grupo"/>
                    <p:cNvGrpSpPr/>
                    <p:nvPr/>
                  </p:nvGrpSpPr>
                  <p:grpSpPr>
                    <a:xfrm>
                      <a:off x="165100" y="406400"/>
                      <a:ext cx="88900" cy="279400"/>
                      <a:chOff x="0" y="0"/>
                      <a:chExt cx="88900" cy="279400"/>
                    </a:xfrm>
                  </p:grpSpPr>
                  <p:sp>
                    <p:nvSpPr>
                      <p:cNvPr id="571" name="Círculo"/>
                      <p:cNvSpPr/>
                      <p:nvPr/>
                    </p:nvSpPr>
                    <p:spPr>
                      <a:xfrm>
                        <a:off x="50800" y="114300"/>
                        <a:ext cx="38100" cy="38100"/>
                      </a:xfrm>
                      <a:prstGeom prst="ellipse">
                        <a:avLst/>
                      </a:pr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72" name="Círculo"/>
                      <p:cNvSpPr/>
                      <p:nvPr/>
                    </p:nvSpPr>
                    <p:spPr>
                      <a:xfrm>
                        <a:off x="50800" y="241300"/>
                        <a:ext cx="38100" cy="38100"/>
                      </a:xfrm>
                      <a:prstGeom prst="ellipse">
                        <a:avLst/>
                      </a:pr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73" name="Círculo"/>
                      <p:cNvSpPr/>
                      <p:nvPr/>
                    </p:nvSpPr>
                    <p:spPr>
                      <a:xfrm>
                        <a:off x="0" y="0"/>
                        <a:ext cx="38100" cy="38100"/>
                      </a:xfrm>
                      <a:prstGeom prst="ellipse">
                        <a:avLst/>
                      </a:pr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565" name="Grupo"/>
                    <p:cNvGrpSpPr/>
                    <p:nvPr/>
                  </p:nvGrpSpPr>
                  <p:grpSpPr>
                    <a:xfrm>
                      <a:off x="508000" y="406400"/>
                      <a:ext cx="88901" cy="279401"/>
                      <a:chOff x="0" y="0"/>
                      <a:chExt cx="88900" cy="279399"/>
                    </a:xfrm>
                  </p:grpSpPr>
                  <p:sp>
                    <p:nvSpPr>
                      <p:cNvPr id="568" name="Círculo"/>
                      <p:cNvSpPr/>
                      <p:nvPr/>
                    </p:nvSpPr>
                    <p:spPr>
                      <a:xfrm>
                        <a:off x="0" y="114300"/>
                        <a:ext cx="38100" cy="38100"/>
                      </a:xfrm>
                      <a:prstGeom prst="ellipse">
                        <a:avLst/>
                      </a:pr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69" name="Círculo"/>
                      <p:cNvSpPr/>
                      <p:nvPr/>
                    </p:nvSpPr>
                    <p:spPr>
                      <a:xfrm>
                        <a:off x="0" y="241300"/>
                        <a:ext cx="38100" cy="38100"/>
                      </a:xfrm>
                      <a:prstGeom prst="ellipse">
                        <a:avLst/>
                      </a:pr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70" name="Figura"/>
                      <p:cNvSpPr/>
                      <p:nvPr/>
                    </p:nvSpPr>
                    <p:spPr>
                      <a:xfrm>
                        <a:off x="50800" y="0"/>
                        <a:ext cx="38100" cy="381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40" y="0"/>
                              <a:pt x="0" y="5040"/>
                              <a:pt x="0" y="10800"/>
                            </a:cubicBezTo>
                            <a:cubicBezTo>
                              <a:pt x="0" y="16560"/>
                              <a:pt x="5040" y="21600"/>
                              <a:pt x="10800" y="21600"/>
                            </a:cubicBezTo>
                            <a:cubicBezTo>
                              <a:pt x="16560" y="21600"/>
                              <a:pt x="21600" y="16560"/>
                              <a:pt x="21600" y="10800"/>
                            </a:cubicBezTo>
                            <a:cubicBezTo>
                              <a:pt x="21600" y="5040"/>
                              <a:pt x="16560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BCF3C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566" name="Rectángulo"/>
                    <p:cNvSpPr/>
                    <p:nvPr/>
                  </p:nvSpPr>
                  <p:spPr>
                    <a:xfrm>
                      <a:off x="127000" y="279400"/>
                      <a:ext cx="519431" cy="27941"/>
                    </a:xfrm>
                    <a:prstGeom prst="rect">
                      <a:avLst/>
                    </a:pr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67" name="Rectángulo"/>
                    <p:cNvSpPr/>
                    <p:nvPr/>
                  </p:nvSpPr>
                  <p:spPr>
                    <a:xfrm>
                      <a:off x="127000" y="342900"/>
                      <a:ext cx="519431" cy="27941"/>
                    </a:xfrm>
                    <a:prstGeom prst="rect">
                      <a:avLst/>
                    </a:pr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457" name="Grupo"/>
                  <p:cNvGrpSpPr/>
                  <p:nvPr/>
                </p:nvGrpSpPr>
                <p:grpSpPr>
                  <a:xfrm>
                    <a:off x="863599" y="2578099"/>
                    <a:ext cx="698402" cy="2479842"/>
                    <a:chOff x="0" y="0"/>
                    <a:chExt cx="698400" cy="2479840"/>
                  </a:xfrm>
                </p:grpSpPr>
                <p:sp>
                  <p:nvSpPr>
                    <p:cNvPr id="548" name="Figura"/>
                    <p:cNvSpPr/>
                    <p:nvPr/>
                  </p:nvSpPr>
                  <p:spPr>
                    <a:xfrm>
                      <a:off x="152400" y="2082800"/>
                      <a:ext cx="546001" cy="3970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8316" h="19573" extrusionOk="0">
                          <a:moveTo>
                            <a:pt x="17091" y="12415"/>
                          </a:moveTo>
                          <a:cubicBezTo>
                            <a:pt x="17091" y="12415"/>
                            <a:pt x="4097" y="-1171"/>
                            <a:pt x="1158" y="81"/>
                          </a:cubicBezTo>
                          <a:cubicBezTo>
                            <a:pt x="-1782" y="1396"/>
                            <a:pt x="1626" y="5904"/>
                            <a:pt x="3117" y="8095"/>
                          </a:cubicBezTo>
                          <a:cubicBezTo>
                            <a:pt x="4609" y="10286"/>
                            <a:pt x="4694" y="12853"/>
                            <a:pt x="7165" y="16422"/>
                          </a:cubicBezTo>
                          <a:cubicBezTo>
                            <a:pt x="9636" y="19991"/>
                            <a:pt x="14152" y="20429"/>
                            <a:pt x="17134" y="18238"/>
                          </a:cubicBezTo>
                          <a:cubicBezTo>
                            <a:pt x="19818" y="16234"/>
                            <a:pt x="17091" y="12415"/>
                            <a:pt x="17091" y="12415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49" name="Figura"/>
                    <p:cNvSpPr/>
                    <p:nvPr/>
                  </p:nvSpPr>
                  <p:spPr>
                    <a:xfrm>
                      <a:off x="0" y="0"/>
                      <a:ext cx="687098" cy="243662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0683" h="20994" extrusionOk="0">
                          <a:moveTo>
                            <a:pt x="12620" y="16902"/>
                          </a:moveTo>
                          <a:cubicBezTo>
                            <a:pt x="12161" y="16136"/>
                            <a:pt x="13614" y="13335"/>
                            <a:pt x="13958" y="11092"/>
                          </a:cubicBezTo>
                          <a:cubicBezTo>
                            <a:pt x="14073" y="10173"/>
                            <a:pt x="13270" y="8269"/>
                            <a:pt x="13270" y="7886"/>
                          </a:cubicBezTo>
                          <a:cubicBezTo>
                            <a:pt x="13308" y="6146"/>
                            <a:pt x="13767" y="4931"/>
                            <a:pt x="13958" y="3870"/>
                          </a:cubicBezTo>
                          <a:cubicBezTo>
                            <a:pt x="14149" y="2809"/>
                            <a:pt x="14111" y="379"/>
                            <a:pt x="14111" y="379"/>
                          </a:cubicBezTo>
                          <a:cubicBezTo>
                            <a:pt x="14111" y="379"/>
                            <a:pt x="1075" y="-474"/>
                            <a:pt x="195" y="379"/>
                          </a:cubicBezTo>
                          <a:cubicBezTo>
                            <a:pt x="-378" y="916"/>
                            <a:pt x="348" y="2710"/>
                            <a:pt x="1839" y="4877"/>
                          </a:cubicBezTo>
                          <a:cubicBezTo>
                            <a:pt x="2680" y="6113"/>
                            <a:pt x="3713" y="7558"/>
                            <a:pt x="3866" y="7842"/>
                          </a:cubicBezTo>
                          <a:cubicBezTo>
                            <a:pt x="4133" y="8313"/>
                            <a:pt x="3139" y="9932"/>
                            <a:pt x="3292" y="10840"/>
                          </a:cubicBezTo>
                          <a:cubicBezTo>
                            <a:pt x="3369" y="11179"/>
                            <a:pt x="3063" y="12121"/>
                            <a:pt x="4630" y="14561"/>
                          </a:cubicBezTo>
                          <a:cubicBezTo>
                            <a:pt x="5280" y="15600"/>
                            <a:pt x="6121" y="17143"/>
                            <a:pt x="6083" y="17274"/>
                          </a:cubicBezTo>
                          <a:cubicBezTo>
                            <a:pt x="5968" y="18040"/>
                            <a:pt x="5089" y="18336"/>
                            <a:pt x="6312" y="18730"/>
                          </a:cubicBezTo>
                          <a:cubicBezTo>
                            <a:pt x="6771" y="18872"/>
                            <a:pt x="7383" y="18883"/>
                            <a:pt x="7994" y="19069"/>
                          </a:cubicBezTo>
                          <a:cubicBezTo>
                            <a:pt x="8606" y="19255"/>
                            <a:pt x="9294" y="19528"/>
                            <a:pt x="9715" y="19769"/>
                          </a:cubicBezTo>
                          <a:cubicBezTo>
                            <a:pt x="10326" y="20141"/>
                            <a:pt x="10135" y="20437"/>
                            <a:pt x="12697" y="20765"/>
                          </a:cubicBezTo>
                          <a:cubicBezTo>
                            <a:pt x="14990" y="21060"/>
                            <a:pt x="19463" y="21126"/>
                            <a:pt x="20419" y="20623"/>
                          </a:cubicBezTo>
                          <a:cubicBezTo>
                            <a:pt x="21222" y="20229"/>
                            <a:pt x="20266" y="20393"/>
                            <a:pt x="16520" y="18970"/>
                          </a:cubicBezTo>
                          <a:cubicBezTo>
                            <a:pt x="15182" y="18467"/>
                            <a:pt x="13232" y="17920"/>
                            <a:pt x="12620" y="16902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50" name="Figura"/>
                    <p:cNvSpPr/>
                    <p:nvPr/>
                  </p:nvSpPr>
                  <p:spPr>
                    <a:xfrm>
                      <a:off x="330199" y="1828800"/>
                      <a:ext cx="288688" cy="53534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179" h="20189" extrusionOk="0">
                          <a:moveTo>
                            <a:pt x="7092" y="9820"/>
                          </a:moveTo>
                          <a:cubicBezTo>
                            <a:pt x="5152" y="7234"/>
                            <a:pt x="4223" y="4600"/>
                            <a:pt x="4055" y="1966"/>
                          </a:cubicBezTo>
                          <a:cubicBezTo>
                            <a:pt x="3886" y="-621"/>
                            <a:pt x="-164" y="-908"/>
                            <a:pt x="5" y="2636"/>
                          </a:cubicBezTo>
                          <a:cubicBezTo>
                            <a:pt x="174" y="6180"/>
                            <a:pt x="848" y="7761"/>
                            <a:pt x="3295" y="11449"/>
                          </a:cubicBezTo>
                          <a:cubicBezTo>
                            <a:pt x="5489" y="14849"/>
                            <a:pt x="8273" y="17579"/>
                            <a:pt x="11564" y="19159"/>
                          </a:cubicBezTo>
                          <a:cubicBezTo>
                            <a:pt x="14855" y="20692"/>
                            <a:pt x="21436" y="20548"/>
                            <a:pt x="18398" y="18489"/>
                          </a:cubicBezTo>
                          <a:cubicBezTo>
                            <a:pt x="18398" y="18489"/>
                            <a:pt x="9117" y="12406"/>
                            <a:pt x="7092" y="982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51" name="Figura"/>
                    <p:cNvSpPr/>
                    <p:nvPr/>
                  </p:nvSpPr>
                  <p:spPr>
                    <a:xfrm>
                      <a:off x="330199" y="2273299"/>
                      <a:ext cx="295911" cy="11990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421" extrusionOk="0">
                          <a:moveTo>
                            <a:pt x="9363" y="1730"/>
                          </a:moveTo>
                          <a:cubicBezTo>
                            <a:pt x="4357" y="5638"/>
                            <a:pt x="0" y="14072"/>
                            <a:pt x="0" y="14072"/>
                          </a:cubicBezTo>
                          <a:lnTo>
                            <a:pt x="2039" y="19421"/>
                          </a:lnTo>
                          <a:cubicBezTo>
                            <a:pt x="2039" y="19421"/>
                            <a:pt x="2596" y="15718"/>
                            <a:pt x="9178" y="6872"/>
                          </a:cubicBezTo>
                          <a:cubicBezTo>
                            <a:pt x="15760" y="-1973"/>
                            <a:pt x="21600" y="4815"/>
                            <a:pt x="21600" y="4815"/>
                          </a:cubicBezTo>
                          <a:lnTo>
                            <a:pt x="20395" y="1935"/>
                          </a:lnTo>
                          <a:cubicBezTo>
                            <a:pt x="20302" y="1730"/>
                            <a:pt x="14369" y="-2179"/>
                            <a:pt x="9363" y="173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52" name="Figura"/>
                    <p:cNvSpPr/>
                    <p:nvPr/>
                  </p:nvSpPr>
                  <p:spPr>
                    <a:xfrm>
                      <a:off x="292100" y="2209799"/>
                      <a:ext cx="281941" cy="12460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806" extrusionOk="0">
                          <a:moveTo>
                            <a:pt x="9049" y="1638"/>
                          </a:moveTo>
                          <a:cubicBezTo>
                            <a:pt x="2822" y="5070"/>
                            <a:pt x="0" y="14356"/>
                            <a:pt x="0" y="14356"/>
                          </a:cubicBezTo>
                          <a:lnTo>
                            <a:pt x="1168" y="19806"/>
                          </a:lnTo>
                          <a:cubicBezTo>
                            <a:pt x="1168" y="19806"/>
                            <a:pt x="3405" y="10318"/>
                            <a:pt x="9146" y="4868"/>
                          </a:cubicBezTo>
                          <a:cubicBezTo>
                            <a:pt x="14886" y="-583"/>
                            <a:pt x="21600" y="4262"/>
                            <a:pt x="21600" y="4262"/>
                          </a:cubicBezTo>
                          <a:lnTo>
                            <a:pt x="19946" y="1234"/>
                          </a:lnTo>
                          <a:cubicBezTo>
                            <a:pt x="19849" y="1234"/>
                            <a:pt x="15373" y="-1794"/>
                            <a:pt x="9049" y="1638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53" name="Figura"/>
                    <p:cNvSpPr/>
                    <p:nvPr/>
                  </p:nvSpPr>
                  <p:spPr>
                    <a:xfrm>
                      <a:off x="254000" y="2146300"/>
                      <a:ext cx="266700" cy="11359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320" extrusionOk="0">
                          <a:moveTo>
                            <a:pt x="10800" y="1824"/>
                          </a:moveTo>
                          <a:cubicBezTo>
                            <a:pt x="4834" y="5928"/>
                            <a:pt x="0" y="15648"/>
                            <a:pt x="0" y="15648"/>
                          </a:cubicBezTo>
                          <a:lnTo>
                            <a:pt x="1646" y="19320"/>
                          </a:lnTo>
                          <a:cubicBezTo>
                            <a:pt x="1646" y="19320"/>
                            <a:pt x="5349" y="9168"/>
                            <a:pt x="10800" y="4632"/>
                          </a:cubicBezTo>
                          <a:cubicBezTo>
                            <a:pt x="16251" y="96"/>
                            <a:pt x="21600" y="5280"/>
                            <a:pt x="21600" y="5280"/>
                          </a:cubicBezTo>
                          <a:lnTo>
                            <a:pt x="20263" y="1824"/>
                          </a:lnTo>
                          <a:cubicBezTo>
                            <a:pt x="20366" y="1824"/>
                            <a:pt x="16766" y="-2280"/>
                            <a:pt x="10800" y="1824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54" name="Figura"/>
                    <p:cNvSpPr/>
                    <p:nvPr/>
                  </p:nvSpPr>
                  <p:spPr>
                    <a:xfrm>
                      <a:off x="203200" y="1993900"/>
                      <a:ext cx="231140" cy="3810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9376" y="11520"/>
                          </a:moveTo>
                          <a:cubicBezTo>
                            <a:pt x="4629" y="12240"/>
                            <a:pt x="119" y="7920"/>
                            <a:pt x="119" y="7920"/>
                          </a:cubicBezTo>
                          <a:lnTo>
                            <a:pt x="0" y="16560"/>
                          </a:lnTo>
                          <a:cubicBezTo>
                            <a:pt x="0" y="16560"/>
                            <a:pt x="949" y="21600"/>
                            <a:pt x="7121" y="21600"/>
                          </a:cubicBezTo>
                          <a:cubicBezTo>
                            <a:pt x="13292" y="21600"/>
                            <a:pt x="21600" y="10800"/>
                            <a:pt x="21600" y="10800"/>
                          </a:cubicBezTo>
                          <a:lnTo>
                            <a:pt x="21125" y="0"/>
                          </a:lnTo>
                          <a:cubicBezTo>
                            <a:pt x="21007" y="720"/>
                            <a:pt x="14123" y="10800"/>
                            <a:pt x="9376" y="1152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55" name="Figura"/>
                    <p:cNvSpPr/>
                    <p:nvPr/>
                  </p:nvSpPr>
                  <p:spPr>
                    <a:xfrm>
                      <a:off x="190500" y="1930400"/>
                      <a:ext cx="224791" cy="3302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8908" y="8308"/>
                          </a:moveTo>
                          <a:cubicBezTo>
                            <a:pt x="5492" y="8308"/>
                            <a:pt x="1708" y="5815"/>
                            <a:pt x="0" y="5815"/>
                          </a:cubicBezTo>
                          <a:lnTo>
                            <a:pt x="244" y="17446"/>
                          </a:lnTo>
                          <a:cubicBezTo>
                            <a:pt x="244" y="17446"/>
                            <a:pt x="3051" y="21600"/>
                            <a:pt x="8298" y="21600"/>
                          </a:cubicBezTo>
                          <a:cubicBezTo>
                            <a:pt x="12814" y="21600"/>
                            <a:pt x="21600" y="10800"/>
                            <a:pt x="21600" y="10800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2692" y="8308"/>
                            <a:pt x="8908" y="8308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56" name="Figura"/>
                    <p:cNvSpPr/>
                    <p:nvPr/>
                  </p:nvSpPr>
                  <p:spPr>
                    <a:xfrm>
                      <a:off x="177799" y="1879600"/>
                      <a:ext cx="232411" cy="3048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6300"/>
                          </a:moveTo>
                          <a:lnTo>
                            <a:pt x="354" y="21600"/>
                          </a:lnTo>
                          <a:cubicBezTo>
                            <a:pt x="354" y="21600"/>
                            <a:pt x="6374" y="21600"/>
                            <a:pt x="9915" y="21600"/>
                          </a:cubicBezTo>
                          <a:cubicBezTo>
                            <a:pt x="13456" y="21600"/>
                            <a:pt x="21364" y="10800"/>
                            <a:pt x="21364" y="10800"/>
                          </a:cubicBezTo>
                          <a:lnTo>
                            <a:pt x="21600" y="0"/>
                          </a:lnTo>
                          <a:cubicBezTo>
                            <a:pt x="21600" y="0"/>
                            <a:pt x="14046" y="5400"/>
                            <a:pt x="10741" y="5400"/>
                          </a:cubicBezTo>
                          <a:cubicBezTo>
                            <a:pt x="7436" y="5400"/>
                            <a:pt x="0" y="6300"/>
                            <a:pt x="0" y="630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458" name="Grupo"/>
                  <p:cNvGrpSpPr/>
                  <p:nvPr/>
                </p:nvGrpSpPr>
                <p:grpSpPr>
                  <a:xfrm>
                    <a:off x="215900" y="2578100"/>
                    <a:ext cx="699162" cy="2479632"/>
                    <a:chOff x="0" y="0"/>
                    <a:chExt cx="699161" cy="2479631"/>
                  </a:xfrm>
                </p:grpSpPr>
                <p:sp>
                  <p:nvSpPr>
                    <p:cNvPr id="539" name="Figura"/>
                    <p:cNvSpPr/>
                    <p:nvPr/>
                  </p:nvSpPr>
                  <p:spPr>
                    <a:xfrm>
                      <a:off x="-1" y="2082799"/>
                      <a:ext cx="546216" cy="39683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8287" h="19507" extrusionOk="0">
                          <a:moveTo>
                            <a:pt x="17131" y="89"/>
                          </a:moveTo>
                          <a:cubicBezTo>
                            <a:pt x="14197" y="-1222"/>
                            <a:pt x="1229" y="12387"/>
                            <a:pt x="1229" y="12387"/>
                          </a:cubicBezTo>
                          <a:cubicBezTo>
                            <a:pt x="1229" y="12387"/>
                            <a:pt x="-1535" y="16195"/>
                            <a:pt x="1229" y="18193"/>
                          </a:cubicBezTo>
                          <a:cubicBezTo>
                            <a:pt x="4163" y="20378"/>
                            <a:pt x="8670" y="19879"/>
                            <a:pt x="11178" y="16383"/>
                          </a:cubicBezTo>
                          <a:cubicBezTo>
                            <a:pt x="13645" y="12824"/>
                            <a:pt x="13730" y="10202"/>
                            <a:pt x="15218" y="8080"/>
                          </a:cubicBezTo>
                          <a:cubicBezTo>
                            <a:pt x="16663" y="5895"/>
                            <a:pt x="20065" y="1400"/>
                            <a:pt x="17131" y="89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40" name="Figura"/>
                    <p:cNvSpPr/>
                    <p:nvPr/>
                  </p:nvSpPr>
                  <p:spPr>
                    <a:xfrm>
                      <a:off x="12699" y="-1"/>
                      <a:ext cx="686463" cy="243618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0701" h="21001" extrusionOk="0">
                          <a:moveTo>
                            <a:pt x="6526" y="380"/>
                          </a:moveTo>
                          <a:cubicBezTo>
                            <a:pt x="6526" y="380"/>
                            <a:pt x="6449" y="2810"/>
                            <a:pt x="6679" y="3872"/>
                          </a:cubicBezTo>
                          <a:cubicBezTo>
                            <a:pt x="6870" y="4934"/>
                            <a:pt x="7330" y="6149"/>
                            <a:pt x="7368" y="7890"/>
                          </a:cubicBezTo>
                          <a:cubicBezTo>
                            <a:pt x="7368" y="8273"/>
                            <a:pt x="6526" y="10178"/>
                            <a:pt x="6679" y="11098"/>
                          </a:cubicBezTo>
                          <a:cubicBezTo>
                            <a:pt x="6985" y="13342"/>
                            <a:pt x="8479" y="16156"/>
                            <a:pt x="8019" y="16911"/>
                          </a:cubicBezTo>
                          <a:cubicBezTo>
                            <a:pt x="7407" y="17929"/>
                            <a:pt x="5453" y="18477"/>
                            <a:pt x="4151" y="18980"/>
                          </a:cubicBezTo>
                          <a:cubicBezTo>
                            <a:pt x="436" y="20403"/>
                            <a:pt x="-521" y="20239"/>
                            <a:pt x="245" y="20633"/>
                          </a:cubicBezTo>
                          <a:cubicBezTo>
                            <a:pt x="1241" y="21126"/>
                            <a:pt x="5683" y="21071"/>
                            <a:pt x="7981" y="20776"/>
                          </a:cubicBezTo>
                          <a:cubicBezTo>
                            <a:pt x="10509" y="20447"/>
                            <a:pt x="10317" y="20141"/>
                            <a:pt x="10968" y="19779"/>
                          </a:cubicBezTo>
                          <a:cubicBezTo>
                            <a:pt x="11390" y="19539"/>
                            <a:pt x="12079" y="19265"/>
                            <a:pt x="12692" y="19079"/>
                          </a:cubicBezTo>
                          <a:cubicBezTo>
                            <a:pt x="13305" y="18893"/>
                            <a:pt x="13956" y="18882"/>
                            <a:pt x="14377" y="18739"/>
                          </a:cubicBezTo>
                          <a:cubicBezTo>
                            <a:pt x="15602" y="18345"/>
                            <a:pt x="14722" y="18050"/>
                            <a:pt x="14607" y="17283"/>
                          </a:cubicBezTo>
                          <a:cubicBezTo>
                            <a:pt x="14568" y="17152"/>
                            <a:pt x="15411" y="15597"/>
                            <a:pt x="16062" y="14568"/>
                          </a:cubicBezTo>
                          <a:cubicBezTo>
                            <a:pt x="17594" y="12127"/>
                            <a:pt x="17326" y="11185"/>
                            <a:pt x="17402" y="10846"/>
                          </a:cubicBezTo>
                          <a:cubicBezTo>
                            <a:pt x="17556" y="9937"/>
                            <a:pt x="16560" y="8317"/>
                            <a:pt x="16828" y="7846"/>
                          </a:cubicBezTo>
                          <a:cubicBezTo>
                            <a:pt x="16981" y="7573"/>
                            <a:pt x="18015" y="6128"/>
                            <a:pt x="18858" y="4879"/>
                          </a:cubicBezTo>
                          <a:cubicBezTo>
                            <a:pt x="20351" y="2712"/>
                            <a:pt x="21079" y="927"/>
                            <a:pt x="20505" y="380"/>
                          </a:cubicBezTo>
                          <a:cubicBezTo>
                            <a:pt x="19585" y="-474"/>
                            <a:pt x="6526" y="380"/>
                            <a:pt x="6526" y="38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41" name="Figura"/>
                    <p:cNvSpPr/>
                    <p:nvPr/>
                  </p:nvSpPr>
                  <p:spPr>
                    <a:xfrm>
                      <a:off x="63500" y="1828800"/>
                      <a:ext cx="288788" cy="53534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186" h="20189" extrusionOk="0">
                          <a:moveTo>
                            <a:pt x="15131" y="1966"/>
                          </a:moveTo>
                          <a:cubicBezTo>
                            <a:pt x="14963" y="4552"/>
                            <a:pt x="14034" y="7186"/>
                            <a:pt x="12094" y="9820"/>
                          </a:cubicBezTo>
                          <a:cubicBezTo>
                            <a:pt x="10153" y="12406"/>
                            <a:pt x="788" y="18489"/>
                            <a:pt x="788" y="18489"/>
                          </a:cubicBezTo>
                          <a:cubicBezTo>
                            <a:pt x="-2250" y="20548"/>
                            <a:pt x="4247" y="20692"/>
                            <a:pt x="7622" y="19159"/>
                          </a:cubicBezTo>
                          <a:cubicBezTo>
                            <a:pt x="10913" y="17627"/>
                            <a:pt x="13697" y="14849"/>
                            <a:pt x="15891" y="11449"/>
                          </a:cubicBezTo>
                          <a:cubicBezTo>
                            <a:pt x="18337" y="7761"/>
                            <a:pt x="18928" y="6180"/>
                            <a:pt x="19181" y="2636"/>
                          </a:cubicBezTo>
                          <a:cubicBezTo>
                            <a:pt x="19350" y="-908"/>
                            <a:pt x="15300" y="-621"/>
                            <a:pt x="15131" y="1966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42" name="Figura"/>
                    <p:cNvSpPr/>
                    <p:nvPr/>
                  </p:nvSpPr>
                  <p:spPr>
                    <a:xfrm>
                      <a:off x="63499" y="2273299"/>
                      <a:ext cx="295911" cy="11906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471" extrusionOk="0">
                          <a:moveTo>
                            <a:pt x="1205" y="1817"/>
                          </a:moveTo>
                          <a:lnTo>
                            <a:pt x="0" y="4725"/>
                          </a:lnTo>
                          <a:cubicBezTo>
                            <a:pt x="0" y="4725"/>
                            <a:pt x="5840" y="-2129"/>
                            <a:pt x="12422" y="6802"/>
                          </a:cubicBezTo>
                          <a:cubicBezTo>
                            <a:pt x="19004" y="15733"/>
                            <a:pt x="19561" y="19471"/>
                            <a:pt x="19561" y="19471"/>
                          </a:cubicBezTo>
                          <a:lnTo>
                            <a:pt x="21600" y="14071"/>
                          </a:lnTo>
                          <a:cubicBezTo>
                            <a:pt x="21600" y="14071"/>
                            <a:pt x="17243" y="5556"/>
                            <a:pt x="12237" y="1609"/>
                          </a:cubicBezTo>
                          <a:cubicBezTo>
                            <a:pt x="7138" y="-2129"/>
                            <a:pt x="1205" y="1817"/>
                            <a:pt x="1205" y="1817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43" name="Figura"/>
                    <p:cNvSpPr/>
                    <p:nvPr/>
                  </p:nvSpPr>
                  <p:spPr>
                    <a:xfrm>
                      <a:off x="114300" y="2209799"/>
                      <a:ext cx="281941" cy="12460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806" extrusionOk="0">
                          <a:moveTo>
                            <a:pt x="12454" y="1638"/>
                          </a:moveTo>
                          <a:cubicBezTo>
                            <a:pt x="6227" y="-1794"/>
                            <a:pt x="1654" y="1234"/>
                            <a:pt x="1654" y="1234"/>
                          </a:cubicBezTo>
                          <a:lnTo>
                            <a:pt x="0" y="4262"/>
                          </a:lnTo>
                          <a:cubicBezTo>
                            <a:pt x="0" y="4262"/>
                            <a:pt x="6714" y="-381"/>
                            <a:pt x="12454" y="4868"/>
                          </a:cubicBezTo>
                          <a:cubicBezTo>
                            <a:pt x="18195" y="10116"/>
                            <a:pt x="20432" y="19806"/>
                            <a:pt x="20432" y="19806"/>
                          </a:cubicBezTo>
                          <a:lnTo>
                            <a:pt x="21600" y="14356"/>
                          </a:lnTo>
                          <a:cubicBezTo>
                            <a:pt x="21503" y="14557"/>
                            <a:pt x="18681" y="5271"/>
                            <a:pt x="12454" y="1638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44" name="Figura"/>
                    <p:cNvSpPr/>
                    <p:nvPr/>
                  </p:nvSpPr>
                  <p:spPr>
                    <a:xfrm>
                      <a:off x="165100" y="2146300"/>
                      <a:ext cx="266700" cy="11359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320" extrusionOk="0">
                          <a:moveTo>
                            <a:pt x="1337" y="1824"/>
                          </a:moveTo>
                          <a:lnTo>
                            <a:pt x="0" y="5280"/>
                          </a:lnTo>
                          <a:cubicBezTo>
                            <a:pt x="0" y="5280"/>
                            <a:pt x="5349" y="96"/>
                            <a:pt x="10800" y="4632"/>
                          </a:cubicBezTo>
                          <a:cubicBezTo>
                            <a:pt x="16251" y="9168"/>
                            <a:pt x="19954" y="19320"/>
                            <a:pt x="19954" y="19320"/>
                          </a:cubicBezTo>
                          <a:lnTo>
                            <a:pt x="21600" y="15648"/>
                          </a:lnTo>
                          <a:cubicBezTo>
                            <a:pt x="21600" y="15648"/>
                            <a:pt x="16766" y="5928"/>
                            <a:pt x="10800" y="1824"/>
                          </a:cubicBezTo>
                          <a:cubicBezTo>
                            <a:pt x="4834" y="-2280"/>
                            <a:pt x="1337" y="1824"/>
                            <a:pt x="1337" y="1824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45" name="Figura"/>
                    <p:cNvSpPr/>
                    <p:nvPr/>
                  </p:nvSpPr>
                  <p:spPr>
                    <a:xfrm>
                      <a:off x="266700" y="1993900"/>
                      <a:ext cx="231140" cy="3810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2105" y="10080"/>
                          </a:moveTo>
                          <a:cubicBezTo>
                            <a:pt x="7358" y="9360"/>
                            <a:pt x="475" y="0"/>
                            <a:pt x="475" y="0"/>
                          </a:cubicBezTo>
                          <a:lnTo>
                            <a:pt x="0" y="10800"/>
                          </a:lnTo>
                          <a:cubicBezTo>
                            <a:pt x="0" y="10800"/>
                            <a:pt x="8308" y="21600"/>
                            <a:pt x="14479" y="21600"/>
                          </a:cubicBezTo>
                          <a:cubicBezTo>
                            <a:pt x="20651" y="21600"/>
                            <a:pt x="21600" y="16560"/>
                            <a:pt x="21600" y="16560"/>
                          </a:cubicBezTo>
                          <a:lnTo>
                            <a:pt x="21481" y="7920"/>
                          </a:lnTo>
                          <a:cubicBezTo>
                            <a:pt x="21363" y="6480"/>
                            <a:pt x="16853" y="10800"/>
                            <a:pt x="12105" y="1008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46" name="Figura"/>
                    <p:cNvSpPr/>
                    <p:nvPr/>
                  </p:nvSpPr>
                  <p:spPr>
                    <a:xfrm>
                      <a:off x="279400" y="1930400"/>
                      <a:ext cx="224791" cy="3302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0"/>
                          </a:moveTo>
                          <a:lnTo>
                            <a:pt x="0" y="10800"/>
                          </a:lnTo>
                          <a:cubicBezTo>
                            <a:pt x="0" y="10800"/>
                            <a:pt x="8786" y="20769"/>
                            <a:pt x="13302" y="21600"/>
                          </a:cubicBezTo>
                          <a:cubicBezTo>
                            <a:pt x="18549" y="21600"/>
                            <a:pt x="21356" y="17446"/>
                            <a:pt x="21356" y="17446"/>
                          </a:cubicBezTo>
                          <a:lnTo>
                            <a:pt x="21600" y="5815"/>
                          </a:lnTo>
                          <a:cubicBezTo>
                            <a:pt x="20014" y="6646"/>
                            <a:pt x="16108" y="8308"/>
                            <a:pt x="12692" y="8308"/>
                          </a:cubicBezTo>
                          <a:cubicBezTo>
                            <a:pt x="8908" y="8308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47" name="Figura"/>
                    <p:cNvSpPr/>
                    <p:nvPr/>
                  </p:nvSpPr>
                  <p:spPr>
                    <a:xfrm>
                      <a:off x="279399" y="1879600"/>
                      <a:ext cx="232411" cy="3048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0"/>
                          </a:moveTo>
                          <a:lnTo>
                            <a:pt x="236" y="10800"/>
                          </a:lnTo>
                          <a:cubicBezTo>
                            <a:pt x="236" y="10800"/>
                            <a:pt x="8144" y="21600"/>
                            <a:pt x="11685" y="21600"/>
                          </a:cubicBezTo>
                          <a:cubicBezTo>
                            <a:pt x="15226" y="21600"/>
                            <a:pt x="21246" y="21600"/>
                            <a:pt x="21246" y="21600"/>
                          </a:cubicBezTo>
                          <a:lnTo>
                            <a:pt x="21600" y="6300"/>
                          </a:lnTo>
                          <a:cubicBezTo>
                            <a:pt x="21600" y="6300"/>
                            <a:pt x="14164" y="5400"/>
                            <a:pt x="10859" y="5400"/>
                          </a:cubicBezTo>
                          <a:cubicBezTo>
                            <a:pt x="7554" y="540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94463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459" name="Figura"/>
                  <p:cNvSpPr/>
                  <p:nvPr/>
                </p:nvSpPr>
                <p:spPr>
                  <a:xfrm>
                    <a:off x="342900" y="914400"/>
                    <a:ext cx="1102837" cy="12039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477" h="21600" extrusionOk="0">
                        <a:moveTo>
                          <a:pt x="19349" y="1663"/>
                        </a:moveTo>
                        <a:cubicBezTo>
                          <a:pt x="17344" y="957"/>
                          <a:pt x="14680" y="0"/>
                          <a:pt x="14680" y="0"/>
                        </a:cubicBezTo>
                        <a:cubicBezTo>
                          <a:pt x="14019" y="1162"/>
                          <a:pt x="11921" y="2165"/>
                          <a:pt x="10388" y="2210"/>
                        </a:cubicBezTo>
                        <a:cubicBezTo>
                          <a:pt x="8619" y="2256"/>
                          <a:pt x="5884" y="1230"/>
                          <a:pt x="5224" y="68"/>
                        </a:cubicBezTo>
                        <a:cubicBezTo>
                          <a:pt x="5224" y="68"/>
                          <a:pt x="2677" y="1003"/>
                          <a:pt x="743" y="1709"/>
                        </a:cubicBezTo>
                        <a:cubicBezTo>
                          <a:pt x="295" y="5035"/>
                          <a:pt x="-129" y="8271"/>
                          <a:pt x="36" y="11757"/>
                        </a:cubicBezTo>
                        <a:cubicBezTo>
                          <a:pt x="154" y="11803"/>
                          <a:pt x="248" y="11825"/>
                          <a:pt x="343" y="11848"/>
                        </a:cubicBezTo>
                        <a:cubicBezTo>
                          <a:pt x="791" y="14514"/>
                          <a:pt x="956" y="16952"/>
                          <a:pt x="1097" y="18228"/>
                        </a:cubicBezTo>
                        <a:cubicBezTo>
                          <a:pt x="1192" y="18957"/>
                          <a:pt x="1215" y="19549"/>
                          <a:pt x="1215" y="20438"/>
                        </a:cubicBezTo>
                        <a:cubicBezTo>
                          <a:pt x="5224" y="20643"/>
                          <a:pt x="9256" y="20894"/>
                          <a:pt x="13265" y="21213"/>
                        </a:cubicBezTo>
                        <a:cubicBezTo>
                          <a:pt x="15175" y="21372"/>
                          <a:pt x="17085" y="21532"/>
                          <a:pt x="18995" y="21600"/>
                        </a:cubicBezTo>
                        <a:cubicBezTo>
                          <a:pt x="18901" y="19959"/>
                          <a:pt x="18948" y="19230"/>
                          <a:pt x="19042" y="18205"/>
                        </a:cubicBezTo>
                        <a:cubicBezTo>
                          <a:pt x="19137" y="17476"/>
                          <a:pt x="19207" y="16382"/>
                          <a:pt x="19349" y="15084"/>
                        </a:cubicBezTo>
                        <a:cubicBezTo>
                          <a:pt x="19207" y="15015"/>
                          <a:pt x="19089" y="14856"/>
                          <a:pt x="19184" y="14673"/>
                        </a:cubicBezTo>
                        <a:cubicBezTo>
                          <a:pt x="21471" y="10139"/>
                          <a:pt x="20198" y="5924"/>
                          <a:pt x="19349" y="1663"/>
                        </a:cubicBezTo>
                        <a:close/>
                      </a:path>
                    </a:pathLst>
                  </a:cu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60" name="Figura"/>
                  <p:cNvSpPr/>
                  <p:nvPr/>
                </p:nvSpPr>
                <p:spPr>
                  <a:xfrm>
                    <a:off x="0" y="1257299"/>
                    <a:ext cx="379730" cy="5234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454" extrusionOk="0">
                        <a:moveTo>
                          <a:pt x="19866" y="6870"/>
                        </a:moveTo>
                        <a:cubicBezTo>
                          <a:pt x="18349" y="4632"/>
                          <a:pt x="9680" y="0"/>
                          <a:pt x="9680" y="0"/>
                        </a:cubicBezTo>
                        <a:cubicBezTo>
                          <a:pt x="9680" y="0"/>
                          <a:pt x="3323" y="10201"/>
                          <a:pt x="1662" y="12752"/>
                        </a:cubicBezTo>
                        <a:cubicBezTo>
                          <a:pt x="0" y="15302"/>
                          <a:pt x="0" y="15302"/>
                          <a:pt x="0" y="15302"/>
                        </a:cubicBezTo>
                        <a:cubicBezTo>
                          <a:pt x="0" y="15302"/>
                          <a:pt x="5346" y="15719"/>
                          <a:pt x="8669" y="17800"/>
                        </a:cubicBezTo>
                        <a:cubicBezTo>
                          <a:pt x="11992" y="19882"/>
                          <a:pt x="17410" y="21600"/>
                          <a:pt x="18349" y="21444"/>
                        </a:cubicBezTo>
                        <a:cubicBezTo>
                          <a:pt x="19288" y="21288"/>
                          <a:pt x="21600" y="21444"/>
                          <a:pt x="21600" y="21444"/>
                        </a:cubicBezTo>
                        <a:cubicBezTo>
                          <a:pt x="21600" y="21444"/>
                          <a:pt x="19216" y="13116"/>
                          <a:pt x="19866" y="687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61" name="Figura"/>
                  <p:cNvSpPr/>
                  <p:nvPr/>
                </p:nvSpPr>
                <p:spPr>
                  <a:xfrm>
                    <a:off x="1384300" y="1206499"/>
                    <a:ext cx="379730" cy="5682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0873" extrusionOk="0">
                        <a:moveTo>
                          <a:pt x="10692" y="477"/>
                        </a:moveTo>
                        <a:cubicBezTo>
                          <a:pt x="10692" y="477"/>
                          <a:pt x="2817" y="-596"/>
                          <a:pt x="1373" y="477"/>
                        </a:cubicBezTo>
                        <a:cubicBezTo>
                          <a:pt x="3540" y="8548"/>
                          <a:pt x="0" y="20864"/>
                          <a:pt x="0" y="20864"/>
                        </a:cubicBezTo>
                        <a:cubicBezTo>
                          <a:pt x="0" y="20864"/>
                          <a:pt x="2312" y="20724"/>
                          <a:pt x="3251" y="20864"/>
                        </a:cubicBezTo>
                        <a:cubicBezTo>
                          <a:pt x="4190" y="21004"/>
                          <a:pt x="9608" y="19464"/>
                          <a:pt x="12931" y="17598"/>
                        </a:cubicBezTo>
                        <a:cubicBezTo>
                          <a:pt x="16254" y="15732"/>
                          <a:pt x="21600" y="15359"/>
                          <a:pt x="21600" y="15359"/>
                        </a:cubicBezTo>
                        <a:cubicBezTo>
                          <a:pt x="21600" y="15359"/>
                          <a:pt x="21600" y="15359"/>
                          <a:pt x="19938" y="13073"/>
                        </a:cubicBezTo>
                        <a:cubicBezTo>
                          <a:pt x="18349" y="10787"/>
                          <a:pt x="10692" y="477"/>
                          <a:pt x="10692" y="477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62" name="Rectángulo"/>
                  <p:cNvSpPr/>
                  <p:nvPr/>
                </p:nvSpPr>
                <p:spPr>
                  <a:xfrm>
                    <a:off x="342900" y="1511300"/>
                    <a:ext cx="1075690" cy="786131"/>
                  </a:xfrm>
                  <a:prstGeom prst="rect">
                    <a:avLst/>
                  </a:pr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63" name="Rectángulo"/>
                  <p:cNvSpPr/>
                  <p:nvPr/>
                </p:nvSpPr>
                <p:spPr>
                  <a:xfrm>
                    <a:off x="635000" y="1168400"/>
                    <a:ext cx="538480" cy="58420"/>
                  </a:xfrm>
                  <a:prstGeom prst="rect">
                    <a:avLst/>
                  </a:pr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64" name="Rectángulo"/>
                  <p:cNvSpPr/>
                  <p:nvPr/>
                </p:nvSpPr>
                <p:spPr>
                  <a:xfrm>
                    <a:off x="863600" y="1054100"/>
                    <a:ext cx="58420" cy="883920"/>
                  </a:xfrm>
                  <a:prstGeom prst="rect">
                    <a:avLst/>
                  </a:pr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465" name="Grupo"/>
                  <p:cNvGrpSpPr/>
                  <p:nvPr/>
                </p:nvGrpSpPr>
                <p:grpSpPr>
                  <a:xfrm>
                    <a:off x="63499" y="863600"/>
                    <a:ext cx="623428" cy="612866"/>
                    <a:chOff x="0" y="0"/>
                    <a:chExt cx="623426" cy="612865"/>
                  </a:xfrm>
                </p:grpSpPr>
                <p:sp>
                  <p:nvSpPr>
                    <p:cNvPr id="533" name="Figura"/>
                    <p:cNvSpPr/>
                    <p:nvPr/>
                  </p:nvSpPr>
                  <p:spPr>
                    <a:xfrm>
                      <a:off x="0" y="355600"/>
                      <a:ext cx="256541" cy="25726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024" extrusionOk="0">
                          <a:moveTo>
                            <a:pt x="0" y="10706"/>
                          </a:moveTo>
                          <a:cubicBezTo>
                            <a:pt x="0" y="10706"/>
                            <a:pt x="7806" y="15120"/>
                            <a:pt x="12618" y="18407"/>
                          </a:cubicBezTo>
                          <a:cubicBezTo>
                            <a:pt x="17323" y="21600"/>
                            <a:pt x="21600" y="11363"/>
                            <a:pt x="21600" y="11363"/>
                          </a:cubicBezTo>
                          <a:lnTo>
                            <a:pt x="7699" y="0"/>
                          </a:lnTo>
                          <a:lnTo>
                            <a:pt x="0" y="10706"/>
                          </a:lnTo>
                          <a:close/>
                        </a:path>
                      </a:pathLst>
                    </a:custGeom>
                    <a:solidFill>
                      <a:srgbClr val="9CA7A8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34" name="Figura"/>
                    <p:cNvSpPr/>
                    <p:nvPr/>
                  </p:nvSpPr>
                  <p:spPr>
                    <a:xfrm>
                      <a:off x="38100" y="266699"/>
                      <a:ext cx="224791" cy="27851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256" extrusionOk="0">
                          <a:moveTo>
                            <a:pt x="0" y="11151"/>
                          </a:moveTo>
                          <a:cubicBezTo>
                            <a:pt x="0" y="11151"/>
                            <a:pt x="8786" y="15454"/>
                            <a:pt x="14156" y="18527"/>
                          </a:cubicBezTo>
                          <a:cubicBezTo>
                            <a:pt x="19525" y="21600"/>
                            <a:pt x="21600" y="13961"/>
                            <a:pt x="21600" y="13961"/>
                          </a:cubicBezTo>
                          <a:lnTo>
                            <a:pt x="10007" y="0"/>
                          </a:lnTo>
                          <a:lnTo>
                            <a:pt x="0" y="11151"/>
                          </a:ln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35" name="Figura"/>
                    <p:cNvSpPr/>
                    <p:nvPr/>
                  </p:nvSpPr>
                  <p:spPr>
                    <a:xfrm>
                      <a:off x="114300" y="127000"/>
                      <a:ext cx="334873" cy="45563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372" h="21058" extrusionOk="0">
                          <a:moveTo>
                            <a:pt x="11461" y="0"/>
                          </a:moveTo>
                          <a:lnTo>
                            <a:pt x="0" y="4520"/>
                          </a:lnTo>
                          <a:cubicBezTo>
                            <a:pt x="0" y="4520"/>
                            <a:pt x="1322" y="8804"/>
                            <a:pt x="3894" y="13207"/>
                          </a:cubicBezTo>
                          <a:cubicBezTo>
                            <a:pt x="5731" y="16317"/>
                            <a:pt x="8302" y="21600"/>
                            <a:pt x="10580" y="21013"/>
                          </a:cubicBezTo>
                          <a:cubicBezTo>
                            <a:pt x="11608" y="20778"/>
                            <a:pt x="15576" y="19370"/>
                            <a:pt x="17045" y="18783"/>
                          </a:cubicBezTo>
                          <a:cubicBezTo>
                            <a:pt x="21600" y="16963"/>
                            <a:pt x="18514" y="13089"/>
                            <a:pt x="15869" y="7865"/>
                          </a:cubicBezTo>
                          <a:cubicBezTo>
                            <a:pt x="13959" y="4285"/>
                            <a:pt x="11461" y="0"/>
                            <a:pt x="11461" y="0"/>
                          </a:cubicBezTo>
                          <a:close/>
                        </a:path>
                      </a:pathLst>
                    </a:custGeom>
                    <a:solidFill>
                      <a:srgbClr val="9CA7A8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36" name="Figura"/>
                    <p:cNvSpPr/>
                    <p:nvPr/>
                  </p:nvSpPr>
                  <p:spPr>
                    <a:xfrm>
                      <a:off x="203199" y="76199"/>
                      <a:ext cx="310087" cy="46514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318" h="21266" extrusionOk="0">
                          <a:moveTo>
                            <a:pt x="12897" y="0"/>
                          </a:moveTo>
                          <a:lnTo>
                            <a:pt x="0" y="3542"/>
                          </a:lnTo>
                          <a:cubicBezTo>
                            <a:pt x="0" y="3542"/>
                            <a:pt x="870" y="7839"/>
                            <a:pt x="3007" y="12426"/>
                          </a:cubicBezTo>
                          <a:cubicBezTo>
                            <a:pt x="4589" y="15677"/>
                            <a:pt x="6804" y="21600"/>
                            <a:pt x="9257" y="21252"/>
                          </a:cubicBezTo>
                          <a:cubicBezTo>
                            <a:pt x="10365" y="21077"/>
                            <a:pt x="14796" y="20032"/>
                            <a:pt x="16457" y="19568"/>
                          </a:cubicBezTo>
                          <a:cubicBezTo>
                            <a:pt x="21600" y="18174"/>
                            <a:pt x="18673" y="13529"/>
                            <a:pt x="16457" y="8187"/>
                          </a:cubicBezTo>
                          <a:cubicBezTo>
                            <a:pt x="15033" y="4413"/>
                            <a:pt x="12897" y="0"/>
                            <a:pt x="12897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37" name="Figura"/>
                    <p:cNvSpPr/>
                    <p:nvPr/>
                  </p:nvSpPr>
                  <p:spPr>
                    <a:xfrm>
                      <a:off x="317500" y="0"/>
                      <a:ext cx="305927" cy="47031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488" h="21218" extrusionOk="0">
                          <a:moveTo>
                            <a:pt x="13187" y="0"/>
                          </a:moveTo>
                          <a:lnTo>
                            <a:pt x="0" y="3495"/>
                          </a:lnTo>
                          <a:cubicBezTo>
                            <a:pt x="0" y="3495"/>
                            <a:pt x="890" y="7735"/>
                            <a:pt x="3074" y="12261"/>
                          </a:cubicBezTo>
                          <a:cubicBezTo>
                            <a:pt x="4692" y="15469"/>
                            <a:pt x="6391" y="21600"/>
                            <a:pt x="8980" y="21199"/>
                          </a:cubicBezTo>
                          <a:cubicBezTo>
                            <a:pt x="10112" y="21027"/>
                            <a:pt x="14643" y="19996"/>
                            <a:pt x="16342" y="19537"/>
                          </a:cubicBezTo>
                          <a:cubicBezTo>
                            <a:pt x="21600" y="18162"/>
                            <a:pt x="19173" y="13292"/>
                            <a:pt x="16908" y="8021"/>
                          </a:cubicBezTo>
                          <a:cubicBezTo>
                            <a:pt x="15290" y="4354"/>
                            <a:pt x="13187" y="0"/>
                            <a:pt x="13187" y="0"/>
                          </a:cubicBezTo>
                          <a:close/>
                        </a:path>
                      </a:pathLst>
                    </a:cu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38" name="Círculo"/>
                    <p:cNvSpPr/>
                    <p:nvPr/>
                  </p:nvSpPr>
                  <p:spPr>
                    <a:xfrm>
                      <a:off x="431800" y="152400"/>
                      <a:ext cx="53340" cy="53340"/>
                    </a:xfrm>
                    <a:prstGeom prst="ellipse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466" name="Grupo"/>
                  <p:cNvGrpSpPr/>
                  <p:nvPr/>
                </p:nvGrpSpPr>
                <p:grpSpPr>
                  <a:xfrm>
                    <a:off x="1104900" y="863599"/>
                    <a:ext cx="612141" cy="601824"/>
                    <a:chOff x="0" y="0"/>
                    <a:chExt cx="612140" cy="601822"/>
                  </a:xfrm>
                </p:grpSpPr>
                <p:sp>
                  <p:nvSpPr>
                    <p:cNvPr id="527" name="Figura"/>
                    <p:cNvSpPr/>
                    <p:nvPr/>
                  </p:nvSpPr>
                  <p:spPr>
                    <a:xfrm>
                      <a:off x="355600" y="342899"/>
                      <a:ext cx="256541" cy="25892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8982" extrusionOk="0">
                          <a:moveTo>
                            <a:pt x="0" y="11359"/>
                          </a:moveTo>
                          <a:cubicBezTo>
                            <a:pt x="0" y="11359"/>
                            <a:pt x="4277" y="21600"/>
                            <a:pt x="8982" y="18341"/>
                          </a:cubicBezTo>
                          <a:cubicBezTo>
                            <a:pt x="13687" y="15176"/>
                            <a:pt x="21600" y="10707"/>
                            <a:pt x="21600" y="10707"/>
                          </a:cubicBezTo>
                          <a:lnTo>
                            <a:pt x="14008" y="0"/>
                          </a:lnTo>
                          <a:lnTo>
                            <a:pt x="0" y="11359"/>
                          </a:lnTo>
                          <a:close/>
                        </a:path>
                      </a:pathLst>
                    </a:custGeom>
                    <a:solidFill>
                      <a:srgbClr val="9CA7A8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28" name="Figura"/>
                    <p:cNvSpPr/>
                    <p:nvPr/>
                  </p:nvSpPr>
                  <p:spPr>
                    <a:xfrm>
                      <a:off x="355600" y="266699"/>
                      <a:ext cx="224791" cy="27724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9246" extrusionOk="0">
                          <a:moveTo>
                            <a:pt x="0" y="13930"/>
                          </a:moveTo>
                          <a:cubicBezTo>
                            <a:pt x="0" y="13930"/>
                            <a:pt x="2197" y="21600"/>
                            <a:pt x="7444" y="18514"/>
                          </a:cubicBezTo>
                          <a:cubicBezTo>
                            <a:pt x="12814" y="15429"/>
                            <a:pt x="21600" y="11109"/>
                            <a:pt x="21600" y="11109"/>
                          </a:cubicBezTo>
                          <a:lnTo>
                            <a:pt x="11593" y="0"/>
                          </a:lnTo>
                          <a:lnTo>
                            <a:pt x="0" y="13930"/>
                          </a:ln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29" name="Figura"/>
                    <p:cNvSpPr/>
                    <p:nvPr/>
                  </p:nvSpPr>
                  <p:spPr>
                    <a:xfrm>
                      <a:off x="177800" y="139699"/>
                      <a:ext cx="335204" cy="45547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392" h="21051" extrusionOk="0">
                          <a:moveTo>
                            <a:pt x="3523" y="7866"/>
                          </a:moveTo>
                          <a:cubicBezTo>
                            <a:pt x="804" y="13090"/>
                            <a:pt x="-2208" y="16964"/>
                            <a:pt x="2347" y="18783"/>
                          </a:cubicBezTo>
                          <a:cubicBezTo>
                            <a:pt x="3816" y="19370"/>
                            <a:pt x="7784" y="20720"/>
                            <a:pt x="8812" y="21014"/>
                          </a:cubicBezTo>
                          <a:cubicBezTo>
                            <a:pt x="11016" y="21542"/>
                            <a:pt x="13661" y="16318"/>
                            <a:pt x="15498" y="13207"/>
                          </a:cubicBezTo>
                          <a:cubicBezTo>
                            <a:pt x="18070" y="8805"/>
                            <a:pt x="19392" y="4520"/>
                            <a:pt x="19392" y="4520"/>
                          </a:cubicBezTo>
                          <a:lnTo>
                            <a:pt x="7931" y="1"/>
                          </a:lnTo>
                          <a:cubicBezTo>
                            <a:pt x="7857" y="-58"/>
                            <a:pt x="5359" y="4227"/>
                            <a:pt x="3523" y="7866"/>
                          </a:cubicBezTo>
                          <a:close/>
                        </a:path>
                      </a:pathLst>
                    </a:custGeom>
                    <a:solidFill>
                      <a:srgbClr val="9CA7A8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30" name="Figura"/>
                    <p:cNvSpPr/>
                    <p:nvPr/>
                  </p:nvSpPr>
                  <p:spPr>
                    <a:xfrm>
                      <a:off x="114299" y="63499"/>
                      <a:ext cx="309544" cy="46514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355" h="21266" extrusionOk="0">
                          <a:moveTo>
                            <a:pt x="2837" y="8187"/>
                          </a:moveTo>
                          <a:cubicBezTo>
                            <a:pt x="614" y="13529"/>
                            <a:pt x="-2245" y="18174"/>
                            <a:pt x="2837" y="19568"/>
                          </a:cubicBezTo>
                          <a:cubicBezTo>
                            <a:pt x="4505" y="20032"/>
                            <a:pt x="8952" y="21077"/>
                            <a:pt x="10064" y="21252"/>
                          </a:cubicBezTo>
                          <a:cubicBezTo>
                            <a:pt x="12526" y="21600"/>
                            <a:pt x="14749" y="15677"/>
                            <a:pt x="16337" y="12426"/>
                          </a:cubicBezTo>
                          <a:cubicBezTo>
                            <a:pt x="18561" y="7897"/>
                            <a:pt x="19355" y="3542"/>
                            <a:pt x="19355" y="3542"/>
                          </a:cubicBezTo>
                          <a:lnTo>
                            <a:pt x="6411" y="0"/>
                          </a:lnTo>
                          <a:cubicBezTo>
                            <a:pt x="6490" y="116"/>
                            <a:pt x="4346" y="4529"/>
                            <a:pt x="2837" y="8187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31" name="Figura"/>
                    <p:cNvSpPr/>
                    <p:nvPr/>
                  </p:nvSpPr>
                  <p:spPr>
                    <a:xfrm>
                      <a:off x="0" y="-1"/>
                      <a:ext cx="305927" cy="47020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19488" h="21269" extrusionOk="0">
                          <a:moveTo>
                            <a:pt x="2580" y="8043"/>
                          </a:moveTo>
                          <a:cubicBezTo>
                            <a:pt x="315" y="13328"/>
                            <a:pt x="-2112" y="18211"/>
                            <a:pt x="3146" y="19589"/>
                          </a:cubicBezTo>
                          <a:cubicBezTo>
                            <a:pt x="4845" y="20049"/>
                            <a:pt x="9376" y="21083"/>
                            <a:pt x="10508" y="21255"/>
                          </a:cubicBezTo>
                          <a:cubicBezTo>
                            <a:pt x="13016" y="21600"/>
                            <a:pt x="14796" y="15453"/>
                            <a:pt x="16414" y="12294"/>
                          </a:cubicBezTo>
                          <a:cubicBezTo>
                            <a:pt x="18679" y="7813"/>
                            <a:pt x="19488" y="3504"/>
                            <a:pt x="19488" y="3504"/>
                          </a:cubicBezTo>
                          <a:lnTo>
                            <a:pt x="6301" y="0"/>
                          </a:lnTo>
                          <a:cubicBezTo>
                            <a:pt x="6301" y="57"/>
                            <a:pt x="4117" y="4423"/>
                            <a:pt x="2580" y="8043"/>
                          </a:cubicBezTo>
                          <a:close/>
                        </a:path>
                      </a:pathLst>
                    </a:custGeom>
                    <a:solidFill>
                      <a:srgbClr val="B8C1C4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532" name="Círculo"/>
                    <p:cNvSpPr/>
                    <p:nvPr/>
                  </p:nvSpPr>
                  <p:spPr>
                    <a:xfrm>
                      <a:off x="127000" y="152400"/>
                      <a:ext cx="53340" cy="53340"/>
                    </a:xfrm>
                    <a:prstGeom prst="ellipse">
                      <a:avLst/>
                    </a:prstGeom>
                    <a:solidFill>
                      <a:srgbClr val="FBCF3C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467" name="Rectángulo"/>
                  <p:cNvSpPr/>
                  <p:nvPr/>
                </p:nvSpPr>
                <p:spPr>
                  <a:xfrm>
                    <a:off x="342900" y="1663700"/>
                    <a:ext cx="1075690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68" name="Rectángulo"/>
                  <p:cNvSpPr/>
                  <p:nvPr/>
                </p:nvSpPr>
                <p:spPr>
                  <a:xfrm>
                    <a:off x="342900" y="1841500"/>
                    <a:ext cx="1075690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69" name="Rectángulo"/>
                  <p:cNvSpPr/>
                  <p:nvPr/>
                </p:nvSpPr>
                <p:spPr>
                  <a:xfrm>
                    <a:off x="342900" y="2019300"/>
                    <a:ext cx="1075690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70" name="Rectángulo"/>
                  <p:cNvSpPr/>
                  <p:nvPr/>
                </p:nvSpPr>
                <p:spPr>
                  <a:xfrm>
                    <a:off x="342900" y="2197100"/>
                    <a:ext cx="1075690" cy="41910"/>
                  </a:xfrm>
                  <a:prstGeom prst="rect">
                    <a:avLst/>
                  </a:prstGeom>
                  <a:solidFill>
                    <a:srgbClr val="9CA7A8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71" name="Figura"/>
                  <p:cNvSpPr/>
                  <p:nvPr/>
                </p:nvSpPr>
                <p:spPr>
                  <a:xfrm>
                    <a:off x="215900" y="2298699"/>
                    <a:ext cx="1339287" cy="104060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08" h="20724" extrusionOk="0">
                        <a:moveTo>
                          <a:pt x="19276" y="0"/>
                        </a:moveTo>
                        <a:lnTo>
                          <a:pt x="2082" y="0"/>
                        </a:lnTo>
                        <a:cubicBezTo>
                          <a:pt x="2082" y="0"/>
                          <a:pt x="945" y="8068"/>
                          <a:pt x="376" y="12039"/>
                        </a:cubicBezTo>
                        <a:cubicBezTo>
                          <a:pt x="-192" y="16010"/>
                          <a:pt x="52" y="19526"/>
                          <a:pt x="52" y="19526"/>
                        </a:cubicBezTo>
                        <a:cubicBezTo>
                          <a:pt x="52" y="19526"/>
                          <a:pt x="2346" y="19197"/>
                          <a:pt x="4335" y="19652"/>
                        </a:cubicBezTo>
                        <a:cubicBezTo>
                          <a:pt x="6325" y="20108"/>
                          <a:pt x="9309" y="21600"/>
                          <a:pt x="11704" y="20007"/>
                        </a:cubicBezTo>
                        <a:cubicBezTo>
                          <a:pt x="12658" y="19374"/>
                          <a:pt x="15297" y="19526"/>
                          <a:pt x="17368" y="20259"/>
                        </a:cubicBezTo>
                        <a:cubicBezTo>
                          <a:pt x="18972" y="20841"/>
                          <a:pt x="21408" y="19121"/>
                          <a:pt x="21408" y="19121"/>
                        </a:cubicBezTo>
                        <a:cubicBezTo>
                          <a:pt x="21408" y="19121"/>
                          <a:pt x="21185" y="11888"/>
                          <a:pt x="20900" y="9839"/>
                        </a:cubicBezTo>
                        <a:cubicBezTo>
                          <a:pt x="20413" y="6475"/>
                          <a:pt x="19276" y="0"/>
                          <a:pt x="19276" y="0"/>
                        </a:cubicBezTo>
                        <a:close/>
                      </a:path>
                    </a:pathLst>
                  </a:custGeom>
                  <a:solidFill>
                    <a:srgbClr val="D9446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72" name="Rectángulo"/>
                  <p:cNvSpPr/>
                  <p:nvPr/>
                </p:nvSpPr>
                <p:spPr>
                  <a:xfrm>
                    <a:off x="342900" y="2197100"/>
                    <a:ext cx="1075690" cy="10033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473" name="Grupo"/>
                  <p:cNvGrpSpPr/>
                  <p:nvPr/>
                </p:nvGrpSpPr>
                <p:grpSpPr>
                  <a:xfrm>
                    <a:off x="749300" y="2184400"/>
                    <a:ext cx="322580" cy="309880"/>
                    <a:chOff x="0" y="0"/>
                    <a:chExt cx="322579" cy="309880"/>
                  </a:xfrm>
                </p:grpSpPr>
                <p:grpSp>
                  <p:nvGrpSpPr>
                    <p:cNvPr id="507" name="Grupo"/>
                    <p:cNvGrpSpPr/>
                    <p:nvPr/>
                  </p:nvGrpSpPr>
                  <p:grpSpPr>
                    <a:xfrm>
                      <a:off x="0" y="-1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523" name="Figura"/>
                      <p:cNvSpPr/>
                      <p:nvPr/>
                    </p:nvSpPr>
                    <p:spPr>
                      <a:xfrm>
                        <a:off x="888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24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263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25" name="Círculo"/>
                      <p:cNvSpPr/>
                      <p:nvPr/>
                    </p:nvSpPr>
                    <p:spPr>
                      <a:xfrm>
                        <a:off x="2413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26" name="Figura"/>
                      <p:cNvSpPr/>
                      <p:nvPr/>
                    </p:nvSpPr>
                    <p:spPr>
                      <a:xfrm>
                        <a:off x="1650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508" name="Grupo"/>
                    <p:cNvGrpSpPr/>
                    <p:nvPr/>
                  </p:nvGrpSpPr>
                  <p:grpSpPr>
                    <a:xfrm>
                      <a:off x="0" y="761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519" name="Figura"/>
                      <p:cNvSpPr/>
                      <p:nvPr/>
                    </p:nvSpPr>
                    <p:spPr>
                      <a:xfrm>
                        <a:off x="888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20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21" name="Círculo"/>
                      <p:cNvSpPr/>
                      <p:nvPr/>
                    </p:nvSpPr>
                    <p:spPr>
                      <a:xfrm>
                        <a:off x="2413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22" name="Figura"/>
                      <p:cNvSpPr/>
                      <p:nvPr/>
                    </p:nvSpPr>
                    <p:spPr>
                      <a:xfrm>
                        <a:off x="1650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509" name="Grupo"/>
                    <p:cNvGrpSpPr/>
                    <p:nvPr/>
                  </p:nvGrpSpPr>
                  <p:grpSpPr>
                    <a:xfrm>
                      <a:off x="0" y="1523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515" name="Figura"/>
                      <p:cNvSpPr/>
                      <p:nvPr/>
                    </p:nvSpPr>
                    <p:spPr>
                      <a:xfrm>
                        <a:off x="888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16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263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17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18" name="Figura"/>
                      <p:cNvSpPr/>
                      <p:nvPr/>
                    </p:nvSpPr>
                    <p:spPr>
                      <a:xfrm>
                        <a:off x="1650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510" name="Grupo"/>
                    <p:cNvGrpSpPr/>
                    <p:nvPr/>
                  </p:nvGrpSpPr>
                  <p:grpSpPr>
                    <a:xfrm>
                      <a:off x="0" y="2285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511" name="Figura"/>
                      <p:cNvSpPr/>
                      <p:nvPr/>
                    </p:nvSpPr>
                    <p:spPr>
                      <a:xfrm>
                        <a:off x="888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12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263" y="5063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13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14" name="Figura"/>
                      <p:cNvSpPr/>
                      <p:nvPr/>
                    </p:nvSpPr>
                    <p:spPr>
                      <a:xfrm>
                        <a:off x="1650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</p:grpSp>
              <p:grpSp>
                <p:nvGrpSpPr>
                  <p:cNvPr id="474" name="Grupo"/>
                  <p:cNvGrpSpPr/>
                  <p:nvPr/>
                </p:nvGrpSpPr>
                <p:grpSpPr>
                  <a:xfrm>
                    <a:off x="749300" y="2501899"/>
                    <a:ext cx="322580" cy="474982"/>
                    <a:chOff x="0" y="0"/>
                    <a:chExt cx="322579" cy="474980"/>
                  </a:xfrm>
                </p:grpSpPr>
                <p:grpSp>
                  <p:nvGrpSpPr>
                    <p:cNvPr id="477" name="Grupo"/>
                    <p:cNvGrpSpPr/>
                    <p:nvPr/>
                  </p:nvGrpSpPr>
                  <p:grpSpPr>
                    <a:xfrm>
                      <a:off x="0" y="-1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503" name="Figura"/>
                      <p:cNvSpPr/>
                      <p:nvPr/>
                    </p:nvSpPr>
                    <p:spPr>
                      <a:xfrm>
                        <a:off x="888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04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263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05" name="Círculo"/>
                      <p:cNvSpPr/>
                      <p:nvPr/>
                    </p:nvSpPr>
                    <p:spPr>
                      <a:xfrm>
                        <a:off x="2413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06" name="Figura"/>
                      <p:cNvSpPr/>
                      <p:nvPr/>
                    </p:nvSpPr>
                    <p:spPr>
                      <a:xfrm>
                        <a:off x="1650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78" name="Grupo"/>
                    <p:cNvGrpSpPr/>
                    <p:nvPr/>
                  </p:nvGrpSpPr>
                  <p:grpSpPr>
                    <a:xfrm>
                      <a:off x="0" y="761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499" name="Figura"/>
                      <p:cNvSpPr/>
                      <p:nvPr/>
                    </p:nvSpPr>
                    <p:spPr>
                      <a:xfrm>
                        <a:off x="888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00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01" name="Círculo"/>
                      <p:cNvSpPr/>
                      <p:nvPr/>
                    </p:nvSpPr>
                    <p:spPr>
                      <a:xfrm>
                        <a:off x="2413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502" name="Figura"/>
                      <p:cNvSpPr/>
                      <p:nvPr/>
                    </p:nvSpPr>
                    <p:spPr>
                      <a:xfrm>
                        <a:off x="1650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79" name="Grupo"/>
                    <p:cNvGrpSpPr/>
                    <p:nvPr/>
                  </p:nvGrpSpPr>
                  <p:grpSpPr>
                    <a:xfrm>
                      <a:off x="0" y="1523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495" name="Figura"/>
                      <p:cNvSpPr/>
                      <p:nvPr/>
                    </p:nvSpPr>
                    <p:spPr>
                      <a:xfrm>
                        <a:off x="888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96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263" y="5063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97" name="Círculo"/>
                      <p:cNvSpPr/>
                      <p:nvPr/>
                    </p:nvSpPr>
                    <p:spPr>
                      <a:xfrm>
                        <a:off x="2413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98" name="Figura"/>
                      <p:cNvSpPr/>
                      <p:nvPr/>
                    </p:nvSpPr>
                    <p:spPr>
                      <a:xfrm>
                        <a:off x="1650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80" name="Grupo"/>
                    <p:cNvGrpSpPr/>
                    <p:nvPr/>
                  </p:nvGrpSpPr>
                  <p:grpSpPr>
                    <a:xfrm>
                      <a:off x="0" y="2412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491" name="Figura"/>
                      <p:cNvSpPr/>
                      <p:nvPr/>
                    </p:nvSpPr>
                    <p:spPr>
                      <a:xfrm>
                        <a:off x="888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92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263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93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94" name="Figura"/>
                      <p:cNvSpPr/>
                      <p:nvPr/>
                    </p:nvSpPr>
                    <p:spPr>
                      <a:xfrm>
                        <a:off x="1650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81" name="Grupo"/>
                    <p:cNvGrpSpPr/>
                    <p:nvPr/>
                  </p:nvGrpSpPr>
                  <p:grpSpPr>
                    <a:xfrm>
                      <a:off x="0" y="3174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487" name="Figura"/>
                      <p:cNvSpPr/>
                      <p:nvPr/>
                    </p:nvSpPr>
                    <p:spPr>
                      <a:xfrm>
                        <a:off x="888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88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263" y="5063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89" name="Figura"/>
                      <p:cNvSpPr/>
                      <p:nvPr/>
                    </p:nvSpPr>
                    <p:spPr>
                      <a:xfrm>
                        <a:off x="2412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875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90" name="Figura"/>
                      <p:cNvSpPr/>
                      <p:nvPr/>
                    </p:nvSpPr>
                    <p:spPr>
                      <a:xfrm>
                        <a:off x="1650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538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5063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482" name="Grupo"/>
                    <p:cNvGrpSpPr/>
                    <p:nvPr/>
                  </p:nvGrpSpPr>
                  <p:grpSpPr>
                    <a:xfrm>
                      <a:off x="0" y="393699"/>
                      <a:ext cx="322580" cy="81282"/>
                      <a:chOff x="0" y="0"/>
                      <a:chExt cx="322580" cy="81280"/>
                    </a:xfrm>
                  </p:grpSpPr>
                  <p:sp>
                    <p:nvSpPr>
                      <p:cNvPr id="483" name="Figura"/>
                      <p:cNvSpPr/>
                      <p:nvPr/>
                    </p:nvSpPr>
                    <p:spPr>
                      <a:xfrm>
                        <a:off x="888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84" name="Figura"/>
                      <p:cNvSpPr/>
                      <p:nvPr/>
                    </p:nvSpPr>
                    <p:spPr>
                      <a:xfrm>
                        <a:off x="-1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538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85" name="Círculo"/>
                      <p:cNvSpPr/>
                      <p:nvPr/>
                    </p:nvSpPr>
                    <p:spPr>
                      <a:xfrm>
                        <a:off x="241300" y="0"/>
                        <a:ext cx="81281" cy="81281"/>
                      </a:xfrm>
                      <a:prstGeom prst="ellipse">
                        <a:avLst/>
                      </a:pr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486" name="Figura"/>
                      <p:cNvSpPr/>
                      <p:nvPr/>
                    </p:nvSpPr>
                    <p:spPr>
                      <a:xfrm>
                        <a:off x="165099" y="-1"/>
                        <a:ext cx="81282" cy="812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10800" y="0"/>
                            </a:moveTo>
                            <a:cubicBezTo>
                              <a:pt x="5063" y="0"/>
                              <a:pt x="0" y="4725"/>
                              <a:pt x="0" y="10800"/>
                            </a:cubicBezTo>
                            <a:cubicBezTo>
                              <a:pt x="0" y="16875"/>
                              <a:pt x="4725" y="21600"/>
                              <a:pt x="10800" y="21600"/>
                            </a:cubicBezTo>
                            <a:cubicBezTo>
                              <a:pt x="16538" y="21600"/>
                              <a:pt x="21600" y="16875"/>
                              <a:pt x="21600" y="10800"/>
                            </a:cubicBezTo>
                            <a:cubicBezTo>
                              <a:pt x="21600" y="4725"/>
                              <a:pt x="16875" y="0"/>
                              <a:pt x="108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CDB93"/>
                      </a:solidFill>
                      <a:ln w="254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pPr>
                          <a:defRPr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</p:grpSp>
              <p:sp>
                <p:nvSpPr>
                  <p:cNvPr id="475" name="Rectángulo"/>
                  <p:cNvSpPr/>
                  <p:nvPr/>
                </p:nvSpPr>
                <p:spPr>
                  <a:xfrm>
                    <a:off x="584200" y="215900"/>
                    <a:ext cx="580390" cy="40641"/>
                  </a:xfrm>
                  <a:prstGeom prst="rect">
                    <a:avLst/>
                  </a:prstGeom>
                  <a:solidFill>
                    <a:srgbClr val="AAB5B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76" name="Figura"/>
                  <p:cNvSpPr/>
                  <p:nvPr/>
                </p:nvSpPr>
                <p:spPr>
                  <a:xfrm>
                    <a:off x="634999" y="812800"/>
                    <a:ext cx="509271" cy="2446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0498" extrusionOk="0">
                        <a:moveTo>
                          <a:pt x="16698" y="66"/>
                        </a:moveTo>
                        <a:cubicBezTo>
                          <a:pt x="15244" y="3258"/>
                          <a:pt x="13628" y="5067"/>
                          <a:pt x="10773" y="6769"/>
                        </a:cubicBezTo>
                        <a:cubicBezTo>
                          <a:pt x="7918" y="8472"/>
                          <a:pt x="4848" y="1555"/>
                          <a:pt x="3878" y="66"/>
                        </a:cubicBezTo>
                        <a:cubicBezTo>
                          <a:pt x="2424" y="810"/>
                          <a:pt x="0" y="9110"/>
                          <a:pt x="0" y="9110"/>
                        </a:cubicBezTo>
                        <a:cubicBezTo>
                          <a:pt x="0" y="9110"/>
                          <a:pt x="2155" y="20282"/>
                          <a:pt x="11096" y="20495"/>
                        </a:cubicBezTo>
                        <a:cubicBezTo>
                          <a:pt x="19392" y="20708"/>
                          <a:pt x="21600" y="8897"/>
                          <a:pt x="21600" y="8897"/>
                        </a:cubicBezTo>
                        <a:cubicBezTo>
                          <a:pt x="21600" y="8897"/>
                          <a:pt x="18584" y="-892"/>
                          <a:pt x="16698" y="66"/>
                        </a:cubicBezTo>
                        <a:close/>
                      </a:path>
                    </a:pathLst>
                  </a:custGeom>
                  <a:solidFill>
                    <a:srgbClr val="E63C76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448" name="Grupo"/>
                <p:cNvGrpSpPr/>
                <p:nvPr/>
              </p:nvGrpSpPr>
              <p:grpSpPr>
                <a:xfrm>
                  <a:off x="0" y="2387599"/>
                  <a:ext cx="719784" cy="472542"/>
                  <a:chOff x="0" y="0"/>
                  <a:chExt cx="719783" cy="472540"/>
                </a:xfrm>
              </p:grpSpPr>
              <p:grpSp>
                <p:nvGrpSpPr>
                  <p:cNvPr id="449" name="Grupo"/>
                  <p:cNvGrpSpPr/>
                  <p:nvPr/>
                </p:nvGrpSpPr>
                <p:grpSpPr>
                  <a:xfrm>
                    <a:off x="0" y="38099"/>
                    <a:ext cx="180341" cy="218442"/>
                    <a:chOff x="0" y="0"/>
                    <a:chExt cx="180340" cy="218439"/>
                  </a:xfrm>
                </p:grpSpPr>
                <p:sp>
                  <p:nvSpPr>
                    <p:cNvPr id="451" name="Figura"/>
                    <p:cNvSpPr/>
                    <p:nvPr/>
                  </p:nvSpPr>
                  <p:spPr>
                    <a:xfrm>
                      <a:off x="0" y="63499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20231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452" name="Figura"/>
                    <p:cNvSpPr/>
                    <p:nvPr/>
                  </p:nvSpPr>
                  <p:spPr>
                    <a:xfrm>
                      <a:off x="0" y="165099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20231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453" name="Figura"/>
                    <p:cNvSpPr/>
                    <p:nvPr/>
                  </p:nvSpPr>
                  <p:spPr>
                    <a:xfrm>
                      <a:off x="0" y="-1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4629"/>
                            <a:pt x="20231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454" name="Figura"/>
                    <p:cNvSpPr/>
                    <p:nvPr/>
                  </p:nvSpPr>
                  <p:spPr>
                    <a:xfrm>
                      <a:off x="0" y="114299"/>
                      <a:ext cx="180341" cy="533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8406" y="0"/>
                          </a:moveTo>
                          <a:lnTo>
                            <a:pt x="3194" y="0"/>
                          </a:lnTo>
                          <a:cubicBezTo>
                            <a:pt x="1369" y="0"/>
                            <a:pt x="0" y="4629"/>
                            <a:pt x="0" y="10800"/>
                          </a:cubicBezTo>
                          <a:cubicBezTo>
                            <a:pt x="0" y="16971"/>
                            <a:pt x="1369" y="21600"/>
                            <a:pt x="3194" y="21600"/>
                          </a:cubicBezTo>
                          <a:lnTo>
                            <a:pt x="18406" y="21600"/>
                          </a:lnTo>
                          <a:cubicBezTo>
                            <a:pt x="20231" y="21600"/>
                            <a:pt x="21600" y="16971"/>
                            <a:pt x="21600" y="10800"/>
                          </a:cubicBezTo>
                          <a:cubicBezTo>
                            <a:pt x="21600" y="5143"/>
                            <a:pt x="20231" y="0"/>
                            <a:pt x="18406" y="0"/>
                          </a:cubicBezTo>
                          <a:close/>
                        </a:path>
                      </a:pathLst>
                    </a:custGeom>
                    <a:solidFill>
                      <a:srgbClr val="F9D7BE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450" name="Figura"/>
                  <p:cNvSpPr/>
                  <p:nvPr/>
                </p:nvSpPr>
                <p:spPr>
                  <a:xfrm>
                    <a:off x="190500" y="-1"/>
                    <a:ext cx="529284" cy="4725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1" h="20929" extrusionOk="0">
                        <a:moveTo>
                          <a:pt x="9243" y="6019"/>
                        </a:moveTo>
                        <a:cubicBezTo>
                          <a:pt x="5055" y="5344"/>
                          <a:pt x="3472" y="3825"/>
                          <a:pt x="2400" y="2981"/>
                        </a:cubicBezTo>
                        <a:cubicBezTo>
                          <a:pt x="1328" y="2138"/>
                          <a:pt x="1072" y="0"/>
                          <a:pt x="1072" y="0"/>
                        </a:cubicBezTo>
                        <a:cubicBezTo>
                          <a:pt x="1072" y="0"/>
                          <a:pt x="204" y="225"/>
                          <a:pt x="204" y="2081"/>
                        </a:cubicBezTo>
                        <a:cubicBezTo>
                          <a:pt x="204" y="3994"/>
                          <a:pt x="0" y="11925"/>
                          <a:pt x="0" y="11925"/>
                        </a:cubicBezTo>
                        <a:cubicBezTo>
                          <a:pt x="0" y="11925"/>
                          <a:pt x="9089" y="17888"/>
                          <a:pt x="11183" y="18394"/>
                        </a:cubicBezTo>
                        <a:cubicBezTo>
                          <a:pt x="14247" y="19125"/>
                          <a:pt x="16851" y="21600"/>
                          <a:pt x="20477" y="20756"/>
                        </a:cubicBezTo>
                        <a:cubicBezTo>
                          <a:pt x="21498" y="20531"/>
                          <a:pt x="21600" y="15919"/>
                          <a:pt x="20477" y="13838"/>
                        </a:cubicBezTo>
                        <a:cubicBezTo>
                          <a:pt x="19353" y="11756"/>
                          <a:pt x="14860" y="6919"/>
                          <a:pt x="9243" y="6019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</p:grpSp>
          <p:grpSp>
            <p:nvGrpSpPr>
              <p:cNvPr id="144" name="Grupo"/>
              <p:cNvGrpSpPr/>
              <p:nvPr/>
            </p:nvGrpSpPr>
            <p:grpSpPr>
              <a:xfrm>
                <a:off x="1206500" y="2324100"/>
                <a:ext cx="1840230" cy="3418840"/>
                <a:chOff x="0" y="0"/>
                <a:chExt cx="1840229" cy="3418839"/>
              </a:xfrm>
            </p:grpSpPr>
            <p:grpSp>
              <p:nvGrpSpPr>
                <p:cNvPr id="296" name="Grupo"/>
                <p:cNvGrpSpPr/>
                <p:nvPr/>
              </p:nvGrpSpPr>
              <p:grpSpPr>
                <a:xfrm>
                  <a:off x="0" y="63500"/>
                  <a:ext cx="1840230" cy="3355340"/>
                  <a:chOff x="0" y="0"/>
                  <a:chExt cx="1840229" cy="3355339"/>
                </a:xfrm>
              </p:grpSpPr>
              <p:sp>
                <p:nvSpPr>
                  <p:cNvPr id="444" name="Figura"/>
                  <p:cNvSpPr/>
                  <p:nvPr/>
                </p:nvSpPr>
                <p:spPr>
                  <a:xfrm>
                    <a:off x="0" y="0"/>
                    <a:ext cx="1840230" cy="33553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097" y="0"/>
                        </a:moveTo>
                        <a:lnTo>
                          <a:pt x="3503" y="0"/>
                        </a:lnTo>
                        <a:cubicBezTo>
                          <a:pt x="1565" y="0"/>
                          <a:pt x="0" y="858"/>
                          <a:pt x="0" y="1921"/>
                        </a:cubicBezTo>
                        <a:lnTo>
                          <a:pt x="0" y="19679"/>
                        </a:lnTo>
                        <a:cubicBezTo>
                          <a:pt x="0" y="20742"/>
                          <a:pt x="1565" y="21600"/>
                          <a:pt x="3503" y="21600"/>
                        </a:cubicBezTo>
                        <a:lnTo>
                          <a:pt x="18097" y="21600"/>
                        </a:lnTo>
                        <a:cubicBezTo>
                          <a:pt x="20035" y="21600"/>
                          <a:pt x="21600" y="20742"/>
                          <a:pt x="21600" y="19679"/>
                        </a:cubicBezTo>
                        <a:lnTo>
                          <a:pt x="21600" y="1921"/>
                        </a:lnTo>
                        <a:cubicBezTo>
                          <a:pt x="21600" y="858"/>
                          <a:pt x="20020" y="0"/>
                          <a:pt x="18097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45" name="Figura"/>
                  <p:cNvSpPr/>
                  <p:nvPr/>
                </p:nvSpPr>
                <p:spPr>
                  <a:xfrm>
                    <a:off x="76199" y="76200"/>
                    <a:ext cx="1682751" cy="31902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9155" y="0"/>
                        </a:moveTo>
                        <a:lnTo>
                          <a:pt x="2445" y="0"/>
                        </a:lnTo>
                        <a:cubicBezTo>
                          <a:pt x="1109" y="0"/>
                          <a:pt x="0" y="576"/>
                          <a:pt x="0" y="1290"/>
                        </a:cubicBezTo>
                        <a:lnTo>
                          <a:pt x="0" y="20310"/>
                        </a:lnTo>
                        <a:cubicBezTo>
                          <a:pt x="0" y="21015"/>
                          <a:pt x="1092" y="21600"/>
                          <a:pt x="2445" y="21600"/>
                        </a:cubicBezTo>
                        <a:lnTo>
                          <a:pt x="19155" y="21600"/>
                        </a:lnTo>
                        <a:cubicBezTo>
                          <a:pt x="20491" y="21600"/>
                          <a:pt x="21600" y="21024"/>
                          <a:pt x="21600" y="20310"/>
                        </a:cubicBezTo>
                        <a:lnTo>
                          <a:pt x="21600" y="1290"/>
                        </a:lnTo>
                        <a:cubicBezTo>
                          <a:pt x="21584" y="576"/>
                          <a:pt x="20491" y="0"/>
                          <a:pt x="19155" y="0"/>
                        </a:cubicBezTo>
                        <a:close/>
                      </a:path>
                    </a:pathLst>
                  </a:custGeom>
                  <a:solidFill>
                    <a:srgbClr val="C5334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297" name="Grupo"/>
                <p:cNvGrpSpPr/>
                <p:nvPr/>
              </p:nvGrpSpPr>
              <p:grpSpPr>
                <a:xfrm>
                  <a:off x="1054100" y="279400"/>
                  <a:ext cx="580981" cy="1303020"/>
                  <a:chOff x="0" y="0"/>
                  <a:chExt cx="580980" cy="1303019"/>
                </a:xfrm>
              </p:grpSpPr>
              <p:sp>
                <p:nvSpPr>
                  <p:cNvPr id="414" name="Figura"/>
                  <p:cNvSpPr/>
                  <p:nvPr/>
                </p:nvSpPr>
                <p:spPr>
                  <a:xfrm>
                    <a:off x="241300" y="152399"/>
                    <a:ext cx="320162" cy="7200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71" h="21600" extrusionOk="0">
                        <a:moveTo>
                          <a:pt x="19406" y="0"/>
                        </a:moveTo>
                        <a:cubicBezTo>
                          <a:pt x="19322" y="1295"/>
                          <a:pt x="18900" y="3162"/>
                          <a:pt x="17212" y="4990"/>
                        </a:cubicBezTo>
                        <a:cubicBezTo>
                          <a:pt x="14934" y="7505"/>
                          <a:pt x="11222" y="10286"/>
                          <a:pt x="7256" y="13181"/>
                        </a:cubicBezTo>
                        <a:cubicBezTo>
                          <a:pt x="4809" y="14971"/>
                          <a:pt x="2363" y="16838"/>
                          <a:pt x="0" y="18743"/>
                        </a:cubicBezTo>
                        <a:cubicBezTo>
                          <a:pt x="1097" y="19543"/>
                          <a:pt x="1266" y="20762"/>
                          <a:pt x="1181" y="21600"/>
                        </a:cubicBezTo>
                        <a:cubicBezTo>
                          <a:pt x="3797" y="19314"/>
                          <a:pt x="6919" y="16686"/>
                          <a:pt x="10716" y="13638"/>
                        </a:cubicBezTo>
                        <a:cubicBezTo>
                          <a:pt x="17044" y="8495"/>
                          <a:pt x="19913" y="4648"/>
                          <a:pt x="21178" y="2705"/>
                        </a:cubicBezTo>
                        <a:cubicBezTo>
                          <a:pt x="21600" y="1333"/>
                          <a:pt x="20503" y="305"/>
                          <a:pt x="19406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15" name="Figura"/>
                  <p:cNvSpPr/>
                  <p:nvPr/>
                </p:nvSpPr>
                <p:spPr>
                  <a:xfrm>
                    <a:off x="190500" y="787399"/>
                    <a:ext cx="52634" cy="1066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93" h="21600" extrusionOk="0">
                        <a:moveTo>
                          <a:pt x="3840" y="11829"/>
                        </a:moveTo>
                        <a:cubicBezTo>
                          <a:pt x="2400" y="13114"/>
                          <a:pt x="1440" y="14657"/>
                          <a:pt x="0" y="16200"/>
                        </a:cubicBezTo>
                        <a:cubicBezTo>
                          <a:pt x="6240" y="17486"/>
                          <a:pt x="12480" y="19029"/>
                          <a:pt x="19200" y="21600"/>
                        </a:cubicBezTo>
                        <a:cubicBezTo>
                          <a:pt x="19680" y="18514"/>
                          <a:pt x="21600" y="6943"/>
                          <a:pt x="15840" y="0"/>
                        </a:cubicBezTo>
                        <a:cubicBezTo>
                          <a:pt x="11520" y="3857"/>
                          <a:pt x="7200" y="7971"/>
                          <a:pt x="3840" y="11829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16" name="Figura"/>
                  <p:cNvSpPr/>
                  <p:nvPr/>
                </p:nvSpPr>
                <p:spPr>
                  <a:xfrm>
                    <a:off x="126999" y="977900"/>
                    <a:ext cx="68582" cy="901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7600" y="0"/>
                        </a:moveTo>
                        <a:cubicBezTo>
                          <a:pt x="4800" y="5780"/>
                          <a:pt x="2400" y="11865"/>
                          <a:pt x="0" y="17645"/>
                        </a:cubicBezTo>
                        <a:cubicBezTo>
                          <a:pt x="3600" y="18558"/>
                          <a:pt x="7200" y="19775"/>
                          <a:pt x="10800" y="21600"/>
                        </a:cubicBezTo>
                        <a:cubicBezTo>
                          <a:pt x="14000" y="16428"/>
                          <a:pt x="17600" y="10952"/>
                          <a:pt x="21600" y="5172"/>
                        </a:cubicBezTo>
                        <a:cubicBezTo>
                          <a:pt x="21200" y="4868"/>
                          <a:pt x="20800" y="4563"/>
                          <a:pt x="20000" y="4259"/>
                        </a:cubicBezTo>
                        <a:cubicBezTo>
                          <a:pt x="16000" y="2434"/>
                          <a:pt x="11600" y="1217"/>
                          <a:pt x="760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17" name="Figura"/>
                  <p:cNvSpPr/>
                  <p:nvPr/>
                </p:nvSpPr>
                <p:spPr>
                  <a:xfrm>
                    <a:off x="88900" y="1066800"/>
                    <a:ext cx="64770" cy="1282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9675"/>
                        </a:moveTo>
                        <a:cubicBezTo>
                          <a:pt x="1271" y="20103"/>
                          <a:pt x="2118" y="20745"/>
                          <a:pt x="2965" y="21386"/>
                        </a:cubicBezTo>
                        <a:cubicBezTo>
                          <a:pt x="2965" y="21386"/>
                          <a:pt x="2965" y="21600"/>
                          <a:pt x="3388" y="21600"/>
                        </a:cubicBezTo>
                        <a:cubicBezTo>
                          <a:pt x="8894" y="15826"/>
                          <a:pt x="14824" y="9410"/>
                          <a:pt x="21600" y="2566"/>
                        </a:cubicBezTo>
                        <a:cubicBezTo>
                          <a:pt x="18212" y="1497"/>
                          <a:pt x="14824" y="642"/>
                          <a:pt x="11012" y="0"/>
                        </a:cubicBezTo>
                        <a:cubicBezTo>
                          <a:pt x="6353" y="8127"/>
                          <a:pt x="2118" y="15184"/>
                          <a:pt x="0" y="1967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18" name="Figura"/>
                  <p:cNvSpPr/>
                  <p:nvPr/>
                </p:nvSpPr>
                <p:spPr>
                  <a:xfrm>
                    <a:off x="152399" y="889000"/>
                    <a:ext cx="81282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6416"/>
                        </a:moveTo>
                        <a:cubicBezTo>
                          <a:pt x="3712" y="17568"/>
                          <a:pt x="7425" y="19008"/>
                          <a:pt x="11137" y="21024"/>
                        </a:cubicBezTo>
                        <a:cubicBezTo>
                          <a:pt x="11475" y="21312"/>
                          <a:pt x="11813" y="21312"/>
                          <a:pt x="12150" y="21600"/>
                        </a:cubicBezTo>
                        <a:cubicBezTo>
                          <a:pt x="15188" y="16704"/>
                          <a:pt x="18225" y="11520"/>
                          <a:pt x="21600" y="6048"/>
                        </a:cubicBezTo>
                        <a:cubicBezTo>
                          <a:pt x="16875" y="3168"/>
                          <a:pt x="12488" y="1152"/>
                          <a:pt x="7762" y="0"/>
                        </a:cubicBezTo>
                        <a:cubicBezTo>
                          <a:pt x="5063" y="4896"/>
                          <a:pt x="2362" y="10656"/>
                          <a:pt x="0" y="1641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19" name="Figura"/>
                  <p:cNvSpPr/>
                  <p:nvPr/>
                </p:nvSpPr>
                <p:spPr>
                  <a:xfrm>
                    <a:off x="63499" y="965199"/>
                    <a:ext cx="68582" cy="787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9510"/>
                        </a:moveTo>
                        <a:cubicBezTo>
                          <a:pt x="4400" y="19858"/>
                          <a:pt x="9200" y="20206"/>
                          <a:pt x="14000" y="21600"/>
                        </a:cubicBezTo>
                        <a:cubicBezTo>
                          <a:pt x="16400" y="14981"/>
                          <a:pt x="18800" y="8361"/>
                          <a:pt x="21600" y="1742"/>
                        </a:cubicBezTo>
                        <a:cubicBezTo>
                          <a:pt x="16400" y="697"/>
                          <a:pt x="10800" y="0"/>
                          <a:pt x="5600" y="0"/>
                        </a:cubicBezTo>
                        <a:cubicBezTo>
                          <a:pt x="3600" y="6619"/>
                          <a:pt x="1600" y="13239"/>
                          <a:pt x="0" y="1951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20" name="Figura"/>
                  <p:cNvSpPr/>
                  <p:nvPr/>
                </p:nvSpPr>
                <p:spPr>
                  <a:xfrm>
                    <a:off x="114300" y="787400"/>
                    <a:ext cx="91440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9440"/>
                        </a:moveTo>
                        <a:cubicBezTo>
                          <a:pt x="4200" y="19440"/>
                          <a:pt x="8400" y="20160"/>
                          <a:pt x="12600" y="21600"/>
                        </a:cubicBezTo>
                        <a:cubicBezTo>
                          <a:pt x="13500" y="19440"/>
                          <a:pt x="14400" y="16920"/>
                          <a:pt x="15300" y="14760"/>
                        </a:cubicBezTo>
                        <a:cubicBezTo>
                          <a:pt x="17400" y="9720"/>
                          <a:pt x="19500" y="4680"/>
                          <a:pt x="21600" y="0"/>
                        </a:cubicBezTo>
                        <a:cubicBezTo>
                          <a:pt x="12900" y="3960"/>
                          <a:pt x="4200" y="14040"/>
                          <a:pt x="0" y="1944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21" name="Figura"/>
                  <p:cNvSpPr/>
                  <p:nvPr/>
                </p:nvSpPr>
                <p:spPr>
                  <a:xfrm>
                    <a:off x="126999" y="50799"/>
                    <a:ext cx="382211" cy="77343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54" h="21600" extrusionOk="0">
                        <a:moveTo>
                          <a:pt x="18606" y="0"/>
                        </a:moveTo>
                        <a:cubicBezTo>
                          <a:pt x="19248" y="1277"/>
                          <a:pt x="19818" y="3369"/>
                          <a:pt x="18321" y="5817"/>
                        </a:cubicBezTo>
                        <a:cubicBezTo>
                          <a:pt x="16966" y="8087"/>
                          <a:pt x="13830" y="10357"/>
                          <a:pt x="10194" y="12946"/>
                        </a:cubicBezTo>
                        <a:cubicBezTo>
                          <a:pt x="7414" y="14932"/>
                          <a:pt x="4562" y="16989"/>
                          <a:pt x="2067" y="19366"/>
                        </a:cubicBezTo>
                        <a:cubicBezTo>
                          <a:pt x="1283" y="20110"/>
                          <a:pt x="570" y="20855"/>
                          <a:pt x="0" y="21600"/>
                        </a:cubicBezTo>
                        <a:cubicBezTo>
                          <a:pt x="1354" y="20997"/>
                          <a:pt x="3137" y="20323"/>
                          <a:pt x="4990" y="20110"/>
                        </a:cubicBezTo>
                        <a:cubicBezTo>
                          <a:pt x="6986" y="18301"/>
                          <a:pt x="9125" y="16528"/>
                          <a:pt x="11263" y="14790"/>
                        </a:cubicBezTo>
                        <a:cubicBezTo>
                          <a:pt x="14543" y="12095"/>
                          <a:pt x="17679" y="9541"/>
                          <a:pt x="19604" y="7200"/>
                        </a:cubicBezTo>
                        <a:cubicBezTo>
                          <a:pt x="21386" y="5036"/>
                          <a:pt x="21600" y="3228"/>
                          <a:pt x="21386" y="1986"/>
                        </a:cubicBezTo>
                        <a:cubicBezTo>
                          <a:pt x="20958" y="638"/>
                          <a:pt x="19533" y="106"/>
                          <a:pt x="18606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22" name="Figura"/>
                  <p:cNvSpPr/>
                  <p:nvPr/>
                </p:nvSpPr>
                <p:spPr>
                  <a:xfrm>
                    <a:off x="88900" y="876299"/>
                    <a:ext cx="80011" cy="803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49" extrusionOk="0">
                        <a:moveTo>
                          <a:pt x="0" y="19662"/>
                        </a:moveTo>
                        <a:cubicBezTo>
                          <a:pt x="4457" y="19662"/>
                          <a:pt x="9257" y="20337"/>
                          <a:pt x="13714" y="21349"/>
                        </a:cubicBezTo>
                        <a:cubicBezTo>
                          <a:pt x="16114" y="14599"/>
                          <a:pt x="18857" y="7849"/>
                          <a:pt x="21600" y="1774"/>
                        </a:cubicBezTo>
                        <a:cubicBezTo>
                          <a:pt x="16457" y="424"/>
                          <a:pt x="11314" y="-251"/>
                          <a:pt x="6857" y="86"/>
                        </a:cubicBezTo>
                        <a:cubicBezTo>
                          <a:pt x="4114" y="6837"/>
                          <a:pt x="2057" y="13587"/>
                          <a:pt x="0" y="19662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23" name="Figura"/>
                  <p:cNvSpPr/>
                  <p:nvPr/>
                </p:nvSpPr>
                <p:spPr>
                  <a:xfrm>
                    <a:off x="50799" y="1054100"/>
                    <a:ext cx="59691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0691"/>
                        </a:moveTo>
                        <a:cubicBezTo>
                          <a:pt x="3677" y="20691"/>
                          <a:pt x="6894" y="21145"/>
                          <a:pt x="9651" y="21600"/>
                        </a:cubicBezTo>
                        <a:cubicBezTo>
                          <a:pt x="12409" y="16598"/>
                          <a:pt x="16545" y="9322"/>
                          <a:pt x="21600" y="1137"/>
                        </a:cubicBezTo>
                        <a:cubicBezTo>
                          <a:pt x="16545" y="455"/>
                          <a:pt x="11030" y="0"/>
                          <a:pt x="5974" y="0"/>
                        </a:cubicBezTo>
                        <a:cubicBezTo>
                          <a:pt x="1838" y="9322"/>
                          <a:pt x="460" y="16371"/>
                          <a:pt x="0" y="20691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24" name="Figura"/>
                  <p:cNvSpPr/>
                  <p:nvPr/>
                </p:nvSpPr>
                <p:spPr>
                  <a:xfrm>
                    <a:off x="25399" y="876300"/>
                    <a:ext cx="73661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4469" y="20880"/>
                          <a:pt x="9683" y="20160"/>
                          <a:pt x="14897" y="20160"/>
                        </a:cubicBezTo>
                        <a:cubicBezTo>
                          <a:pt x="16759" y="14040"/>
                          <a:pt x="18993" y="7560"/>
                          <a:pt x="21600" y="1080"/>
                        </a:cubicBezTo>
                        <a:lnTo>
                          <a:pt x="21600" y="0"/>
                        </a:lnTo>
                        <a:cubicBezTo>
                          <a:pt x="14897" y="720"/>
                          <a:pt x="8938" y="2520"/>
                          <a:pt x="3724" y="4680"/>
                        </a:cubicBezTo>
                        <a:cubicBezTo>
                          <a:pt x="2607" y="10440"/>
                          <a:pt x="1117" y="16200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25" name="Figura"/>
                  <p:cNvSpPr/>
                  <p:nvPr/>
                </p:nvSpPr>
                <p:spPr>
                  <a:xfrm>
                    <a:off x="38099" y="774700"/>
                    <a:ext cx="57413" cy="100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776" h="21600" extrusionOk="0">
                        <a:moveTo>
                          <a:pt x="0" y="21600"/>
                        </a:moveTo>
                        <a:cubicBezTo>
                          <a:pt x="5974" y="20233"/>
                          <a:pt x="13328" y="19413"/>
                          <a:pt x="20681" y="18866"/>
                        </a:cubicBezTo>
                        <a:cubicBezTo>
                          <a:pt x="21600" y="12030"/>
                          <a:pt x="15626" y="4101"/>
                          <a:pt x="11949" y="0"/>
                        </a:cubicBezTo>
                        <a:cubicBezTo>
                          <a:pt x="7353" y="7382"/>
                          <a:pt x="3217" y="14491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26" name="Figura"/>
                  <p:cNvSpPr/>
                  <p:nvPr/>
                </p:nvSpPr>
                <p:spPr>
                  <a:xfrm>
                    <a:off x="76200" y="0"/>
                    <a:ext cx="380368" cy="8420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01" h="21600" extrusionOk="0">
                        <a:moveTo>
                          <a:pt x="17502" y="0"/>
                        </a:moveTo>
                        <a:cubicBezTo>
                          <a:pt x="17502" y="0"/>
                          <a:pt x="20280" y="3160"/>
                          <a:pt x="16530" y="7070"/>
                        </a:cubicBezTo>
                        <a:cubicBezTo>
                          <a:pt x="13266" y="10425"/>
                          <a:pt x="6876" y="12771"/>
                          <a:pt x="1389" y="18016"/>
                        </a:cubicBezTo>
                        <a:cubicBezTo>
                          <a:pt x="903" y="18505"/>
                          <a:pt x="417" y="18961"/>
                          <a:pt x="0" y="19450"/>
                        </a:cubicBezTo>
                        <a:cubicBezTo>
                          <a:pt x="347" y="19743"/>
                          <a:pt x="1389" y="20655"/>
                          <a:pt x="1667" y="21600"/>
                        </a:cubicBezTo>
                        <a:cubicBezTo>
                          <a:pt x="2361" y="20753"/>
                          <a:pt x="3195" y="19906"/>
                          <a:pt x="4167" y="19026"/>
                        </a:cubicBezTo>
                        <a:cubicBezTo>
                          <a:pt x="6598" y="16843"/>
                          <a:pt x="9446" y="14921"/>
                          <a:pt x="12154" y="13097"/>
                        </a:cubicBezTo>
                        <a:cubicBezTo>
                          <a:pt x="15627" y="10719"/>
                          <a:pt x="18683" y="8699"/>
                          <a:pt x="19933" y="6646"/>
                        </a:cubicBezTo>
                        <a:cubicBezTo>
                          <a:pt x="21600" y="4040"/>
                          <a:pt x="20489" y="1824"/>
                          <a:pt x="19725" y="847"/>
                        </a:cubicBezTo>
                        <a:cubicBezTo>
                          <a:pt x="18961" y="130"/>
                          <a:pt x="17502" y="0"/>
                          <a:pt x="17502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27" name="Figura"/>
                  <p:cNvSpPr/>
                  <p:nvPr/>
                </p:nvSpPr>
                <p:spPr>
                  <a:xfrm>
                    <a:off x="-1" y="1054099"/>
                    <a:ext cx="44451" cy="1181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4320" y="21368"/>
                          <a:pt x="9257" y="21135"/>
                          <a:pt x="13577" y="21135"/>
                        </a:cubicBezTo>
                        <a:cubicBezTo>
                          <a:pt x="14194" y="16955"/>
                          <a:pt x="16663" y="9523"/>
                          <a:pt x="21600" y="0"/>
                        </a:cubicBezTo>
                        <a:cubicBezTo>
                          <a:pt x="14194" y="0"/>
                          <a:pt x="7406" y="232"/>
                          <a:pt x="2469" y="465"/>
                        </a:cubicBezTo>
                        <a:cubicBezTo>
                          <a:pt x="1234" y="8129"/>
                          <a:pt x="617" y="15097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28" name="Figura"/>
                  <p:cNvSpPr/>
                  <p:nvPr/>
                </p:nvSpPr>
                <p:spPr>
                  <a:xfrm>
                    <a:off x="12699" y="965199"/>
                    <a:ext cx="58421" cy="736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4226" y="21228"/>
                          <a:pt x="9391" y="20855"/>
                          <a:pt x="15026" y="20855"/>
                        </a:cubicBezTo>
                        <a:cubicBezTo>
                          <a:pt x="16904" y="14524"/>
                          <a:pt x="18783" y="7448"/>
                          <a:pt x="21600" y="0"/>
                        </a:cubicBezTo>
                        <a:cubicBezTo>
                          <a:pt x="15026" y="372"/>
                          <a:pt x="8452" y="1117"/>
                          <a:pt x="3287" y="1862"/>
                        </a:cubicBezTo>
                        <a:cubicBezTo>
                          <a:pt x="1878" y="8566"/>
                          <a:pt x="939" y="15269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29" name="Figura"/>
                  <p:cNvSpPr/>
                  <p:nvPr/>
                </p:nvSpPr>
                <p:spPr>
                  <a:xfrm>
                    <a:off x="165100" y="1003300"/>
                    <a:ext cx="67310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1004" y="0"/>
                        </a:moveTo>
                        <a:cubicBezTo>
                          <a:pt x="6928" y="5472"/>
                          <a:pt x="3668" y="10656"/>
                          <a:pt x="0" y="15552"/>
                        </a:cubicBezTo>
                        <a:cubicBezTo>
                          <a:pt x="0" y="15552"/>
                          <a:pt x="408" y="15840"/>
                          <a:pt x="408" y="15840"/>
                        </a:cubicBezTo>
                        <a:cubicBezTo>
                          <a:pt x="3260" y="17568"/>
                          <a:pt x="6113" y="19584"/>
                          <a:pt x="8558" y="21600"/>
                        </a:cubicBezTo>
                        <a:cubicBezTo>
                          <a:pt x="12634" y="17280"/>
                          <a:pt x="17117" y="12672"/>
                          <a:pt x="21600" y="7776"/>
                        </a:cubicBezTo>
                        <a:cubicBezTo>
                          <a:pt x="18340" y="4896"/>
                          <a:pt x="15079" y="2304"/>
                          <a:pt x="11004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30" name="Figura"/>
                  <p:cNvSpPr/>
                  <p:nvPr/>
                </p:nvSpPr>
                <p:spPr>
                  <a:xfrm>
                    <a:off x="215899" y="927100"/>
                    <a:ext cx="73661" cy="1016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055" y="0"/>
                        </a:moveTo>
                        <a:cubicBezTo>
                          <a:pt x="6331" y="5130"/>
                          <a:pt x="2979" y="9720"/>
                          <a:pt x="0" y="14310"/>
                        </a:cubicBezTo>
                        <a:cubicBezTo>
                          <a:pt x="3724" y="16470"/>
                          <a:pt x="7076" y="18900"/>
                          <a:pt x="10055" y="21600"/>
                        </a:cubicBezTo>
                        <a:cubicBezTo>
                          <a:pt x="13779" y="17280"/>
                          <a:pt x="17876" y="12960"/>
                          <a:pt x="21600" y="8370"/>
                        </a:cubicBezTo>
                        <a:cubicBezTo>
                          <a:pt x="18993" y="6210"/>
                          <a:pt x="16386" y="4050"/>
                          <a:pt x="13407" y="2160"/>
                        </a:cubicBezTo>
                        <a:cubicBezTo>
                          <a:pt x="12290" y="1350"/>
                          <a:pt x="11172" y="810"/>
                          <a:pt x="10055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31" name="Figura"/>
                  <p:cNvSpPr/>
                  <p:nvPr/>
                </p:nvSpPr>
                <p:spPr>
                  <a:xfrm>
                    <a:off x="101600" y="1092199"/>
                    <a:ext cx="85091" cy="1422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8514"/>
                        </a:moveTo>
                        <a:cubicBezTo>
                          <a:pt x="322" y="19479"/>
                          <a:pt x="967" y="20443"/>
                          <a:pt x="1290" y="21600"/>
                        </a:cubicBezTo>
                        <a:cubicBezTo>
                          <a:pt x="5803" y="17743"/>
                          <a:pt x="12896" y="11571"/>
                          <a:pt x="21600" y="3857"/>
                        </a:cubicBezTo>
                        <a:cubicBezTo>
                          <a:pt x="19666" y="2507"/>
                          <a:pt x="17409" y="1157"/>
                          <a:pt x="15152" y="0"/>
                        </a:cubicBezTo>
                        <a:cubicBezTo>
                          <a:pt x="9349" y="6557"/>
                          <a:pt x="4513" y="12729"/>
                          <a:pt x="0" y="18514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32" name="Figura"/>
                  <p:cNvSpPr/>
                  <p:nvPr/>
                </p:nvSpPr>
                <p:spPr>
                  <a:xfrm>
                    <a:off x="254000" y="876299"/>
                    <a:ext cx="85091" cy="711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9643"/>
                        </a:moveTo>
                        <a:cubicBezTo>
                          <a:pt x="1290" y="10800"/>
                          <a:pt x="2579" y="11957"/>
                          <a:pt x="3869" y="13500"/>
                        </a:cubicBezTo>
                        <a:cubicBezTo>
                          <a:pt x="6125" y="16200"/>
                          <a:pt x="8382" y="18900"/>
                          <a:pt x="10316" y="21600"/>
                        </a:cubicBezTo>
                        <a:cubicBezTo>
                          <a:pt x="14185" y="14657"/>
                          <a:pt x="17731" y="7329"/>
                          <a:pt x="21600" y="0"/>
                        </a:cubicBezTo>
                        <a:cubicBezTo>
                          <a:pt x="13218" y="2314"/>
                          <a:pt x="3546" y="7714"/>
                          <a:pt x="0" y="9643"/>
                        </a:cubicBezTo>
                        <a:cubicBezTo>
                          <a:pt x="322" y="9643"/>
                          <a:pt x="322" y="9643"/>
                          <a:pt x="0" y="964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33" name="Figura"/>
                  <p:cNvSpPr/>
                  <p:nvPr/>
                </p:nvSpPr>
                <p:spPr>
                  <a:xfrm>
                    <a:off x="266699" y="266700"/>
                    <a:ext cx="314282" cy="61849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6" h="21600" extrusionOk="0">
                        <a:moveTo>
                          <a:pt x="10069" y="12020"/>
                        </a:moveTo>
                        <a:cubicBezTo>
                          <a:pt x="6110" y="15745"/>
                          <a:pt x="2840" y="18850"/>
                          <a:pt x="0" y="21600"/>
                        </a:cubicBezTo>
                        <a:cubicBezTo>
                          <a:pt x="1463" y="21290"/>
                          <a:pt x="3786" y="20802"/>
                          <a:pt x="5766" y="20713"/>
                        </a:cubicBezTo>
                        <a:cubicBezTo>
                          <a:pt x="7573" y="19161"/>
                          <a:pt x="9466" y="17608"/>
                          <a:pt x="11187" y="15967"/>
                        </a:cubicBezTo>
                        <a:cubicBezTo>
                          <a:pt x="15920" y="11754"/>
                          <a:pt x="19104" y="6963"/>
                          <a:pt x="20912" y="3859"/>
                        </a:cubicBezTo>
                        <a:cubicBezTo>
                          <a:pt x="21600" y="1863"/>
                          <a:pt x="21342" y="710"/>
                          <a:pt x="20309" y="0"/>
                        </a:cubicBezTo>
                        <a:cubicBezTo>
                          <a:pt x="18932" y="2439"/>
                          <a:pt x="15748" y="6742"/>
                          <a:pt x="10069" y="1202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34" name="Figura"/>
                  <p:cNvSpPr/>
                  <p:nvPr/>
                </p:nvSpPr>
                <p:spPr>
                  <a:xfrm>
                    <a:off x="254000" y="977900"/>
                    <a:ext cx="69850" cy="1041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2644"/>
                        </a:moveTo>
                        <a:cubicBezTo>
                          <a:pt x="3142" y="15541"/>
                          <a:pt x="6284" y="18702"/>
                          <a:pt x="8640" y="21600"/>
                        </a:cubicBezTo>
                        <a:cubicBezTo>
                          <a:pt x="12960" y="17912"/>
                          <a:pt x="17280" y="13961"/>
                          <a:pt x="21600" y="10273"/>
                        </a:cubicBezTo>
                        <a:cubicBezTo>
                          <a:pt x="19244" y="6585"/>
                          <a:pt x="16102" y="3161"/>
                          <a:pt x="12567" y="0"/>
                        </a:cubicBezTo>
                        <a:cubicBezTo>
                          <a:pt x="7855" y="4478"/>
                          <a:pt x="3927" y="8693"/>
                          <a:pt x="0" y="12644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35" name="Figura"/>
                  <p:cNvSpPr/>
                  <p:nvPr/>
                </p:nvSpPr>
                <p:spPr>
                  <a:xfrm>
                    <a:off x="203200" y="1054099"/>
                    <a:ext cx="66041" cy="927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4203"/>
                        </a:moveTo>
                        <a:cubicBezTo>
                          <a:pt x="2908" y="16570"/>
                          <a:pt x="5400" y="19233"/>
                          <a:pt x="7477" y="21600"/>
                        </a:cubicBezTo>
                        <a:cubicBezTo>
                          <a:pt x="12046" y="17753"/>
                          <a:pt x="17031" y="13907"/>
                          <a:pt x="21600" y="10060"/>
                        </a:cubicBezTo>
                        <a:cubicBezTo>
                          <a:pt x="19108" y="6805"/>
                          <a:pt x="16200" y="3255"/>
                          <a:pt x="13292" y="0"/>
                        </a:cubicBezTo>
                        <a:cubicBezTo>
                          <a:pt x="8723" y="5326"/>
                          <a:pt x="4154" y="9764"/>
                          <a:pt x="0" y="1420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36" name="Figura"/>
                  <p:cNvSpPr/>
                  <p:nvPr/>
                </p:nvSpPr>
                <p:spPr>
                  <a:xfrm>
                    <a:off x="114299" y="1130300"/>
                    <a:ext cx="107951" cy="1397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9440"/>
                        </a:moveTo>
                        <a:cubicBezTo>
                          <a:pt x="0" y="19636"/>
                          <a:pt x="0" y="19636"/>
                          <a:pt x="0" y="19833"/>
                        </a:cubicBezTo>
                        <a:cubicBezTo>
                          <a:pt x="254" y="20422"/>
                          <a:pt x="254" y="21011"/>
                          <a:pt x="254" y="21600"/>
                        </a:cubicBezTo>
                        <a:cubicBezTo>
                          <a:pt x="7624" y="16298"/>
                          <a:pt x="14739" y="10604"/>
                          <a:pt x="21600" y="4713"/>
                        </a:cubicBezTo>
                        <a:cubicBezTo>
                          <a:pt x="20329" y="3142"/>
                          <a:pt x="18805" y="1571"/>
                          <a:pt x="17280" y="0"/>
                        </a:cubicBezTo>
                        <a:cubicBezTo>
                          <a:pt x="9656" y="8836"/>
                          <a:pt x="3304" y="15709"/>
                          <a:pt x="0" y="1944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37" name="Figura"/>
                  <p:cNvSpPr/>
                  <p:nvPr/>
                </p:nvSpPr>
                <p:spPr>
                  <a:xfrm>
                    <a:off x="304799" y="889000"/>
                    <a:ext cx="48367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063" h="21600" extrusionOk="0">
                        <a:moveTo>
                          <a:pt x="0" y="12960"/>
                        </a:moveTo>
                        <a:cubicBezTo>
                          <a:pt x="4741" y="15688"/>
                          <a:pt x="8956" y="18644"/>
                          <a:pt x="12644" y="21600"/>
                        </a:cubicBezTo>
                        <a:cubicBezTo>
                          <a:pt x="19493" y="14552"/>
                          <a:pt x="21600" y="6594"/>
                          <a:pt x="18966" y="0"/>
                        </a:cubicBezTo>
                        <a:cubicBezTo>
                          <a:pt x="12117" y="4320"/>
                          <a:pt x="5795" y="8867"/>
                          <a:pt x="0" y="1296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38" name="Figura"/>
                  <p:cNvSpPr/>
                  <p:nvPr/>
                </p:nvSpPr>
                <p:spPr>
                  <a:xfrm>
                    <a:off x="355599" y="419099"/>
                    <a:ext cx="217335" cy="5473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535" h="21600" extrusionOk="0">
                        <a:moveTo>
                          <a:pt x="7800" y="12128"/>
                        </a:moveTo>
                        <a:cubicBezTo>
                          <a:pt x="5280" y="13982"/>
                          <a:pt x="2640" y="15837"/>
                          <a:pt x="0" y="17591"/>
                        </a:cubicBezTo>
                        <a:cubicBezTo>
                          <a:pt x="840" y="18794"/>
                          <a:pt x="840" y="20197"/>
                          <a:pt x="120" y="21600"/>
                        </a:cubicBezTo>
                        <a:cubicBezTo>
                          <a:pt x="2040" y="20447"/>
                          <a:pt x="3960" y="19245"/>
                          <a:pt x="5760" y="17992"/>
                        </a:cubicBezTo>
                        <a:cubicBezTo>
                          <a:pt x="11520" y="13982"/>
                          <a:pt x="15960" y="9773"/>
                          <a:pt x="18840" y="6716"/>
                        </a:cubicBezTo>
                        <a:cubicBezTo>
                          <a:pt x="21600" y="3258"/>
                          <a:pt x="20160" y="652"/>
                          <a:pt x="20160" y="0"/>
                        </a:cubicBezTo>
                        <a:cubicBezTo>
                          <a:pt x="17640" y="3508"/>
                          <a:pt x="13440" y="8019"/>
                          <a:pt x="7800" y="1212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39" name="Figura"/>
                  <p:cNvSpPr/>
                  <p:nvPr/>
                </p:nvSpPr>
                <p:spPr>
                  <a:xfrm>
                    <a:off x="114300" y="1168400"/>
                    <a:ext cx="134620" cy="1346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8340"/>
                        </a:moveTo>
                        <a:cubicBezTo>
                          <a:pt x="204" y="19358"/>
                          <a:pt x="204" y="20377"/>
                          <a:pt x="408" y="21600"/>
                        </a:cubicBezTo>
                        <a:cubicBezTo>
                          <a:pt x="2242" y="20785"/>
                          <a:pt x="4483" y="19766"/>
                          <a:pt x="6725" y="18340"/>
                        </a:cubicBezTo>
                        <a:cubicBezTo>
                          <a:pt x="11819" y="15283"/>
                          <a:pt x="16709" y="11615"/>
                          <a:pt x="21600" y="6928"/>
                        </a:cubicBezTo>
                        <a:cubicBezTo>
                          <a:pt x="20581" y="4891"/>
                          <a:pt x="19562" y="2445"/>
                          <a:pt x="18136" y="0"/>
                        </a:cubicBezTo>
                        <a:cubicBezTo>
                          <a:pt x="12226" y="6521"/>
                          <a:pt x="6317" y="12634"/>
                          <a:pt x="0" y="1834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40" name="Figura"/>
                  <p:cNvSpPr/>
                  <p:nvPr/>
                </p:nvSpPr>
                <p:spPr>
                  <a:xfrm>
                    <a:off x="342900" y="673099"/>
                    <a:ext cx="200661" cy="3530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1641" y="21367"/>
                          <a:pt x="3965" y="21134"/>
                          <a:pt x="6425" y="21289"/>
                        </a:cubicBezTo>
                        <a:cubicBezTo>
                          <a:pt x="12987" y="15151"/>
                          <a:pt x="18319" y="7925"/>
                          <a:pt x="21600" y="0"/>
                        </a:cubicBezTo>
                        <a:cubicBezTo>
                          <a:pt x="18456" y="4118"/>
                          <a:pt x="14491" y="8858"/>
                          <a:pt x="9570" y="13519"/>
                        </a:cubicBezTo>
                        <a:cubicBezTo>
                          <a:pt x="6562" y="16239"/>
                          <a:pt x="3418" y="18958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41" name="Figura"/>
                  <p:cNvSpPr/>
                  <p:nvPr/>
                </p:nvSpPr>
                <p:spPr>
                  <a:xfrm>
                    <a:off x="342900" y="1028700"/>
                    <a:ext cx="50800" cy="560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195" extrusionOk="0">
                        <a:moveTo>
                          <a:pt x="5940" y="21195"/>
                        </a:moveTo>
                        <a:cubicBezTo>
                          <a:pt x="11340" y="14475"/>
                          <a:pt x="16740" y="7275"/>
                          <a:pt x="21600" y="75"/>
                        </a:cubicBezTo>
                        <a:cubicBezTo>
                          <a:pt x="12960" y="-405"/>
                          <a:pt x="4860" y="1515"/>
                          <a:pt x="0" y="2955"/>
                        </a:cubicBezTo>
                        <a:cubicBezTo>
                          <a:pt x="2700" y="9195"/>
                          <a:pt x="4860" y="14955"/>
                          <a:pt x="5940" y="2119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42" name="Figura"/>
                  <p:cNvSpPr/>
                  <p:nvPr/>
                </p:nvSpPr>
                <p:spPr>
                  <a:xfrm>
                    <a:off x="292100" y="1041400"/>
                    <a:ext cx="55881" cy="1028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5709" y="0"/>
                        </a:moveTo>
                        <a:cubicBezTo>
                          <a:pt x="10800" y="3733"/>
                          <a:pt x="5400" y="7467"/>
                          <a:pt x="0" y="10933"/>
                        </a:cubicBezTo>
                        <a:cubicBezTo>
                          <a:pt x="3436" y="14667"/>
                          <a:pt x="6382" y="18400"/>
                          <a:pt x="8345" y="21600"/>
                        </a:cubicBezTo>
                        <a:cubicBezTo>
                          <a:pt x="12764" y="18667"/>
                          <a:pt x="17182" y="15733"/>
                          <a:pt x="21600" y="12533"/>
                        </a:cubicBezTo>
                        <a:cubicBezTo>
                          <a:pt x="21109" y="8267"/>
                          <a:pt x="19145" y="4000"/>
                          <a:pt x="15709" y="0"/>
                        </a:cubicBezTo>
                        <a:lnTo>
                          <a:pt x="15709" y="0"/>
                        </a:ln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43" name="Figura"/>
                  <p:cNvSpPr/>
                  <p:nvPr/>
                </p:nvSpPr>
                <p:spPr>
                  <a:xfrm>
                    <a:off x="241299" y="1104900"/>
                    <a:ext cx="62232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1400"/>
                        </a:moveTo>
                        <a:cubicBezTo>
                          <a:pt x="3086" y="15000"/>
                          <a:pt x="5731" y="18600"/>
                          <a:pt x="7935" y="21600"/>
                        </a:cubicBezTo>
                        <a:cubicBezTo>
                          <a:pt x="12784" y="18600"/>
                          <a:pt x="17192" y="15300"/>
                          <a:pt x="21600" y="12000"/>
                        </a:cubicBezTo>
                        <a:cubicBezTo>
                          <a:pt x="19837" y="8400"/>
                          <a:pt x="17633" y="4200"/>
                          <a:pt x="14547" y="0"/>
                        </a:cubicBezTo>
                        <a:cubicBezTo>
                          <a:pt x="9698" y="3900"/>
                          <a:pt x="4849" y="7500"/>
                          <a:pt x="0" y="114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298" name="Grupo"/>
                <p:cNvGrpSpPr/>
                <p:nvPr/>
              </p:nvGrpSpPr>
              <p:grpSpPr>
                <a:xfrm>
                  <a:off x="203200" y="279400"/>
                  <a:ext cx="579120" cy="1303020"/>
                  <a:chOff x="0" y="0"/>
                  <a:chExt cx="579120" cy="1303019"/>
                </a:xfrm>
              </p:grpSpPr>
              <p:sp>
                <p:nvSpPr>
                  <p:cNvPr id="384" name="Figura"/>
                  <p:cNvSpPr/>
                  <p:nvPr/>
                </p:nvSpPr>
                <p:spPr>
                  <a:xfrm>
                    <a:off x="25399" y="152399"/>
                    <a:ext cx="319765" cy="7200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7" h="21600" extrusionOk="0">
                        <a:moveTo>
                          <a:pt x="4047" y="4990"/>
                        </a:moveTo>
                        <a:cubicBezTo>
                          <a:pt x="2353" y="3162"/>
                          <a:pt x="1929" y="1295"/>
                          <a:pt x="1845" y="0"/>
                        </a:cubicBezTo>
                        <a:cubicBezTo>
                          <a:pt x="743" y="267"/>
                          <a:pt x="-273" y="1333"/>
                          <a:pt x="66" y="2705"/>
                        </a:cubicBezTo>
                        <a:cubicBezTo>
                          <a:pt x="1252" y="4648"/>
                          <a:pt x="4216" y="8495"/>
                          <a:pt x="10569" y="13638"/>
                        </a:cubicBezTo>
                        <a:cubicBezTo>
                          <a:pt x="14381" y="16724"/>
                          <a:pt x="17515" y="19314"/>
                          <a:pt x="20141" y="21600"/>
                        </a:cubicBezTo>
                        <a:cubicBezTo>
                          <a:pt x="20056" y="20724"/>
                          <a:pt x="20226" y="19543"/>
                          <a:pt x="21327" y="18743"/>
                        </a:cubicBezTo>
                        <a:cubicBezTo>
                          <a:pt x="19040" y="16838"/>
                          <a:pt x="16499" y="15010"/>
                          <a:pt x="14042" y="13181"/>
                        </a:cubicBezTo>
                        <a:cubicBezTo>
                          <a:pt x="10146" y="10286"/>
                          <a:pt x="6419" y="7505"/>
                          <a:pt x="4047" y="499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85" name="Figura"/>
                  <p:cNvSpPr/>
                  <p:nvPr/>
                </p:nvSpPr>
                <p:spPr>
                  <a:xfrm>
                    <a:off x="342900" y="787399"/>
                    <a:ext cx="53574" cy="1066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08" h="21600" extrusionOk="0">
                        <a:moveTo>
                          <a:pt x="4312" y="0"/>
                        </a:moveTo>
                        <a:cubicBezTo>
                          <a:pt x="-1792" y="7200"/>
                          <a:pt x="86" y="18514"/>
                          <a:pt x="1025" y="21600"/>
                        </a:cubicBezTo>
                        <a:cubicBezTo>
                          <a:pt x="7130" y="19286"/>
                          <a:pt x="13704" y="17486"/>
                          <a:pt x="19808" y="16200"/>
                        </a:cubicBezTo>
                        <a:cubicBezTo>
                          <a:pt x="18399" y="14657"/>
                          <a:pt x="17460" y="13371"/>
                          <a:pt x="16051" y="11829"/>
                        </a:cubicBezTo>
                        <a:cubicBezTo>
                          <a:pt x="11825" y="7971"/>
                          <a:pt x="8069" y="3857"/>
                          <a:pt x="4312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86" name="Figura"/>
                  <p:cNvSpPr/>
                  <p:nvPr/>
                </p:nvSpPr>
                <p:spPr>
                  <a:xfrm>
                    <a:off x="393699" y="977900"/>
                    <a:ext cx="68582" cy="901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00" y="4259"/>
                        </a:moveTo>
                        <a:cubicBezTo>
                          <a:pt x="1200" y="4563"/>
                          <a:pt x="800" y="4868"/>
                          <a:pt x="0" y="5172"/>
                        </a:cubicBezTo>
                        <a:cubicBezTo>
                          <a:pt x="4000" y="10952"/>
                          <a:pt x="7200" y="16428"/>
                          <a:pt x="10800" y="21600"/>
                        </a:cubicBezTo>
                        <a:cubicBezTo>
                          <a:pt x="14000" y="19775"/>
                          <a:pt x="17600" y="18558"/>
                          <a:pt x="21600" y="17645"/>
                        </a:cubicBezTo>
                        <a:cubicBezTo>
                          <a:pt x="19200" y="11865"/>
                          <a:pt x="16800" y="6085"/>
                          <a:pt x="14000" y="0"/>
                        </a:cubicBezTo>
                        <a:cubicBezTo>
                          <a:pt x="9600" y="913"/>
                          <a:pt x="5600" y="2130"/>
                          <a:pt x="1600" y="4259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87" name="Figura"/>
                  <p:cNvSpPr/>
                  <p:nvPr/>
                </p:nvSpPr>
                <p:spPr>
                  <a:xfrm>
                    <a:off x="431800" y="1066800"/>
                    <a:ext cx="64770" cy="1282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566"/>
                        </a:moveTo>
                        <a:cubicBezTo>
                          <a:pt x="6776" y="9410"/>
                          <a:pt x="12706" y="15612"/>
                          <a:pt x="18212" y="21600"/>
                        </a:cubicBezTo>
                        <a:cubicBezTo>
                          <a:pt x="18212" y="21600"/>
                          <a:pt x="18212" y="21386"/>
                          <a:pt x="18635" y="21386"/>
                        </a:cubicBezTo>
                        <a:cubicBezTo>
                          <a:pt x="19482" y="20745"/>
                          <a:pt x="20753" y="20103"/>
                          <a:pt x="21600" y="19675"/>
                        </a:cubicBezTo>
                        <a:cubicBezTo>
                          <a:pt x="19059" y="15184"/>
                          <a:pt x="15247" y="7913"/>
                          <a:pt x="10588" y="0"/>
                        </a:cubicBezTo>
                        <a:cubicBezTo>
                          <a:pt x="6776" y="428"/>
                          <a:pt x="3388" y="1283"/>
                          <a:pt x="0" y="256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88" name="Figura"/>
                  <p:cNvSpPr/>
                  <p:nvPr/>
                </p:nvSpPr>
                <p:spPr>
                  <a:xfrm>
                    <a:off x="342899" y="889000"/>
                    <a:ext cx="81282" cy="965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6253"/>
                        </a:moveTo>
                        <a:cubicBezTo>
                          <a:pt x="3375" y="11653"/>
                          <a:pt x="6412" y="16768"/>
                          <a:pt x="9450" y="21600"/>
                        </a:cubicBezTo>
                        <a:cubicBezTo>
                          <a:pt x="9788" y="21316"/>
                          <a:pt x="10125" y="21316"/>
                          <a:pt x="10463" y="21032"/>
                        </a:cubicBezTo>
                        <a:cubicBezTo>
                          <a:pt x="14175" y="19042"/>
                          <a:pt x="17888" y="17621"/>
                          <a:pt x="21600" y="16484"/>
                        </a:cubicBezTo>
                        <a:cubicBezTo>
                          <a:pt x="19238" y="10800"/>
                          <a:pt x="16538" y="5116"/>
                          <a:pt x="13837" y="0"/>
                        </a:cubicBezTo>
                        <a:cubicBezTo>
                          <a:pt x="9450" y="1421"/>
                          <a:pt x="4725" y="3411"/>
                          <a:pt x="0" y="625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89" name="Figura"/>
                  <p:cNvSpPr/>
                  <p:nvPr/>
                </p:nvSpPr>
                <p:spPr>
                  <a:xfrm>
                    <a:off x="444499" y="965199"/>
                    <a:ext cx="68582" cy="787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742"/>
                        </a:moveTo>
                        <a:cubicBezTo>
                          <a:pt x="2800" y="8361"/>
                          <a:pt x="5200" y="15329"/>
                          <a:pt x="7600" y="21600"/>
                        </a:cubicBezTo>
                        <a:cubicBezTo>
                          <a:pt x="12400" y="20555"/>
                          <a:pt x="17200" y="19858"/>
                          <a:pt x="21600" y="19510"/>
                        </a:cubicBezTo>
                        <a:cubicBezTo>
                          <a:pt x="20000" y="13587"/>
                          <a:pt x="18000" y="6968"/>
                          <a:pt x="16000" y="0"/>
                        </a:cubicBezTo>
                        <a:cubicBezTo>
                          <a:pt x="10800" y="0"/>
                          <a:pt x="5600" y="697"/>
                          <a:pt x="0" y="1742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90" name="Figura"/>
                  <p:cNvSpPr/>
                  <p:nvPr/>
                </p:nvSpPr>
                <p:spPr>
                  <a:xfrm>
                    <a:off x="368300" y="787400"/>
                    <a:ext cx="91440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2100" y="5040"/>
                          <a:pt x="4500" y="9720"/>
                          <a:pt x="6300" y="14760"/>
                        </a:cubicBezTo>
                        <a:cubicBezTo>
                          <a:pt x="7200" y="16920"/>
                          <a:pt x="8100" y="19080"/>
                          <a:pt x="9000" y="21600"/>
                        </a:cubicBezTo>
                        <a:cubicBezTo>
                          <a:pt x="13500" y="20160"/>
                          <a:pt x="17700" y="19440"/>
                          <a:pt x="21600" y="19440"/>
                        </a:cubicBezTo>
                        <a:cubicBezTo>
                          <a:pt x="18000" y="14040"/>
                          <a:pt x="9300" y="396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91" name="Figura"/>
                  <p:cNvSpPr/>
                  <p:nvPr/>
                </p:nvSpPr>
                <p:spPr>
                  <a:xfrm>
                    <a:off x="63500" y="50799"/>
                    <a:ext cx="382210" cy="774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54" h="21600" extrusionOk="0">
                        <a:moveTo>
                          <a:pt x="11260" y="12925"/>
                        </a:moveTo>
                        <a:cubicBezTo>
                          <a:pt x="7624" y="10340"/>
                          <a:pt x="4488" y="8073"/>
                          <a:pt x="3133" y="5807"/>
                        </a:cubicBezTo>
                        <a:cubicBezTo>
                          <a:pt x="1636" y="3364"/>
                          <a:pt x="2206" y="1275"/>
                          <a:pt x="2848" y="0"/>
                        </a:cubicBezTo>
                        <a:cubicBezTo>
                          <a:pt x="1921" y="142"/>
                          <a:pt x="424" y="673"/>
                          <a:pt x="68" y="2018"/>
                        </a:cubicBezTo>
                        <a:cubicBezTo>
                          <a:pt x="-146" y="3293"/>
                          <a:pt x="68" y="5099"/>
                          <a:pt x="1850" y="7224"/>
                        </a:cubicBezTo>
                        <a:cubicBezTo>
                          <a:pt x="3775" y="9525"/>
                          <a:pt x="6911" y="12075"/>
                          <a:pt x="10191" y="14801"/>
                        </a:cubicBezTo>
                        <a:cubicBezTo>
                          <a:pt x="12329" y="16536"/>
                          <a:pt x="14468" y="18271"/>
                          <a:pt x="16464" y="20113"/>
                        </a:cubicBezTo>
                        <a:cubicBezTo>
                          <a:pt x="18317" y="20325"/>
                          <a:pt x="20171" y="20998"/>
                          <a:pt x="21454" y="21600"/>
                        </a:cubicBezTo>
                        <a:cubicBezTo>
                          <a:pt x="20812" y="20892"/>
                          <a:pt x="20171" y="20148"/>
                          <a:pt x="19387" y="19369"/>
                        </a:cubicBezTo>
                        <a:cubicBezTo>
                          <a:pt x="16892" y="16997"/>
                          <a:pt x="13969" y="14943"/>
                          <a:pt x="11260" y="1292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92" name="Figura"/>
                  <p:cNvSpPr/>
                  <p:nvPr/>
                </p:nvSpPr>
                <p:spPr>
                  <a:xfrm>
                    <a:off x="419100" y="876300"/>
                    <a:ext cx="80011" cy="7973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190" extrusionOk="0">
                        <a:moveTo>
                          <a:pt x="0" y="1615"/>
                        </a:moveTo>
                        <a:cubicBezTo>
                          <a:pt x="2743" y="7690"/>
                          <a:pt x="5486" y="14440"/>
                          <a:pt x="7886" y="21190"/>
                        </a:cubicBezTo>
                        <a:cubicBezTo>
                          <a:pt x="12686" y="20177"/>
                          <a:pt x="17143" y="19502"/>
                          <a:pt x="21600" y="19502"/>
                        </a:cubicBezTo>
                        <a:cubicBezTo>
                          <a:pt x="19543" y="13427"/>
                          <a:pt x="17486" y="6677"/>
                          <a:pt x="14743" y="265"/>
                        </a:cubicBezTo>
                        <a:cubicBezTo>
                          <a:pt x="9943" y="-410"/>
                          <a:pt x="5143" y="265"/>
                          <a:pt x="0" y="161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93" name="Figura"/>
                  <p:cNvSpPr/>
                  <p:nvPr/>
                </p:nvSpPr>
                <p:spPr>
                  <a:xfrm>
                    <a:off x="482599" y="1054100"/>
                    <a:ext cx="59691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137"/>
                        </a:moveTo>
                        <a:cubicBezTo>
                          <a:pt x="5055" y="9322"/>
                          <a:pt x="9191" y="16598"/>
                          <a:pt x="11949" y="21600"/>
                        </a:cubicBezTo>
                        <a:cubicBezTo>
                          <a:pt x="14706" y="21145"/>
                          <a:pt x="18383" y="20691"/>
                          <a:pt x="21600" y="20691"/>
                        </a:cubicBezTo>
                        <a:cubicBezTo>
                          <a:pt x="21140" y="16598"/>
                          <a:pt x="19302" y="9322"/>
                          <a:pt x="15626" y="0"/>
                        </a:cubicBezTo>
                        <a:cubicBezTo>
                          <a:pt x="10570" y="0"/>
                          <a:pt x="5515" y="455"/>
                          <a:pt x="0" y="113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94" name="Figura"/>
                  <p:cNvSpPr/>
                  <p:nvPr/>
                </p:nvSpPr>
                <p:spPr>
                  <a:xfrm>
                    <a:off x="482599" y="876300"/>
                    <a:ext cx="73661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0" y="1080"/>
                        </a:lnTo>
                        <a:cubicBezTo>
                          <a:pt x="2607" y="7560"/>
                          <a:pt x="4841" y="14040"/>
                          <a:pt x="6703" y="20160"/>
                        </a:cubicBezTo>
                        <a:cubicBezTo>
                          <a:pt x="12290" y="20160"/>
                          <a:pt x="17131" y="20880"/>
                          <a:pt x="21600" y="21600"/>
                        </a:cubicBezTo>
                        <a:cubicBezTo>
                          <a:pt x="20483" y="15840"/>
                          <a:pt x="19366" y="10080"/>
                          <a:pt x="17503" y="4320"/>
                        </a:cubicBezTo>
                        <a:cubicBezTo>
                          <a:pt x="12662" y="2520"/>
                          <a:pt x="6703" y="72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95" name="Figura"/>
                  <p:cNvSpPr/>
                  <p:nvPr/>
                </p:nvSpPr>
                <p:spPr>
                  <a:xfrm>
                    <a:off x="482599" y="774700"/>
                    <a:ext cx="57414" cy="100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776" h="21600" extrusionOk="0">
                        <a:moveTo>
                          <a:pt x="95" y="18866"/>
                        </a:moveTo>
                        <a:cubicBezTo>
                          <a:pt x="7908" y="19413"/>
                          <a:pt x="14802" y="20506"/>
                          <a:pt x="20776" y="21600"/>
                        </a:cubicBezTo>
                        <a:cubicBezTo>
                          <a:pt x="17559" y="14491"/>
                          <a:pt x="13423" y="7382"/>
                          <a:pt x="8367" y="0"/>
                        </a:cubicBezTo>
                        <a:cubicBezTo>
                          <a:pt x="5150" y="4101"/>
                          <a:pt x="-824" y="11757"/>
                          <a:pt x="95" y="1886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96" name="Figura"/>
                  <p:cNvSpPr/>
                  <p:nvPr/>
                </p:nvSpPr>
                <p:spPr>
                  <a:xfrm>
                    <a:off x="126999" y="0"/>
                    <a:ext cx="379471" cy="8407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19" h="21600" extrusionOk="0">
                        <a:moveTo>
                          <a:pt x="4305" y="7080"/>
                        </a:moveTo>
                        <a:cubicBezTo>
                          <a:pt x="543" y="3165"/>
                          <a:pt x="3330" y="0"/>
                          <a:pt x="3330" y="0"/>
                        </a:cubicBezTo>
                        <a:cubicBezTo>
                          <a:pt x="3330" y="0"/>
                          <a:pt x="1867" y="131"/>
                          <a:pt x="1031" y="816"/>
                        </a:cubicBezTo>
                        <a:cubicBezTo>
                          <a:pt x="334" y="1795"/>
                          <a:pt x="-781" y="3981"/>
                          <a:pt x="822" y="6624"/>
                        </a:cubicBezTo>
                        <a:cubicBezTo>
                          <a:pt x="2145" y="8679"/>
                          <a:pt x="5142" y="10702"/>
                          <a:pt x="8625" y="13084"/>
                        </a:cubicBezTo>
                        <a:cubicBezTo>
                          <a:pt x="11343" y="14911"/>
                          <a:pt x="14200" y="16836"/>
                          <a:pt x="16638" y="19022"/>
                        </a:cubicBezTo>
                        <a:cubicBezTo>
                          <a:pt x="17614" y="19903"/>
                          <a:pt x="18450" y="20784"/>
                          <a:pt x="19147" y="21600"/>
                        </a:cubicBezTo>
                        <a:cubicBezTo>
                          <a:pt x="19425" y="20654"/>
                          <a:pt x="20471" y="19740"/>
                          <a:pt x="20819" y="19447"/>
                        </a:cubicBezTo>
                        <a:cubicBezTo>
                          <a:pt x="20401" y="18990"/>
                          <a:pt x="19983" y="18500"/>
                          <a:pt x="19425" y="18011"/>
                        </a:cubicBezTo>
                        <a:cubicBezTo>
                          <a:pt x="13991" y="12758"/>
                          <a:pt x="7511" y="10441"/>
                          <a:pt x="4305" y="708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97" name="Figura"/>
                  <p:cNvSpPr/>
                  <p:nvPr/>
                </p:nvSpPr>
                <p:spPr>
                  <a:xfrm>
                    <a:off x="533399" y="1054099"/>
                    <a:ext cx="44451" cy="1181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4937" y="9523"/>
                          <a:pt x="7406" y="16955"/>
                          <a:pt x="8023" y="21135"/>
                        </a:cubicBezTo>
                        <a:cubicBezTo>
                          <a:pt x="12960" y="21135"/>
                          <a:pt x="17280" y="21368"/>
                          <a:pt x="21600" y="21600"/>
                        </a:cubicBezTo>
                        <a:cubicBezTo>
                          <a:pt x="21600" y="15097"/>
                          <a:pt x="20983" y="7897"/>
                          <a:pt x="19131" y="465"/>
                        </a:cubicBezTo>
                        <a:cubicBezTo>
                          <a:pt x="14194" y="232"/>
                          <a:pt x="7406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98" name="Figura"/>
                  <p:cNvSpPr/>
                  <p:nvPr/>
                </p:nvSpPr>
                <p:spPr>
                  <a:xfrm>
                    <a:off x="520699" y="965199"/>
                    <a:ext cx="58421" cy="736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2817" y="7448"/>
                          <a:pt x="4696" y="14524"/>
                          <a:pt x="6574" y="20855"/>
                        </a:cubicBezTo>
                        <a:cubicBezTo>
                          <a:pt x="12209" y="20855"/>
                          <a:pt x="17374" y="21228"/>
                          <a:pt x="21600" y="21600"/>
                        </a:cubicBezTo>
                        <a:cubicBezTo>
                          <a:pt x="20661" y="15269"/>
                          <a:pt x="19722" y="8566"/>
                          <a:pt x="18313" y="1862"/>
                        </a:cubicBezTo>
                        <a:cubicBezTo>
                          <a:pt x="12678" y="1117"/>
                          <a:pt x="6574" y="372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99" name="Figura"/>
                  <p:cNvSpPr/>
                  <p:nvPr/>
                </p:nvSpPr>
                <p:spPr>
                  <a:xfrm>
                    <a:off x="342900" y="1003300"/>
                    <a:ext cx="67310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7776"/>
                        </a:moveTo>
                        <a:cubicBezTo>
                          <a:pt x="4483" y="12672"/>
                          <a:pt x="8966" y="17280"/>
                          <a:pt x="13042" y="21600"/>
                        </a:cubicBezTo>
                        <a:cubicBezTo>
                          <a:pt x="15487" y="19584"/>
                          <a:pt x="18340" y="17568"/>
                          <a:pt x="21192" y="15840"/>
                        </a:cubicBezTo>
                        <a:cubicBezTo>
                          <a:pt x="21192" y="15840"/>
                          <a:pt x="21600" y="15552"/>
                          <a:pt x="21600" y="15552"/>
                        </a:cubicBezTo>
                        <a:cubicBezTo>
                          <a:pt x="18340" y="10656"/>
                          <a:pt x="14672" y="5472"/>
                          <a:pt x="10596" y="0"/>
                        </a:cubicBezTo>
                        <a:cubicBezTo>
                          <a:pt x="6521" y="2304"/>
                          <a:pt x="3260" y="4896"/>
                          <a:pt x="0" y="777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00" name="Figura"/>
                  <p:cNvSpPr/>
                  <p:nvPr/>
                </p:nvSpPr>
                <p:spPr>
                  <a:xfrm>
                    <a:off x="292099" y="927100"/>
                    <a:ext cx="73661" cy="1016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8193" y="2160"/>
                        </a:moveTo>
                        <a:cubicBezTo>
                          <a:pt x="5214" y="4050"/>
                          <a:pt x="2607" y="6210"/>
                          <a:pt x="0" y="8370"/>
                        </a:cubicBezTo>
                        <a:cubicBezTo>
                          <a:pt x="4097" y="12960"/>
                          <a:pt x="7821" y="17280"/>
                          <a:pt x="11545" y="21600"/>
                        </a:cubicBezTo>
                        <a:cubicBezTo>
                          <a:pt x="14524" y="18900"/>
                          <a:pt x="17876" y="16470"/>
                          <a:pt x="21600" y="14310"/>
                        </a:cubicBezTo>
                        <a:cubicBezTo>
                          <a:pt x="18248" y="9720"/>
                          <a:pt x="14897" y="4860"/>
                          <a:pt x="11545" y="0"/>
                        </a:cubicBezTo>
                        <a:cubicBezTo>
                          <a:pt x="10800" y="810"/>
                          <a:pt x="9310" y="1350"/>
                          <a:pt x="8193" y="216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01" name="Figura"/>
                  <p:cNvSpPr/>
                  <p:nvPr/>
                </p:nvSpPr>
                <p:spPr>
                  <a:xfrm>
                    <a:off x="393700" y="1079499"/>
                    <a:ext cx="85091" cy="1435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4014"/>
                        </a:moveTo>
                        <a:cubicBezTo>
                          <a:pt x="8704" y="11660"/>
                          <a:pt x="15797" y="17777"/>
                          <a:pt x="20310" y="21600"/>
                        </a:cubicBezTo>
                        <a:cubicBezTo>
                          <a:pt x="20633" y="20644"/>
                          <a:pt x="20955" y="19688"/>
                          <a:pt x="21600" y="18542"/>
                        </a:cubicBezTo>
                        <a:cubicBezTo>
                          <a:pt x="17087" y="12807"/>
                          <a:pt x="11928" y="6881"/>
                          <a:pt x="6448" y="0"/>
                        </a:cubicBezTo>
                        <a:cubicBezTo>
                          <a:pt x="4191" y="1338"/>
                          <a:pt x="2257" y="2676"/>
                          <a:pt x="0" y="4014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02" name="Figura"/>
                  <p:cNvSpPr/>
                  <p:nvPr/>
                </p:nvSpPr>
                <p:spPr>
                  <a:xfrm>
                    <a:off x="241300" y="876299"/>
                    <a:ext cx="85091" cy="711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3869" y="7329"/>
                          <a:pt x="7737" y="14657"/>
                          <a:pt x="11284" y="21600"/>
                        </a:cubicBezTo>
                        <a:cubicBezTo>
                          <a:pt x="13218" y="18900"/>
                          <a:pt x="15475" y="16200"/>
                          <a:pt x="17731" y="13500"/>
                        </a:cubicBezTo>
                        <a:cubicBezTo>
                          <a:pt x="19021" y="11957"/>
                          <a:pt x="20310" y="10800"/>
                          <a:pt x="21600" y="9643"/>
                        </a:cubicBezTo>
                        <a:cubicBezTo>
                          <a:pt x="21600" y="9643"/>
                          <a:pt x="21600" y="9257"/>
                          <a:pt x="21600" y="9257"/>
                        </a:cubicBezTo>
                        <a:cubicBezTo>
                          <a:pt x="18376" y="7329"/>
                          <a:pt x="8382" y="1929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03" name="Figura"/>
                  <p:cNvSpPr/>
                  <p:nvPr/>
                </p:nvSpPr>
                <p:spPr>
                  <a:xfrm>
                    <a:off x="0" y="266700"/>
                    <a:ext cx="314281" cy="61849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6" h="21600" extrusionOk="0">
                        <a:moveTo>
                          <a:pt x="987" y="0"/>
                        </a:moveTo>
                        <a:cubicBezTo>
                          <a:pt x="-46" y="710"/>
                          <a:pt x="-304" y="1863"/>
                          <a:pt x="384" y="3859"/>
                        </a:cubicBezTo>
                        <a:cubicBezTo>
                          <a:pt x="2192" y="6963"/>
                          <a:pt x="5462" y="11754"/>
                          <a:pt x="10109" y="15967"/>
                        </a:cubicBezTo>
                        <a:cubicBezTo>
                          <a:pt x="11916" y="17564"/>
                          <a:pt x="13723" y="19161"/>
                          <a:pt x="15530" y="20713"/>
                        </a:cubicBezTo>
                        <a:cubicBezTo>
                          <a:pt x="17423" y="20846"/>
                          <a:pt x="19747" y="21290"/>
                          <a:pt x="21296" y="21600"/>
                        </a:cubicBezTo>
                        <a:cubicBezTo>
                          <a:pt x="18542" y="18894"/>
                          <a:pt x="15272" y="15745"/>
                          <a:pt x="11227" y="12020"/>
                        </a:cubicBezTo>
                        <a:cubicBezTo>
                          <a:pt x="5634" y="6786"/>
                          <a:pt x="2450" y="2484"/>
                          <a:pt x="987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04" name="Figura"/>
                  <p:cNvSpPr/>
                  <p:nvPr/>
                </p:nvSpPr>
                <p:spPr>
                  <a:xfrm>
                    <a:off x="254000" y="977900"/>
                    <a:ext cx="69850" cy="1041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0273"/>
                        </a:moveTo>
                        <a:cubicBezTo>
                          <a:pt x="4320" y="14224"/>
                          <a:pt x="8247" y="17912"/>
                          <a:pt x="12960" y="21600"/>
                        </a:cubicBezTo>
                        <a:cubicBezTo>
                          <a:pt x="15316" y="18439"/>
                          <a:pt x="18458" y="15541"/>
                          <a:pt x="21600" y="12644"/>
                        </a:cubicBezTo>
                        <a:cubicBezTo>
                          <a:pt x="17673" y="8693"/>
                          <a:pt x="13745" y="4215"/>
                          <a:pt x="9425" y="0"/>
                        </a:cubicBezTo>
                        <a:cubicBezTo>
                          <a:pt x="5498" y="3161"/>
                          <a:pt x="2356" y="6585"/>
                          <a:pt x="0" y="1027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05" name="Figura"/>
                  <p:cNvSpPr/>
                  <p:nvPr/>
                </p:nvSpPr>
                <p:spPr>
                  <a:xfrm>
                    <a:off x="304800" y="1054100"/>
                    <a:ext cx="66041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9900"/>
                        </a:moveTo>
                        <a:cubicBezTo>
                          <a:pt x="4569" y="13800"/>
                          <a:pt x="9138" y="17700"/>
                          <a:pt x="14123" y="21600"/>
                        </a:cubicBezTo>
                        <a:cubicBezTo>
                          <a:pt x="16200" y="18900"/>
                          <a:pt x="18692" y="16500"/>
                          <a:pt x="21600" y="14100"/>
                        </a:cubicBezTo>
                        <a:cubicBezTo>
                          <a:pt x="17446" y="9600"/>
                          <a:pt x="13292" y="4800"/>
                          <a:pt x="8723" y="0"/>
                        </a:cubicBezTo>
                        <a:cubicBezTo>
                          <a:pt x="4985" y="3000"/>
                          <a:pt x="2492" y="6300"/>
                          <a:pt x="0" y="99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06" name="Figura"/>
                  <p:cNvSpPr/>
                  <p:nvPr/>
                </p:nvSpPr>
                <p:spPr>
                  <a:xfrm>
                    <a:off x="368299" y="1130300"/>
                    <a:ext cx="107951" cy="1397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4713"/>
                        </a:moveTo>
                        <a:cubicBezTo>
                          <a:pt x="6861" y="10604"/>
                          <a:pt x="13722" y="16298"/>
                          <a:pt x="21346" y="21600"/>
                        </a:cubicBezTo>
                        <a:cubicBezTo>
                          <a:pt x="21346" y="21011"/>
                          <a:pt x="21600" y="20422"/>
                          <a:pt x="21600" y="19833"/>
                        </a:cubicBezTo>
                        <a:cubicBezTo>
                          <a:pt x="21600" y="19636"/>
                          <a:pt x="21600" y="19636"/>
                          <a:pt x="21600" y="19440"/>
                        </a:cubicBezTo>
                        <a:cubicBezTo>
                          <a:pt x="18296" y="15709"/>
                          <a:pt x="12198" y="8836"/>
                          <a:pt x="4320" y="0"/>
                        </a:cubicBezTo>
                        <a:cubicBezTo>
                          <a:pt x="2541" y="1571"/>
                          <a:pt x="1271" y="3142"/>
                          <a:pt x="0" y="471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07" name="Figura"/>
                  <p:cNvSpPr/>
                  <p:nvPr/>
                </p:nvSpPr>
                <p:spPr>
                  <a:xfrm>
                    <a:off x="228599" y="889000"/>
                    <a:ext cx="48367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063" h="21600" extrusionOk="0">
                        <a:moveTo>
                          <a:pt x="7419" y="21600"/>
                        </a:moveTo>
                        <a:cubicBezTo>
                          <a:pt x="11107" y="18644"/>
                          <a:pt x="15322" y="15688"/>
                          <a:pt x="20063" y="12960"/>
                        </a:cubicBezTo>
                        <a:cubicBezTo>
                          <a:pt x="13741" y="8867"/>
                          <a:pt x="7419" y="4320"/>
                          <a:pt x="1097" y="0"/>
                        </a:cubicBezTo>
                        <a:cubicBezTo>
                          <a:pt x="-1537" y="6594"/>
                          <a:pt x="570" y="14552"/>
                          <a:pt x="7419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08" name="Figura"/>
                  <p:cNvSpPr/>
                  <p:nvPr/>
                </p:nvSpPr>
                <p:spPr>
                  <a:xfrm>
                    <a:off x="-1" y="419099"/>
                    <a:ext cx="217335" cy="5473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535" h="21600" extrusionOk="0">
                        <a:moveTo>
                          <a:pt x="12855" y="12128"/>
                        </a:moveTo>
                        <a:cubicBezTo>
                          <a:pt x="7215" y="8019"/>
                          <a:pt x="3135" y="3458"/>
                          <a:pt x="375" y="0"/>
                        </a:cubicBezTo>
                        <a:cubicBezTo>
                          <a:pt x="375" y="652"/>
                          <a:pt x="-1065" y="3258"/>
                          <a:pt x="1695" y="6716"/>
                        </a:cubicBezTo>
                        <a:cubicBezTo>
                          <a:pt x="4575" y="9773"/>
                          <a:pt x="9015" y="13932"/>
                          <a:pt x="14775" y="17992"/>
                        </a:cubicBezTo>
                        <a:cubicBezTo>
                          <a:pt x="16575" y="19245"/>
                          <a:pt x="18495" y="20447"/>
                          <a:pt x="20415" y="21600"/>
                        </a:cubicBezTo>
                        <a:cubicBezTo>
                          <a:pt x="19695" y="20197"/>
                          <a:pt x="19695" y="18794"/>
                          <a:pt x="20535" y="17591"/>
                        </a:cubicBezTo>
                        <a:cubicBezTo>
                          <a:pt x="18135" y="15837"/>
                          <a:pt x="15495" y="14032"/>
                          <a:pt x="12855" y="1212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09" name="Figura"/>
                  <p:cNvSpPr/>
                  <p:nvPr/>
                </p:nvSpPr>
                <p:spPr>
                  <a:xfrm>
                    <a:off x="330200" y="1168400"/>
                    <a:ext cx="134620" cy="1346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3464" y="0"/>
                        </a:moveTo>
                        <a:cubicBezTo>
                          <a:pt x="2038" y="2445"/>
                          <a:pt x="815" y="4891"/>
                          <a:pt x="0" y="6928"/>
                        </a:cubicBezTo>
                        <a:cubicBezTo>
                          <a:pt x="4891" y="11411"/>
                          <a:pt x="9985" y="15283"/>
                          <a:pt x="14875" y="18340"/>
                        </a:cubicBezTo>
                        <a:cubicBezTo>
                          <a:pt x="17117" y="19766"/>
                          <a:pt x="19155" y="20785"/>
                          <a:pt x="21192" y="21600"/>
                        </a:cubicBezTo>
                        <a:cubicBezTo>
                          <a:pt x="21192" y="20581"/>
                          <a:pt x="21396" y="19562"/>
                          <a:pt x="21600" y="18340"/>
                        </a:cubicBezTo>
                        <a:cubicBezTo>
                          <a:pt x="15283" y="12430"/>
                          <a:pt x="9170" y="6317"/>
                          <a:pt x="3464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10" name="Figura"/>
                  <p:cNvSpPr/>
                  <p:nvPr/>
                </p:nvSpPr>
                <p:spPr>
                  <a:xfrm>
                    <a:off x="38100" y="673099"/>
                    <a:ext cx="200661" cy="3530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3144" y="7925"/>
                          <a:pt x="8613" y="15151"/>
                          <a:pt x="15175" y="21289"/>
                        </a:cubicBezTo>
                        <a:cubicBezTo>
                          <a:pt x="17635" y="21134"/>
                          <a:pt x="19959" y="21367"/>
                          <a:pt x="21600" y="21600"/>
                        </a:cubicBezTo>
                        <a:cubicBezTo>
                          <a:pt x="18182" y="18958"/>
                          <a:pt x="15038" y="16239"/>
                          <a:pt x="12167" y="13442"/>
                        </a:cubicBezTo>
                        <a:cubicBezTo>
                          <a:pt x="7109" y="8858"/>
                          <a:pt x="3144" y="4118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11" name="Figura"/>
                  <p:cNvSpPr/>
                  <p:nvPr/>
                </p:nvSpPr>
                <p:spPr>
                  <a:xfrm>
                    <a:off x="190500" y="1028700"/>
                    <a:ext cx="50800" cy="558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5660" y="21600"/>
                        </a:moveTo>
                        <a:cubicBezTo>
                          <a:pt x="17280" y="15218"/>
                          <a:pt x="19440" y="8836"/>
                          <a:pt x="21600" y="2945"/>
                        </a:cubicBezTo>
                        <a:cubicBezTo>
                          <a:pt x="16740" y="1473"/>
                          <a:pt x="8640" y="0"/>
                          <a:pt x="0" y="0"/>
                        </a:cubicBezTo>
                        <a:cubicBezTo>
                          <a:pt x="4860" y="7855"/>
                          <a:pt x="10260" y="14727"/>
                          <a:pt x="1566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12" name="Figura"/>
                  <p:cNvSpPr/>
                  <p:nvPr/>
                </p:nvSpPr>
                <p:spPr>
                  <a:xfrm>
                    <a:off x="228600" y="1041400"/>
                    <a:ext cx="55881" cy="1028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891" y="0"/>
                        </a:moveTo>
                        <a:cubicBezTo>
                          <a:pt x="2945" y="4000"/>
                          <a:pt x="982" y="8267"/>
                          <a:pt x="0" y="12533"/>
                        </a:cubicBezTo>
                        <a:cubicBezTo>
                          <a:pt x="4418" y="15733"/>
                          <a:pt x="8836" y="18667"/>
                          <a:pt x="13255" y="21600"/>
                        </a:cubicBezTo>
                        <a:cubicBezTo>
                          <a:pt x="15218" y="18400"/>
                          <a:pt x="18164" y="14667"/>
                          <a:pt x="21600" y="10933"/>
                        </a:cubicBezTo>
                        <a:cubicBezTo>
                          <a:pt x="16200" y="7467"/>
                          <a:pt x="11291" y="3733"/>
                          <a:pt x="5891" y="0"/>
                        </a:cubicBezTo>
                        <a:lnTo>
                          <a:pt x="5891" y="0"/>
                        </a:ln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413" name="Figura"/>
                  <p:cNvSpPr/>
                  <p:nvPr/>
                </p:nvSpPr>
                <p:spPr>
                  <a:xfrm>
                    <a:off x="279399" y="1104900"/>
                    <a:ext cx="62232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2000"/>
                        </a:moveTo>
                        <a:cubicBezTo>
                          <a:pt x="4408" y="15300"/>
                          <a:pt x="9257" y="18600"/>
                          <a:pt x="13665" y="21600"/>
                        </a:cubicBezTo>
                        <a:cubicBezTo>
                          <a:pt x="15869" y="18600"/>
                          <a:pt x="18514" y="15000"/>
                          <a:pt x="21600" y="11400"/>
                        </a:cubicBezTo>
                        <a:cubicBezTo>
                          <a:pt x="16751" y="7500"/>
                          <a:pt x="11902" y="3900"/>
                          <a:pt x="7053" y="0"/>
                        </a:cubicBezTo>
                        <a:cubicBezTo>
                          <a:pt x="4408" y="4200"/>
                          <a:pt x="1763" y="8400"/>
                          <a:pt x="0" y="120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299" name="Figura"/>
                <p:cNvSpPr/>
                <p:nvPr/>
              </p:nvSpPr>
              <p:spPr>
                <a:xfrm>
                  <a:off x="863599" y="241300"/>
                  <a:ext cx="116841" cy="12128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lnTo>
                        <a:pt x="0" y="1832"/>
                      </a:lnTo>
                      <a:lnTo>
                        <a:pt x="7983" y="1832"/>
                      </a:lnTo>
                      <a:lnTo>
                        <a:pt x="0" y="21600"/>
                      </a:lnTo>
                      <a:lnTo>
                        <a:pt x="10800" y="21600"/>
                      </a:lnTo>
                      <a:lnTo>
                        <a:pt x="21600" y="21600"/>
                      </a:lnTo>
                      <a:lnTo>
                        <a:pt x="13617" y="1832"/>
                      </a:lnTo>
                      <a:lnTo>
                        <a:pt x="21600" y="1832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300" name="Grupo"/>
                <p:cNvGrpSpPr/>
                <p:nvPr/>
              </p:nvGrpSpPr>
              <p:grpSpPr>
                <a:xfrm>
                  <a:off x="1054100" y="1854200"/>
                  <a:ext cx="582251" cy="1299210"/>
                  <a:chOff x="0" y="0"/>
                  <a:chExt cx="582250" cy="1299209"/>
                </a:xfrm>
              </p:grpSpPr>
              <p:sp>
                <p:nvSpPr>
                  <p:cNvPr id="354" name="Figura"/>
                  <p:cNvSpPr/>
                  <p:nvPr/>
                </p:nvSpPr>
                <p:spPr>
                  <a:xfrm>
                    <a:off x="241300" y="431799"/>
                    <a:ext cx="319764" cy="7200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7" h="21600" extrusionOk="0">
                        <a:moveTo>
                          <a:pt x="10758" y="7962"/>
                        </a:moveTo>
                        <a:cubicBezTo>
                          <a:pt x="6946" y="4876"/>
                          <a:pt x="3812" y="2286"/>
                          <a:pt x="1186" y="0"/>
                        </a:cubicBezTo>
                        <a:cubicBezTo>
                          <a:pt x="1271" y="876"/>
                          <a:pt x="1101" y="2057"/>
                          <a:pt x="0" y="2857"/>
                        </a:cubicBezTo>
                        <a:cubicBezTo>
                          <a:pt x="2287" y="4762"/>
                          <a:pt x="4828" y="6590"/>
                          <a:pt x="7285" y="8419"/>
                        </a:cubicBezTo>
                        <a:cubicBezTo>
                          <a:pt x="11266" y="11352"/>
                          <a:pt x="14993" y="14095"/>
                          <a:pt x="17280" y="16610"/>
                        </a:cubicBezTo>
                        <a:cubicBezTo>
                          <a:pt x="18974" y="18438"/>
                          <a:pt x="19398" y="20305"/>
                          <a:pt x="19482" y="21600"/>
                        </a:cubicBezTo>
                        <a:cubicBezTo>
                          <a:pt x="20584" y="21333"/>
                          <a:pt x="21600" y="20267"/>
                          <a:pt x="21261" y="18895"/>
                        </a:cubicBezTo>
                        <a:cubicBezTo>
                          <a:pt x="19991" y="16952"/>
                          <a:pt x="17111" y="13105"/>
                          <a:pt x="10758" y="7962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55" name="Figura"/>
                  <p:cNvSpPr/>
                  <p:nvPr/>
                </p:nvSpPr>
                <p:spPr>
                  <a:xfrm>
                    <a:off x="190499" y="406399"/>
                    <a:ext cx="52305" cy="1066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768" h="21600" extrusionOk="0">
                        <a:moveTo>
                          <a:pt x="0" y="5143"/>
                        </a:moveTo>
                        <a:cubicBezTo>
                          <a:pt x="1440" y="6686"/>
                          <a:pt x="2400" y="7971"/>
                          <a:pt x="3840" y="9514"/>
                        </a:cubicBezTo>
                        <a:cubicBezTo>
                          <a:pt x="7680" y="13629"/>
                          <a:pt x="11520" y="17486"/>
                          <a:pt x="15360" y="21600"/>
                        </a:cubicBezTo>
                        <a:cubicBezTo>
                          <a:pt x="21600" y="14400"/>
                          <a:pt x="19680" y="3086"/>
                          <a:pt x="18720" y="0"/>
                        </a:cubicBezTo>
                        <a:cubicBezTo>
                          <a:pt x="12480" y="2057"/>
                          <a:pt x="6240" y="3857"/>
                          <a:pt x="0" y="514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56" name="Figura"/>
                  <p:cNvSpPr/>
                  <p:nvPr/>
                </p:nvSpPr>
                <p:spPr>
                  <a:xfrm>
                    <a:off x="126999" y="241300"/>
                    <a:ext cx="68582" cy="901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3955"/>
                        </a:moveTo>
                        <a:cubicBezTo>
                          <a:pt x="2400" y="9735"/>
                          <a:pt x="4800" y="15515"/>
                          <a:pt x="7600" y="21600"/>
                        </a:cubicBezTo>
                        <a:cubicBezTo>
                          <a:pt x="12000" y="20687"/>
                          <a:pt x="16000" y="19166"/>
                          <a:pt x="20000" y="17341"/>
                        </a:cubicBezTo>
                        <a:cubicBezTo>
                          <a:pt x="20400" y="17037"/>
                          <a:pt x="20800" y="16732"/>
                          <a:pt x="21600" y="16428"/>
                        </a:cubicBezTo>
                        <a:cubicBezTo>
                          <a:pt x="17600" y="10648"/>
                          <a:pt x="14400" y="5172"/>
                          <a:pt x="10800" y="0"/>
                        </a:cubicBezTo>
                        <a:cubicBezTo>
                          <a:pt x="7200" y="1825"/>
                          <a:pt x="3600" y="3042"/>
                          <a:pt x="0" y="395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57" name="Figura"/>
                  <p:cNvSpPr/>
                  <p:nvPr/>
                </p:nvSpPr>
                <p:spPr>
                  <a:xfrm>
                    <a:off x="88900" y="114300"/>
                    <a:ext cx="64770" cy="1282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965" y="214"/>
                        </a:moveTo>
                        <a:cubicBezTo>
                          <a:pt x="2118" y="855"/>
                          <a:pt x="847" y="1497"/>
                          <a:pt x="0" y="1925"/>
                        </a:cubicBezTo>
                        <a:cubicBezTo>
                          <a:pt x="2541" y="6416"/>
                          <a:pt x="6353" y="13687"/>
                          <a:pt x="11012" y="21600"/>
                        </a:cubicBezTo>
                        <a:cubicBezTo>
                          <a:pt x="14824" y="20958"/>
                          <a:pt x="18212" y="20103"/>
                          <a:pt x="21600" y="19034"/>
                        </a:cubicBezTo>
                        <a:cubicBezTo>
                          <a:pt x="14824" y="12190"/>
                          <a:pt x="8894" y="5988"/>
                          <a:pt x="3388" y="0"/>
                        </a:cubicBezTo>
                        <a:cubicBezTo>
                          <a:pt x="3388" y="0"/>
                          <a:pt x="2965" y="0"/>
                          <a:pt x="2965" y="214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58" name="Figura"/>
                  <p:cNvSpPr/>
                  <p:nvPr/>
                </p:nvSpPr>
                <p:spPr>
                  <a:xfrm>
                    <a:off x="152399" y="317499"/>
                    <a:ext cx="81282" cy="957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434" extrusionOk="0">
                        <a:moveTo>
                          <a:pt x="11137" y="402"/>
                        </a:moveTo>
                        <a:cubicBezTo>
                          <a:pt x="7425" y="2392"/>
                          <a:pt x="3712" y="3813"/>
                          <a:pt x="0" y="4950"/>
                        </a:cubicBezTo>
                        <a:cubicBezTo>
                          <a:pt x="2362" y="10634"/>
                          <a:pt x="5063" y="16318"/>
                          <a:pt x="7762" y="21434"/>
                        </a:cubicBezTo>
                        <a:cubicBezTo>
                          <a:pt x="12150" y="20013"/>
                          <a:pt x="16875" y="18023"/>
                          <a:pt x="21600" y="15466"/>
                        </a:cubicBezTo>
                        <a:cubicBezTo>
                          <a:pt x="18225" y="10066"/>
                          <a:pt x="15188" y="4950"/>
                          <a:pt x="12150" y="118"/>
                        </a:cubicBezTo>
                        <a:cubicBezTo>
                          <a:pt x="11813" y="-166"/>
                          <a:pt x="11475" y="118"/>
                          <a:pt x="11137" y="402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59" name="Figura"/>
                  <p:cNvSpPr/>
                  <p:nvPr/>
                </p:nvSpPr>
                <p:spPr>
                  <a:xfrm>
                    <a:off x="63499" y="253999"/>
                    <a:ext cx="68582" cy="787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090"/>
                        </a:moveTo>
                        <a:cubicBezTo>
                          <a:pt x="1600" y="8013"/>
                          <a:pt x="3600" y="14632"/>
                          <a:pt x="5600" y="21600"/>
                        </a:cubicBezTo>
                        <a:cubicBezTo>
                          <a:pt x="10800" y="21600"/>
                          <a:pt x="16000" y="20903"/>
                          <a:pt x="21600" y="19858"/>
                        </a:cubicBezTo>
                        <a:cubicBezTo>
                          <a:pt x="18800" y="13239"/>
                          <a:pt x="16400" y="6271"/>
                          <a:pt x="14000" y="0"/>
                        </a:cubicBezTo>
                        <a:cubicBezTo>
                          <a:pt x="9200" y="1394"/>
                          <a:pt x="4400" y="2090"/>
                          <a:pt x="0" y="209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60" name="Figura"/>
                  <p:cNvSpPr/>
                  <p:nvPr/>
                </p:nvSpPr>
                <p:spPr>
                  <a:xfrm>
                    <a:off x="114299" y="431800"/>
                    <a:ext cx="92711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2427" y="0"/>
                        </a:moveTo>
                        <a:cubicBezTo>
                          <a:pt x="7989" y="1440"/>
                          <a:pt x="3847" y="2160"/>
                          <a:pt x="0" y="2160"/>
                        </a:cubicBezTo>
                        <a:cubicBezTo>
                          <a:pt x="4142" y="7560"/>
                          <a:pt x="12723" y="17640"/>
                          <a:pt x="21600" y="21600"/>
                        </a:cubicBezTo>
                        <a:cubicBezTo>
                          <a:pt x="19529" y="16560"/>
                          <a:pt x="17162" y="11880"/>
                          <a:pt x="15386" y="6840"/>
                        </a:cubicBezTo>
                        <a:cubicBezTo>
                          <a:pt x="14203" y="4680"/>
                          <a:pt x="13315" y="2520"/>
                          <a:pt x="12427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61" name="Figura"/>
                  <p:cNvSpPr/>
                  <p:nvPr/>
                </p:nvSpPr>
                <p:spPr>
                  <a:xfrm>
                    <a:off x="126999" y="482599"/>
                    <a:ext cx="382211" cy="77343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54" h="21600" extrusionOk="0">
                        <a:moveTo>
                          <a:pt x="11263" y="6810"/>
                        </a:moveTo>
                        <a:cubicBezTo>
                          <a:pt x="9125" y="5072"/>
                          <a:pt x="6986" y="3334"/>
                          <a:pt x="4990" y="1490"/>
                        </a:cubicBezTo>
                        <a:cubicBezTo>
                          <a:pt x="3137" y="1277"/>
                          <a:pt x="1283" y="603"/>
                          <a:pt x="0" y="0"/>
                        </a:cubicBezTo>
                        <a:cubicBezTo>
                          <a:pt x="642" y="709"/>
                          <a:pt x="1283" y="1454"/>
                          <a:pt x="2067" y="2234"/>
                        </a:cubicBezTo>
                        <a:cubicBezTo>
                          <a:pt x="4562" y="4611"/>
                          <a:pt x="7414" y="6668"/>
                          <a:pt x="10194" y="8654"/>
                        </a:cubicBezTo>
                        <a:cubicBezTo>
                          <a:pt x="13830" y="11243"/>
                          <a:pt x="16966" y="13513"/>
                          <a:pt x="18321" y="15783"/>
                        </a:cubicBezTo>
                        <a:cubicBezTo>
                          <a:pt x="19818" y="18231"/>
                          <a:pt x="19248" y="20323"/>
                          <a:pt x="18606" y="21600"/>
                        </a:cubicBezTo>
                        <a:cubicBezTo>
                          <a:pt x="19533" y="21458"/>
                          <a:pt x="21030" y="20926"/>
                          <a:pt x="21386" y="19578"/>
                        </a:cubicBezTo>
                        <a:cubicBezTo>
                          <a:pt x="21600" y="18301"/>
                          <a:pt x="21386" y="16493"/>
                          <a:pt x="19604" y="14365"/>
                        </a:cubicBezTo>
                        <a:cubicBezTo>
                          <a:pt x="17679" y="12059"/>
                          <a:pt x="14543" y="9505"/>
                          <a:pt x="11263" y="681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62" name="Figura"/>
                  <p:cNvSpPr/>
                  <p:nvPr/>
                </p:nvSpPr>
                <p:spPr>
                  <a:xfrm>
                    <a:off x="88900" y="342900"/>
                    <a:ext cx="80011" cy="800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057"/>
                        </a:moveTo>
                        <a:cubicBezTo>
                          <a:pt x="2057" y="8229"/>
                          <a:pt x="4114" y="15086"/>
                          <a:pt x="6857" y="21600"/>
                        </a:cubicBezTo>
                        <a:cubicBezTo>
                          <a:pt x="11657" y="21600"/>
                          <a:pt x="16457" y="21257"/>
                          <a:pt x="21600" y="19886"/>
                        </a:cubicBezTo>
                        <a:cubicBezTo>
                          <a:pt x="18857" y="13714"/>
                          <a:pt x="16114" y="6857"/>
                          <a:pt x="13714" y="0"/>
                        </a:cubicBezTo>
                        <a:cubicBezTo>
                          <a:pt x="9257" y="1371"/>
                          <a:pt x="4457" y="2057"/>
                          <a:pt x="0" y="205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63" name="Figura"/>
                  <p:cNvSpPr/>
                  <p:nvPr/>
                </p:nvSpPr>
                <p:spPr>
                  <a:xfrm>
                    <a:off x="50799" y="127000"/>
                    <a:ext cx="59691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909"/>
                        </a:moveTo>
                        <a:cubicBezTo>
                          <a:pt x="460" y="5002"/>
                          <a:pt x="2298" y="12278"/>
                          <a:pt x="5974" y="21600"/>
                        </a:cubicBezTo>
                        <a:cubicBezTo>
                          <a:pt x="11030" y="21373"/>
                          <a:pt x="16545" y="21145"/>
                          <a:pt x="21600" y="20463"/>
                        </a:cubicBezTo>
                        <a:cubicBezTo>
                          <a:pt x="16545" y="12278"/>
                          <a:pt x="12409" y="5002"/>
                          <a:pt x="9651" y="0"/>
                        </a:cubicBezTo>
                        <a:cubicBezTo>
                          <a:pt x="6434" y="682"/>
                          <a:pt x="3217" y="909"/>
                          <a:pt x="0" y="909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64" name="Figura"/>
                  <p:cNvSpPr/>
                  <p:nvPr/>
                </p:nvSpPr>
                <p:spPr>
                  <a:xfrm>
                    <a:off x="25400" y="355599"/>
                    <a:ext cx="74931" cy="774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4644" y="1416"/>
                        </a:moveTo>
                        <a:cubicBezTo>
                          <a:pt x="9153" y="1416"/>
                          <a:pt x="4393" y="708"/>
                          <a:pt x="0" y="0"/>
                        </a:cubicBezTo>
                        <a:cubicBezTo>
                          <a:pt x="1098" y="5666"/>
                          <a:pt x="2197" y="11331"/>
                          <a:pt x="4027" y="16997"/>
                        </a:cubicBezTo>
                        <a:cubicBezTo>
                          <a:pt x="9153" y="19121"/>
                          <a:pt x="15010" y="20538"/>
                          <a:pt x="21600" y="21600"/>
                        </a:cubicBezTo>
                        <a:lnTo>
                          <a:pt x="21600" y="20538"/>
                        </a:lnTo>
                        <a:cubicBezTo>
                          <a:pt x="18671" y="13810"/>
                          <a:pt x="16475" y="7436"/>
                          <a:pt x="14644" y="141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65" name="Figura"/>
                  <p:cNvSpPr/>
                  <p:nvPr/>
                </p:nvSpPr>
                <p:spPr>
                  <a:xfrm>
                    <a:off x="38100" y="431800"/>
                    <a:ext cx="57225" cy="100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58" h="21600" extrusionOk="0">
                        <a:moveTo>
                          <a:pt x="12209" y="21600"/>
                        </a:moveTo>
                        <a:cubicBezTo>
                          <a:pt x="15965" y="17499"/>
                          <a:pt x="21600" y="9570"/>
                          <a:pt x="21130" y="2734"/>
                        </a:cubicBezTo>
                        <a:cubicBezTo>
                          <a:pt x="13148" y="2187"/>
                          <a:pt x="6104" y="1094"/>
                          <a:pt x="0" y="0"/>
                        </a:cubicBezTo>
                        <a:cubicBezTo>
                          <a:pt x="2817" y="7109"/>
                          <a:pt x="7043" y="14218"/>
                          <a:pt x="12209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66" name="Figura"/>
                  <p:cNvSpPr/>
                  <p:nvPr/>
                </p:nvSpPr>
                <p:spPr>
                  <a:xfrm>
                    <a:off x="76199" y="457200"/>
                    <a:ext cx="380741" cy="8420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22" h="21600" extrusionOk="0">
                        <a:moveTo>
                          <a:pt x="12154" y="8503"/>
                        </a:moveTo>
                        <a:cubicBezTo>
                          <a:pt x="9446" y="6679"/>
                          <a:pt x="6598" y="4757"/>
                          <a:pt x="4167" y="2574"/>
                        </a:cubicBezTo>
                        <a:cubicBezTo>
                          <a:pt x="3195" y="1694"/>
                          <a:pt x="2361" y="814"/>
                          <a:pt x="1667" y="0"/>
                        </a:cubicBezTo>
                        <a:cubicBezTo>
                          <a:pt x="1389" y="945"/>
                          <a:pt x="347" y="1857"/>
                          <a:pt x="0" y="2150"/>
                        </a:cubicBezTo>
                        <a:cubicBezTo>
                          <a:pt x="417" y="2606"/>
                          <a:pt x="833" y="3095"/>
                          <a:pt x="1389" y="3584"/>
                        </a:cubicBezTo>
                        <a:cubicBezTo>
                          <a:pt x="6876" y="8829"/>
                          <a:pt x="13335" y="11175"/>
                          <a:pt x="16530" y="14530"/>
                        </a:cubicBezTo>
                        <a:cubicBezTo>
                          <a:pt x="20280" y="18440"/>
                          <a:pt x="17502" y="21600"/>
                          <a:pt x="17502" y="21600"/>
                        </a:cubicBezTo>
                        <a:cubicBezTo>
                          <a:pt x="17502" y="21600"/>
                          <a:pt x="18961" y="21470"/>
                          <a:pt x="19794" y="20786"/>
                        </a:cubicBezTo>
                        <a:cubicBezTo>
                          <a:pt x="20489" y="19808"/>
                          <a:pt x="21600" y="17625"/>
                          <a:pt x="20003" y="14986"/>
                        </a:cubicBezTo>
                        <a:cubicBezTo>
                          <a:pt x="18683" y="12934"/>
                          <a:pt x="15696" y="10881"/>
                          <a:pt x="12154" y="850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67" name="Figura"/>
                  <p:cNvSpPr/>
                  <p:nvPr/>
                </p:nvSpPr>
                <p:spPr>
                  <a:xfrm>
                    <a:off x="-1" y="139699"/>
                    <a:ext cx="44451" cy="1181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0" y="6503"/>
                          <a:pt x="1234" y="13703"/>
                          <a:pt x="2469" y="21135"/>
                        </a:cubicBezTo>
                        <a:cubicBezTo>
                          <a:pt x="7406" y="21368"/>
                          <a:pt x="14194" y="21600"/>
                          <a:pt x="21600" y="21600"/>
                        </a:cubicBezTo>
                        <a:cubicBezTo>
                          <a:pt x="16663" y="12077"/>
                          <a:pt x="14194" y="4645"/>
                          <a:pt x="13577" y="465"/>
                        </a:cubicBezTo>
                        <a:cubicBezTo>
                          <a:pt x="9257" y="232"/>
                          <a:pt x="432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68" name="Figura"/>
                  <p:cNvSpPr/>
                  <p:nvPr/>
                </p:nvSpPr>
                <p:spPr>
                  <a:xfrm>
                    <a:off x="12699" y="266699"/>
                    <a:ext cx="58421" cy="736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939" y="6331"/>
                          <a:pt x="1878" y="13034"/>
                          <a:pt x="3287" y="19738"/>
                        </a:cubicBezTo>
                        <a:cubicBezTo>
                          <a:pt x="8452" y="20483"/>
                          <a:pt x="15026" y="21228"/>
                          <a:pt x="21600" y="21600"/>
                        </a:cubicBezTo>
                        <a:cubicBezTo>
                          <a:pt x="18783" y="14152"/>
                          <a:pt x="16904" y="7076"/>
                          <a:pt x="15026" y="745"/>
                        </a:cubicBezTo>
                        <a:cubicBezTo>
                          <a:pt x="9391" y="745"/>
                          <a:pt x="4226" y="372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69" name="Figura"/>
                  <p:cNvSpPr/>
                  <p:nvPr/>
                </p:nvSpPr>
                <p:spPr>
                  <a:xfrm>
                    <a:off x="165100" y="203200"/>
                    <a:ext cx="67310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408" y="5760"/>
                        </a:moveTo>
                        <a:cubicBezTo>
                          <a:pt x="408" y="5760"/>
                          <a:pt x="0" y="6048"/>
                          <a:pt x="0" y="6048"/>
                        </a:cubicBezTo>
                        <a:cubicBezTo>
                          <a:pt x="3260" y="10944"/>
                          <a:pt x="6928" y="16128"/>
                          <a:pt x="11004" y="21600"/>
                        </a:cubicBezTo>
                        <a:cubicBezTo>
                          <a:pt x="15079" y="19296"/>
                          <a:pt x="18340" y="16704"/>
                          <a:pt x="21600" y="13824"/>
                        </a:cubicBezTo>
                        <a:cubicBezTo>
                          <a:pt x="17117" y="8928"/>
                          <a:pt x="12634" y="4320"/>
                          <a:pt x="8558" y="0"/>
                        </a:cubicBezTo>
                        <a:cubicBezTo>
                          <a:pt x="6113" y="2016"/>
                          <a:pt x="3260" y="4032"/>
                          <a:pt x="408" y="576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70" name="Figura"/>
                  <p:cNvSpPr/>
                  <p:nvPr/>
                </p:nvSpPr>
                <p:spPr>
                  <a:xfrm>
                    <a:off x="215900" y="279400"/>
                    <a:ext cx="74931" cy="1016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7290"/>
                        </a:moveTo>
                        <a:cubicBezTo>
                          <a:pt x="3295" y="11880"/>
                          <a:pt x="6590" y="16740"/>
                          <a:pt x="9885" y="21600"/>
                        </a:cubicBezTo>
                        <a:cubicBezTo>
                          <a:pt x="10983" y="20790"/>
                          <a:pt x="12447" y="20250"/>
                          <a:pt x="13546" y="19440"/>
                        </a:cubicBezTo>
                        <a:cubicBezTo>
                          <a:pt x="16475" y="17550"/>
                          <a:pt x="19037" y="15390"/>
                          <a:pt x="21600" y="13230"/>
                        </a:cubicBezTo>
                        <a:cubicBezTo>
                          <a:pt x="17573" y="8640"/>
                          <a:pt x="13912" y="4320"/>
                          <a:pt x="10251" y="0"/>
                        </a:cubicBezTo>
                        <a:cubicBezTo>
                          <a:pt x="7322" y="2700"/>
                          <a:pt x="4027" y="5130"/>
                          <a:pt x="0" y="729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71" name="Figura"/>
                  <p:cNvSpPr/>
                  <p:nvPr/>
                </p:nvSpPr>
                <p:spPr>
                  <a:xfrm>
                    <a:off x="101600" y="76199"/>
                    <a:ext cx="85091" cy="1422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893"/>
                        </a:moveTo>
                        <a:cubicBezTo>
                          <a:pt x="4513" y="8679"/>
                          <a:pt x="9672" y="14657"/>
                          <a:pt x="15152" y="21600"/>
                        </a:cubicBezTo>
                        <a:cubicBezTo>
                          <a:pt x="17409" y="20443"/>
                          <a:pt x="19666" y="19093"/>
                          <a:pt x="21600" y="17743"/>
                        </a:cubicBezTo>
                        <a:cubicBezTo>
                          <a:pt x="12896" y="10029"/>
                          <a:pt x="5803" y="3857"/>
                          <a:pt x="1290" y="0"/>
                        </a:cubicBezTo>
                        <a:cubicBezTo>
                          <a:pt x="645" y="964"/>
                          <a:pt x="322" y="1929"/>
                          <a:pt x="0" y="289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72" name="Figura"/>
                  <p:cNvSpPr/>
                  <p:nvPr/>
                </p:nvSpPr>
                <p:spPr>
                  <a:xfrm>
                    <a:off x="254000" y="355599"/>
                    <a:ext cx="85091" cy="711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3869" y="8100"/>
                        </a:moveTo>
                        <a:cubicBezTo>
                          <a:pt x="2579" y="9643"/>
                          <a:pt x="1290" y="10800"/>
                          <a:pt x="0" y="11957"/>
                        </a:cubicBezTo>
                        <a:cubicBezTo>
                          <a:pt x="0" y="11957"/>
                          <a:pt x="0" y="12343"/>
                          <a:pt x="0" y="12343"/>
                        </a:cubicBezTo>
                        <a:cubicBezTo>
                          <a:pt x="3224" y="14271"/>
                          <a:pt x="12896" y="19286"/>
                          <a:pt x="21600" y="21600"/>
                        </a:cubicBezTo>
                        <a:cubicBezTo>
                          <a:pt x="17731" y="14271"/>
                          <a:pt x="13863" y="6943"/>
                          <a:pt x="10316" y="0"/>
                        </a:cubicBezTo>
                        <a:cubicBezTo>
                          <a:pt x="8382" y="3086"/>
                          <a:pt x="6125" y="5786"/>
                          <a:pt x="3869" y="81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73" name="Figura"/>
                  <p:cNvSpPr/>
                  <p:nvPr/>
                </p:nvSpPr>
                <p:spPr>
                  <a:xfrm>
                    <a:off x="266700" y="419099"/>
                    <a:ext cx="315551" cy="6197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7" h="21600" extrusionOk="0">
                        <a:moveTo>
                          <a:pt x="11143" y="5621"/>
                        </a:moveTo>
                        <a:cubicBezTo>
                          <a:pt x="9343" y="4028"/>
                          <a:pt x="7543" y="2434"/>
                          <a:pt x="5743" y="885"/>
                        </a:cubicBezTo>
                        <a:cubicBezTo>
                          <a:pt x="3857" y="752"/>
                          <a:pt x="1543" y="310"/>
                          <a:pt x="0" y="0"/>
                        </a:cubicBezTo>
                        <a:cubicBezTo>
                          <a:pt x="2743" y="2700"/>
                          <a:pt x="6000" y="5843"/>
                          <a:pt x="10029" y="9561"/>
                        </a:cubicBezTo>
                        <a:cubicBezTo>
                          <a:pt x="15686" y="14784"/>
                          <a:pt x="18857" y="19121"/>
                          <a:pt x="20314" y="21600"/>
                        </a:cubicBezTo>
                        <a:cubicBezTo>
                          <a:pt x="21343" y="20892"/>
                          <a:pt x="21600" y="19741"/>
                          <a:pt x="20914" y="17749"/>
                        </a:cubicBezTo>
                        <a:cubicBezTo>
                          <a:pt x="19029" y="14607"/>
                          <a:pt x="15857" y="9826"/>
                          <a:pt x="11143" y="5621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74" name="Figura"/>
                  <p:cNvSpPr/>
                  <p:nvPr/>
                </p:nvSpPr>
                <p:spPr>
                  <a:xfrm>
                    <a:off x="253999" y="228600"/>
                    <a:ext cx="68582" cy="1041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8956"/>
                        </a:moveTo>
                        <a:cubicBezTo>
                          <a:pt x="4000" y="12907"/>
                          <a:pt x="8000" y="17385"/>
                          <a:pt x="12400" y="21600"/>
                        </a:cubicBezTo>
                        <a:cubicBezTo>
                          <a:pt x="16000" y="18439"/>
                          <a:pt x="19200" y="14751"/>
                          <a:pt x="21600" y="11327"/>
                        </a:cubicBezTo>
                        <a:cubicBezTo>
                          <a:pt x="17200" y="7376"/>
                          <a:pt x="13200" y="3688"/>
                          <a:pt x="8400" y="0"/>
                        </a:cubicBezTo>
                        <a:cubicBezTo>
                          <a:pt x="6000" y="2898"/>
                          <a:pt x="3200" y="6059"/>
                          <a:pt x="0" y="895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75" name="Figura"/>
                  <p:cNvSpPr/>
                  <p:nvPr/>
                </p:nvSpPr>
                <p:spPr>
                  <a:xfrm>
                    <a:off x="203200" y="165099"/>
                    <a:ext cx="64770" cy="927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7693"/>
                        </a:moveTo>
                        <a:cubicBezTo>
                          <a:pt x="4235" y="12132"/>
                          <a:pt x="8471" y="16866"/>
                          <a:pt x="13129" y="21600"/>
                        </a:cubicBezTo>
                        <a:cubicBezTo>
                          <a:pt x="16518" y="18345"/>
                          <a:pt x="19482" y="15090"/>
                          <a:pt x="21600" y="11540"/>
                        </a:cubicBezTo>
                        <a:cubicBezTo>
                          <a:pt x="16941" y="7693"/>
                          <a:pt x="12282" y="3847"/>
                          <a:pt x="7200" y="0"/>
                        </a:cubicBezTo>
                        <a:cubicBezTo>
                          <a:pt x="5506" y="2663"/>
                          <a:pt x="2965" y="5326"/>
                          <a:pt x="0" y="769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76" name="Figura"/>
                  <p:cNvSpPr/>
                  <p:nvPr/>
                </p:nvSpPr>
                <p:spPr>
                  <a:xfrm>
                    <a:off x="114299" y="38100"/>
                    <a:ext cx="107951" cy="1397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54" y="0"/>
                        </a:moveTo>
                        <a:cubicBezTo>
                          <a:pt x="254" y="589"/>
                          <a:pt x="0" y="1178"/>
                          <a:pt x="0" y="1767"/>
                        </a:cubicBezTo>
                        <a:cubicBezTo>
                          <a:pt x="0" y="1964"/>
                          <a:pt x="0" y="1964"/>
                          <a:pt x="0" y="2160"/>
                        </a:cubicBezTo>
                        <a:cubicBezTo>
                          <a:pt x="3304" y="5891"/>
                          <a:pt x="9402" y="12764"/>
                          <a:pt x="17280" y="21600"/>
                        </a:cubicBezTo>
                        <a:cubicBezTo>
                          <a:pt x="18805" y="20029"/>
                          <a:pt x="20329" y="18458"/>
                          <a:pt x="21600" y="16887"/>
                        </a:cubicBezTo>
                        <a:cubicBezTo>
                          <a:pt x="14739" y="10996"/>
                          <a:pt x="7878" y="5302"/>
                          <a:pt x="254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77" name="Figura"/>
                  <p:cNvSpPr/>
                  <p:nvPr/>
                </p:nvSpPr>
                <p:spPr>
                  <a:xfrm>
                    <a:off x="304800" y="292100"/>
                    <a:ext cx="48920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10" h="21600" extrusionOk="0">
                        <a:moveTo>
                          <a:pt x="0" y="8640"/>
                        </a:moveTo>
                        <a:cubicBezTo>
                          <a:pt x="6171" y="12733"/>
                          <a:pt x="12343" y="17280"/>
                          <a:pt x="18514" y="21600"/>
                        </a:cubicBezTo>
                        <a:cubicBezTo>
                          <a:pt x="21600" y="15006"/>
                          <a:pt x="19029" y="7048"/>
                          <a:pt x="12343" y="0"/>
                        </a:cubicBezTo>
                        <a:cubicBezTo>
                          <a:pt x="8743" y="2956"/>
                          <a:pt x="4629" y="5912"/>
                          <a:pt x="0" y="864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78" name="Figura"/>
                  <p:cNvSpPr/>
                  <p:nvPr/>
                </p:nvSpPr>
                <p:spPr>
                  <a:xfrm>
                    <a:off x="355599" y="330199"/>
                    <a:ext cx="218605" cy="5473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541" h="21600" extrusionOk="0">
                        <a:moveTo>
                          <a:pt x="5728" y="3608"/>
                        </a:moveTo>
                        <a:cubicBezTo>
                          <a:pt x="3938" y="2355"/>
                          <a:pt x="2029" y="1153"/>
                          <a:pt x="119" y="0"/>
                        </a:cubicBezTo>
                        <a:cubicBezTo>
                          <a:pt x="835" y="1403"/>
                          <a:pt x="835" y="2806"/>
                          <a:pt x="0" y="4009"/>
                        </a:cubicBezTo>
                        <a:cubicBezTo>
                          <a:pt x="2625" y="5763"/>
                          <a:pt x="5251" y="7618"/>
                          <a:pt x="7757" y="9472"/>
                        </a:cubicBezTo>
                        <a:cubicBezTo>
                          <a:pt x="13366" y="13581"/>
                          <a:pt x="17423" y="18142"/>
                          <a:pt x="20168" y="21600"/>
                        </a:cubicBezTo>
                        <a:cubicBezTo>
                          <a:pt x="20168" y="20948"/>
                          <a:pt x="21600" y="18342"/>
                          <a:pt x="18855" y="14884"/>
                        </a:cubicBezTo>
                        <a:cubicBezTo>
                          <a:pt x="15752" y="11777"/>
                          <a:pt x="11456" y="7618"/>
                          <a:pt x="5728" y="360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79" name="Figura"/>
                  <p:cNvSpPr/>
                  <p:nvPr/>
                </p:nvSpPr>
                <p:spPr>
                  <a:xfrm>
                    <a:off x="114300" y="0"/>
                    <a:ext cx="133350" cy="133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411" y="0"/>
                        </a:moveTo>
                        <a:cubicBezTo>
                          <a:pt x="411" y="1029"/>
                          <a:pt x="206" y="2057"/>
                          <a:pt x="0" y="3291"/>
                        </a:cubicBezTo>
                        <a:cubicBezTo>
                          <a:pt x="6377" y="9051"/>
                          <a:pt x="12343" y="15223"/>
                          <a:pt x="18103" y="21600"/>
                        </a:cubicBezTo>
                        <a:cubicBezTo>
                          <a:pt x="19543" y="19131"/>
                          <a:pt x="20777" y="16663"/>
                          <a:pt x="21600" y="14606"/>
                        </a:cubicBezTo>
                        <a:cubicBezTo>
                          <a:pt x="16663" y="10080"/>
                          <a:pt x="11520" y="6171"/>
                          <a:pt x="6583" y="3086"/>
                        </a:cubicBezTo>
                        <a:cubicBezTo>
                          <a:pt x="4526" y="1851"/>
                          <a:pt x="2469" y="823"/>
                          <a:pt x="411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80" name="Figura"/>
                  <p:cNvSpPr/>
                  <p:nvPr/>
                </p:nvSpPr>
                <p:spPr>
                  <a:xfrm>
                    <a:off x="342900" y="279400"/>
                    <a:ext cx="199391" cy="354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3439" y="2632"/>
                          <a:pt x="6604" y="5342"/>
                          <a:pt x="9493" y="8129"/>
                        </a:cubicBezTo>
                        <a:cubicBezTo>
                          <a:pt x="14446" y="12774"/>
                          <a:pt x="18436" y="17497"/>
                          <a:pt x="21600" y="21600"/>
                        </a:cubicBezTo>
                        <a:cubicBezTo>
                          <a:pt x="18436" y="13703"/>
                          <a:pt x="12932" y="6503"/>
                          <a:pt x="6329" y="387"/>
                        </a:cubicBezTo>
                        <a:cubicBezTo>
                          <a:pt x="3990" y="465"/>
                          <a:pt x="1651" y="3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81" name="Figura"/>
                  <p:cNvSpPr/>
                  <p:nvPr/>
                </p:nvSpPr>
                <p:spPr>
                  <a:xfrm>
                    <a:off x="342900" y="215900"/>
                    <a:ext cx="50800" cy="558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8655"/>
                        </a:moveTo>
                        <a:cubicBezTo>
                          <a:pt x="4860" y="20127"/>
                          <a:pt x="12960" y="21600"/>
                          <a:pt x="21600" y="21600"/>
                        </a:cubicBezTo>
                        <a:cubicBezTo>
                          <a:pt x="16740" y="14236"/>
                          <a:pt x="11340" y="6873"/>
                          <a:pt x="5940" y="0"/>
                        </a:cubicBezTo>
                        <a:cubicBezTo>
                          <a:pt x="4860" y="6382"/>
                          <a:pt x="2700" y="12764"/>
                          <a:pt x="0" y="1865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82" name="Figura"/>
                  <p:cNvSpPr/>
                  <p:nvPr/>
                </p:nvSpPr>
                <p:spPr>
                  <a:xfrm>
                    <a:off x="292100" y="152400"/>
                    <a:ext cx="55881" cy="1028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0667"/>
                        </a:moveTo>
                        <a:cubicBezTo>
                          <a:pt x="5400" y="14133"/>
                          <a:pt x="10309" y="17867"/>
                          <a:pt x="15709" y="21600"/>
                        </a:cubicBezTo>
                        <a:lnTo>
                          <a:pt x="15709" y="21600"/>
                        </a:lnTo>
                        <a:cubicBezTo>
                          <a:pt x="18655" y="17600"/>
                          <a:pt x="20618" y="13333"/>
                          <a:pt x="21600" y="9067"/>
                        </a:cubicBezTo>
                        <a:cubicBezTo>
                          <a:pt x="17182" y="5867"/>
                          <a:pt x="12764" y="2933"/>
                          <a:pt x="8345" y="0"/>
                        </a:cubicBezTo>
                        <a:cubicBezTo>
                          <a:pt x="5891" y="3200"/>
                          <a:pt x="3436" y="6933"/>
                          <a:pt x="0" y="1066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83" name="Figura"/>
                  <p:cNvSpPr/>
                  <p:nvPr/>
                </p:nvSpPr>
                <p:spPr>
                  <a:xfrm>
                    <a:off x="241299" y="101600"/>
                    <a:ext cx="62232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0200"/>
                        </a:moveTo>
                        <a:cubicBezTo>
                          <a:pt x="4849" y="14100"/>
                          <a:pt x="9698" y="17700"/>
                          <a:pt x="14547" y="21600"/>
                        </a:cubicBezTo>
                        <a:cubicBezTo>
                          <a:pt x="17633" y="17100"/>
                          <a:pt x="19837" y="13200"/>
                          <a:pt x="21600" y="9600"/>
                        </a:cubicBezTo>
                        <a:cubicBezTo>
                          <a:pt x="17192" y="6300"/>
                          <a:pt x="12343" y="3000"/>
                          <a:pt x="7935" y="0"/>
                        </a:cubicBezTo>
                        <a:cubicBezTo>
                          <a:pt x="5731" y="3000"/>
                          <a:pt x="3086" y="6600"/>
                          <a:pt x="0" y="102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301" name="Grupo"/>
                <p:cNvGrpSpPr/>
                <p:nvPr/>
              </p:nvGrpSpPr>
              <p:grpSpPr>
                <a:xfrm>
                  <a:off x="203200" y="1854200"/>
                  <a:ext cx="579120" cy="1299210"/>
                  <a:chOff x="0" y="0"/>
                  <a:chExt cx="579119" cy="1299209"/>
                </a:xfrm>
              </p:grpSpPr>
              <p:sp>
                <p:nvSpPr>
                  <p:cNvPr id="324" name="Figura"/>
                  <p:cNvSpPr/>
                  <p:nvPr/>
                </p:nvSpPr>
                <p:spPr>
                  <a:xfrm>
                    <a:off x="25400" y="431799"/>
                    <a:ext cx="319708" cy="7200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4" h="21600" extrusionOk="0">
                        <a:moveTo>
                          <a:pt x="10566" y="7962"/>
                        </a:moveTo>
                        <a:cubicBezTo>
                          <a:pt x="4213" y="13105"/>
                          <a:pt x="1333" y="16952"/>
                          <a:pt x="63" y="18895"/>
                        </a:cubicBezTo>
                        <a:cubicBezTo>
                          <a:pt x="-276" y="20267"/>
                          <a:pt x="825" y="21333"/>
                          <a:pt x="1842" y="21600"/>
                        </a:cubicBezTo>
                        <a:cubicBezTo>
                          <a:pt x="1926" y="20305"/>
                          <a:pt x="2350" y="18438"/>
                          <a:pt x="4044" y="16610"/>
                        </a:cubicBezTo>
                        <a:cubicBezTo>
                          <a:pt x="6331" y="14095"/>
                          <a:pt x="10058" y="11314"/>
                          <a:pt x="14039" y="8419"/>
                        </a:cubicBezTo>
                        <a:cubicBezTo>
                          <a:pt x="16496" y="6629"/>
                          <a:pt x="18952" y="4762"/>
                          <a:pt x="21324" y="2857"/>
                        </a:cubicBezTo>
                        <a:cubicBezTo>
                          <a:pt x="20223" y="2057"/>
                          <a:pt x="20053" y="838"/>
                          <a:pt x="20138" y="0"/>
                        </a:cubicBezTo>
                        <a:cubicBezTo>
                          <a:pt x="17512" y="2286"/>
                          <a:pt x="14378" y="4876"/>
                          <a:pt x="10566" y="7962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25" name="Figura"/>
                  <p:cNvSpPr/>
                  <p:nvPr/>
                </p:nvSpPr>
                <p:spPr>
                  <a:xfrm>
                    <a:off x="342900" y="406399"/>
                    <a:ext cx="52535" cy="1079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56" h="21600" extrusionOk="0">
                        <a:moveTo>
                          <a:pt x="4496" y="21600"/>
                        </a:moveTo>
                        <a:cubicBezTo>
                          <a:pt x="8336" y="17788"/>
                          <a:pt x="12656" y="13722"/>
                          <a:pt x="16016" y="9656"/>
                        </a:cubicBezTo>
                        <a:cubicBezTo>
                          <a:pt x="17456" y="8386"/>
                          <a:pt x="18416" y="6861"/>
                          <a:pt x="19856" y="5336"/>
                        </a:cubicBezTo>
                        <a:cubicBezTo>
                          <a:pt x="13616" y="4066"/>
                          <a:pt x="7376" y="2541"/>
                          <a:pt x="656" y="0"/>
                        </a:cubicBezTo>
                        <a:cubicBezTo>
                          <a:pt x="176" y="3304"/>
                          <a:pt x="-1744" y="14739"/>
                          <a:pt x="4496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26" name="Figura"/>
                  <p:cNvSpPr/>
                  <p:nvPr/>
                </p:nvSpPr>
                <p:spPr>
                  <a:xfrm>
                    <a:off x="393699" y="241300"/>
                    <a:ext cx="68582" cy="901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6428"/>
                        </a:moveTo>
                        <a:cubicBezTo>
                          <a:pt x="400" y="16732"/>
                          <a:pt x="800" y="17037"/>
                          <a:pt x="1600" y="17341"/>
                        </a:cubicBezTo>
                        <a:cubicBezTo>
                          <a:pt x="5600" y="19166"/>
                          <a:pt x="9600" y="20687"/>
                          <a:pt x="14000" y="21600"/>
                        </a:cubicBezTo>
                        <a:cubicBezTo>
                          <a:pt x="16800" y="15820"/>
                          <a:pt x="19200" y="9735"/>
                          <a:pt x="21600" y="3955"/>
                        </a:cubicBezTo>
                        <a:cubicBezTo>
                          <a:pt x="18000" y="3042"/>
                          <a:pt x="14400" y="1825"/>
                          <a:pt x="10800" y="0"/>
                        </a:cubicBezTo>
                        <a:cubicBezTo>
                          <a:pt x="7200" y="5172"/>
                          <a:pt x="3600" y="10648"/>
                          <a:pt x="0" y="1642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27" name="Figura"/>
                  <p:cNvSpPr/>
                  <p:nvPr/>
                </p:nvSpPr>
                <p:spPr>
                  <a:xfrm>
                    <a:off x="431800" y="114300"/>
                    <a:ext cx="64770" cy="1282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212" y="0"/>
                        </a:moveTo>
                        <a:cubicBezTo>
                          <a:pt x="12706" y="5774"/>
                          <a:pt x="6776" y="12190"/>
                          <a:pt x="0" y="19034"/>
                        </a:cubicBezTo>
                        <a:cubicBezTo>
                          <a:pt x="3388" y="20103"/>
                          <a:pt x="6776" y="20958"/>
                          <a:pt x="10588" y="21600"/>
                        </a:cubicBezTo>
                        <a:cubicBezTo>
                          <a:pt x="15671" y="13687"/>
                          <a:pt x="19482" y="6416"/>
                          <a:pt x="21600" y="1925"/>
                        </a:cubicBezTo>
                        <a:cubicBezTo>
                          <a:pt x="20329" y="1497"/>
                          <a:pt x="19482" y="855"/>
                          <a:pt x="18635" y="214"/>
                        </a:cubicBezTo>
                        <a:cubicBezTo>
                          <a:pt x="18212" y="214"/>
                          <a:pt x="18212" y="214"/>
                          <a:pt x="18212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28" name="Figura"/>
                  <p:cNvSpPr/>
                  <p:nvPr/>
                </p:nvSpPr>
                <p:spPr>
                  <a:xfrm>
                    <a:off x="342899" y="317500"/>
                    <a:ext cx="81282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9450" y="0"/>
                        </a:moveTo>
                        <a:cubicBezTo>
                          <a:pt x="6412" y="4896"/>
                          <a:pt x="3375" y="10080"/>
                          <a:pt x="0" y="15552"/>
                        </a:cubicBezTo>
                        <a:cubicBezTo>
                          <a:pt x="4725" y="18432"/>
                          <a:pt x="9113" y="20448"/>
                          <a:pt x="13837" y="21600"/>
                        </a:cubicBezTo>
                        <a:cubicBezTo>
                          <a:pt x="16538" y="16416"/>
                          <a:pt x="19238" y="10656"/>
                          <a:pt x="21600" y="4896"/>
                        </a:cubicBezTo>
                        <a:cubicBezTo>
                          <a:pt x="17888" y="3744"/>
                          <a:pt x="14175" y="2304"/>
                          <a:pt x="10463" y="288"/>
                        </a:cubicBezTo>
                        <a:cubicBezTo>
                          <a:pt x="10125" y="288"/>
                          <a:pt x="9788" y="0"/>
                          <a:pt x="945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29" name="Figura"/>
                  <p:cNvSpPr/>
                  <p:nvPr/>
                </p:nvSpPr>
                <p:spPr>
                  <a:xfrm>
                    <a:off x="444499" y="266699"/>
                    <a:ext cx="68582" cy="787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9858"/>
                        </a:moveTo>
                        <a:cubicBezTo>
                          <a:pt x="5200" y="20903"/>
                          <a:pt x="10800" y="21600"/>
                          <a:pt x="16000" y="21600"/>
                        </a:cubicBezTo>
                        <a:cubicBezTo>
                          <a:pt x="18400" y="14632"/>
                          <a:pt x="20400" y="8013"/>
                          <a:pt x="21600" y="2090"/>
                        </a:cubicBezTo>
                        <a:cubicBezTo>
                          <a:pt x="17200" y="1742"/>
                          <a:pt x="12400" y="1394"/>
                          <a:pt x="7600" y="0"/>
                        </a:cubicBezTo>
                        <a:cubicBezTo>
                          <a:pt x="5600" y="6271"/>
                          <a:pt x="2800" y="13239"/>
                          <a:pt x="0" y="1985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30" name="Figura"/>
                  <p:cNvSpPr/>
                  <p:nvPr/>
                </p:nvSpPr>
                <p:spPr>
                  <a:xfrm>
                    <a:off x="368299" y="431800"/>
                    <a:ext cx="92711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6214" y="6840"/>
                        </a:moveTo>
                        <a:cubicBezTo>
                          <a:pt x="4142" y="11880"/>
                          <a:pt x="2071" y="16920"/>
                          <a:pt x="0" y="21600"/>
                        </a:cubicBezTo>
                        <a:cubicBezTo>
                          <a:pt x="8877" y="17640"/>
                          <a:pt x="17458" y="7200"/>
                          <a:pt x="21600" y="2160"/>
                        </a:cubicBezTo>
                        <a:cubicBezTo>
                          <a:pt x="17458" y="2160"/>
                          <a:pt x="13315" y="1440"/>
                          <a:pt x="9173" y="0"/>
                        </a:cubicBezTo>
                        <a:cubicBezTo>
                          <a:pt x="7989" y="2520"/>
                          <a:pt x="7101" y="4680"/>
                          <a:pt x="6214" y="684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31" name="Figura"/>
                  <p:cNvSpPr/>
                  <p:nvPr/>
                </p:nvSpPr>
                <p:spPr>
                  <a:xfrm>
                    <a:off x="63500" y="482599"/>
                    <a:ext cx="382210" cy="77343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54" h="21600" extrusionOk="0">
                        <a:moveTo>
                          <a:pt x="10191" y="6774"/>
                        </a:moveTo>
                        <a:cubicBezTo>
                          <a:pt x="6911" y="9470"/>
                          <a:pt x="3775" y="12024"/>
                          <a:pt x="1850" y="14365"/>
                        </a:cubicBezTo>
                        <a:cubicBezTo>
                          <a:pt x="68" y="16528"/>
                          <a:pt x="-146" y="18337"/>
                          <a:pt x="68" y="19578"/>
                        </a:cubicBezTo>
                        <a:cubicBezTo>
                          <a:pt x="496" y="20926"/>
                          <a:pt x="1921" y="21458"/>
                          <a:pt x="2848" y="21600"/>
                        </a:cubicBezTo>
                        <a:cubicBezTo>
                          <a:pt x="2206" y="20323"/>
                          <a:pt x="1636" y="18231"/>
                          <a:pt x="3133" y="15783"/>
                        </a:cubicBezTo>
                        <a:cubicBezTo>
                          <a:pt x="4488" y="13513"/>
                          <a:pt x="7624" y="11243"/>
                          <a:pt x="11260" y="8654"/>
                        </a:cubicBezTo>
                        <a:cubicBezTo>
                          <a:pt x="14040" y="6668"/>
                          <a:pt x="16892" y="4611"/>
                          <a:pt x="19387" y="2234"/>
                        </a:cubicBezTo>
                        <a:cubicBezTo>
                          <a:pt x="20171" y="1490"/>
                          <a:pt x="20884" y="745"/>
                          <a:pt x="21454" y="0"/>
                        </a:cubicBezTo>
                        <a:cubicBezTo>
                          <a:pt x="20100" y="603"/>
                          <a:pt x="18317" y="1277"/>
                          <a:pt x="16464" y="1490"/>
                        </a:cubicBezTo>
                        <a:cubicBezTo>
                          <a:pt x="14397" y="3263"/>
                          <a:pt x="12258" y="5036"/>
                          <a:pt x="10191" y="6774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32" name="Figura"/>
                  <p:cNvSpPr/>
                  <p:nvPr/>
                </p:nvSpPr>
                <p:spPr>
                  <a:xfrm>
                    <a:off x="419100" y="342899"/>
                    <a:ext cx="80011" cy="790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45" extrusionOk="0">
                        <a:moveTo>
                          <a:pt x="0" y="19543"/>
                        </a:moveTo>
                        <a:cubicBezTo>
                          <a:pt x="5143" y="20914"/>
                          <a:pt x="10286" y="21600"/>
                          <a:pt x="14743" y="21257"/>
                        </a:cubicBezTo>
                        <a:cubicBezTo>
                          <a:pt x="17486" y="14400"/>
                          <a:pt x="19543" y="7886"/>
                          <a:pt x="21600" y="1714"/>
                        </a:cubicBezTo>
                        <a:cubicBezTo>
                          <a:pt x="17143" y="1714"/>
                          <a:pt x="12343" y="1029"/>
                          <a:pt x="7886" y="0"/>
                        </a:cubicBezTo>
                        <a:cubicBezTo>
                          <a:pt x="5143" y="6857"/>
                          <a:pt x="2400" y="13371"/>
                          <a:pt x="0" y="1954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33" name="Figura"/>
                  <p:cNvSpPr/>
                  <p:nvPr/>
                </p:nvSpPr>
                <p:spPr>
                  <a:xfrm>
                    <a:off x="482599" y="127000"/>
                    <a:ext cx="59691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0463"/>
                        </a:moveTo>
                        <a:cubicBezTo>
                          <a:pt x="5055" y="21145"/>
                          <a:pt x="10570" y="21600"/>
                          <a:pt x="15626" y="21600"/>
                        </a:cubicBezTo>
                        <a:cubicBezTo>
                          <a:pt x="19302" y="12278"/>
                          <a:pt x="21140" y="5002"/>
                          <a:pt x="21600" y="909"/>
                        </a:cubicBezTo>
                        <a:cubicBezTo>
                          <a:pt x="17923" y="909"/>
                          <a:pt x="14706" y="455"/>
                          <a:pt x="11949" y="0"/>
                        </a:cubicBezTo>
                        <a:cubicBezTo>
                          <a:pt x="9191" y="5002"/>
                          <a:pt x="5055" y="12278"/>
                          <a:pt x="0" y="2046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34" name="Figura"/>
                  <p:cNvSpPr/>
                  <p:nvPr/>
                </p:nvSpPr>
                <p:spPr>
                  <a:xfrm>
                    <a:off x="482600" y="342899"/>
                    <a:ext cx="74931" cy="774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0538"/>
                        </a:moveTo>
                        <a:lnTo>
                          <a:pt x="0" y="21600"/>
                        </a:lnTo>
                        <a:cubicBezTo>
                          <a:pt x="6590" y="20892"/>
                          <a:pt x="12447" y="19121"/>
                          <a:pt x="17573" y="16997"/>
                        </a:cubicBezTo>
                        <a:cubicBezTo>
                          <a:pt x="19037" y="11331"/>
                          <a:pt x="20502" y="5666"/>
                          <a:pt x="21600" y="0"/>
                        </a:cubicBezTo>
                        <a:cubicBezTo>
                          <a:pt x="17207" y="708"/>
                          <a:pt x="12081" y="1416"/>
                          <a:pt x="6956" y="1416"/>
                        </a:cubicBezTo>
                        <a:cubicBezTo>
                          <a:pt x="4759" y="7790"/>
                          <a:pt x="2563" y="14164"/>
                          <a:pt x="0" y="2053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35" name="Figura"/>
                  <p:cNvSpPr/>
                  <p:nvPr/>
                </p:nvSpPr>
                <p:spPr>
                  <a:xfrm>
                    <a:off x="482600" y="431800"/>
                    <a:ext cx="57711" cy="100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448" h="21600" extrusionOk="0">
                        <a:moveTo>
                          <a:pt x="8298" y="21600"/>
                        </a:moveTo>
                        <a:cubicBezTo>
                          <a:pt x="13248" y="14218"/>
                          <a:pt x="17298" y="6835"/>
                          <a:pt x="20448" y="0"/>
                        </a:cubicBezTo>
                        <a:cubicBezTo>
                          <a:pt x="14598" y="1367"/>
                          <a:pt x="7398" y="2187"/>
                          <a:pt x="198" y="2734"/>
                        </a:cubicBezTo>
                        <a:cubicBezTo>
                          <a:pt x="-1152" y="9843"/>
                          <a:pt x="4698" y="17499"/>
                          <a:pt x="8298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36" name="Figura"/>
                  <p:cNvSpPr/>
                  <p:nvPr/>
                </p:nvSpPr>
                <p:spPr>
                  <a:xfrm>
                    <a:off x="126999" y="457200"/>
                    <a:ext cx="381639" cy="8420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04" h="21600" extrusionOk="0">
                        <a:moveTo>
                          <a:pt x="16581" y="2606"/>
                        </a:moveTo>
                        <a:cubicBezTo>
                          <a:pt x="14158" y="4789"/>
                          <a:pt x="11319" y="6711"/>
                          <a:pt x="8619" y="8536"/>
                        </a:cubicBezTo>
                        <a:cubicBezTo>
                          <a:pt x="5158" y="10914"/>
                          <a:pt x="2112" y="12934"/>
                          <a:pt x="866" y="14986"/>
                        </a:cubicBezTo>
                        <a:cubicBezTo>
                          <a:pt x="-796" y="17593"/>
                          <a:pt x="312" y="19808"/>
                          <a:pt x="1073" y="20786"/>
                        </a:cubicBezTo>
                        <a:cubicBezTo>
                          <a:pt x="1904" y="21470"/>
                          <a:pt x="3358" y="21600"/>
                          <a:pt x="3358" y="21600"/>
                        </a:cubicBezTo>
                        <a:cubicBezTo>
                          <a:pt x="3358" y="21600"/>
                          <a:pt x="589" y="18440"/>
                          <a:pt x="4327" y="14530"/>
                        </a:cubicBezTo>
                        <a:cubicBezTo>
                          <a:pt x="7581" y="11175"/>
                          <a:pt x="13950" y="8829"/>
                          <a:pt x="19419" y="3584"/>
                        </a:cubicBezTo>
                        <a:cubicBezTo>
                          <a:pt x="19904" y="3095"/>
                          <a:pt x="20389" y="2639"/>
                          <a:pt x="20804" y="2150"/>
                        </a:cubicBezTo>
                        <a:cubicBezTo>
                          <a:pt x="20458" y="1857"/>
                          <a:pt x="19419" y="945"/>
                          <a:pt x="19142" y="0"/>
                        </a:cubicBezTo>
                        <a:cubicBezTo>
                          <a:pt x="18381" y="880"/>
                          <a:pt x="17550" y="1727"/>
                          <a:pt x="16581" y="260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37" name="Figura"/>
                  <p:cNvSpPr/>
                  <p:nvPr/>
                </p:nvSpPr>
                <p:spPr>
                  <a:xfrm>
                    <a:off x="533399" y="139699"/>
                    <a:ext cx="44451" cy="1181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7406" y="21600"/>
                          <a:pt x="14194" y="21368"/>
                          <a:pt x="19131" y="21135"/>
                        </a:cubicBezTo>
                        <a:cubicBezTo>
                          <a:pt x="20983" y="13703"/>
                          <a:pt x="21600" y="6503"/>
                          <a:pt x="21600" y="0"/>
                        </a:cubicBezTo>
                        <a:cubicBezTo>
                          <a:pt x="17280" y="232"/>
                          <a:pt x="12343" y="465"/>
                          <a:pt x="8023" y="465"/>
                        </a:cubicBezTo>
                        <a:cubicBezTo>
                          <a:pt x="7406" y="4645"/>
                          <a:pt x="4937" y="12077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38" name="Figura"/>
                  <p:cNvSpPr/>
                  <p:nvPr/>
                </p:nvSpPr>
                <p:spPr>
                  <a:xfrm>
                    <a:off x="520699" y="266699"/>
                    <a:ext cx="58421" cy="736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6574" y="21228"/>
                          <a:pt x="13148" y="20483"/>
                          <a:pt x="18313" y="19738"/>
                        </a:cubicBezTo>
                        <a:cubicBezTo>
                          <a:pt x="19722" y="13034"/>
                          <a:pt x="20661" y="6331"/>
                          <a:pt x="21600" y="0"/>
                        </a:cubicBezTo>
                        <a:cubicBezTo>
                          <a:pt x="17374" y="372"/>
                          <a:pt x="12209" y="745"/>
                          <a:pt x="6574" y="745"/>
                        </a:cubicBezTo>
                        <a:cubicBezTo>
                          <a:pt x="4696" y="7076"/>
                          <a:pt x="2348" y="14152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39" name="Figura"/>
                  <p:cNvSpPr/>
                  <p:nvPr/>
                </p:nvSpPr>
                <p:spPr>
                  <a:xfrm>
                    <a:off x="342900" y="203200"/>
                    <a:ext cx="67310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3042" y="0"/>
                        </a:moveTo>
                        <a:cubicBezTo>
                          <a:pt x="8966" y="4320"/>
                          <a:pt x="4483" y="8928"/>
                          <a:pt x="0" y="13824"/>
                        </a:cubicBezTo>
                        <a:cubicBezTo>
                          <a:pt x="3260" y="16704"/>
                          <a:pt x="6521" y="19296"/>
                          <a:pt x="10596" y="21600"/>
                        </a:cubicBezTo>
                        <a:cubicBezTo>
                          <a:pt x="14672" y="16128"/>
                          <a:pt x="17932" y="10944"/>
                          <a:pt x="21600" y="6048"/>
                        </a:cubicBezTo>
                        <a:cubicBezTo>
                          <a:pt x="21600" y="6048"/>
                          <a:pt x="21192" y="5760"/>
                          <a:pt x="21192" y="5760"/>
                        </a:cubicBezTo>
                        <a:cubicBezTo>
                          <a:pt x="17932" y="4032"/>
                          <a:pt x="15487" y="2016"/>
                          <a:pt x="13042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40" name="Figura"/>
                  <p:cNvSpPr/>
                  <p:nvPr/>
                </p:nvSpPr>
                <p:spPr>
                  <a:xfrm>
                    <a:off x="292100" y="279400"/>
                    <a:ext cx="74931" cy="1016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1349" y="0"/>
                        </a:moveTo>
                        <a:cubicBezTo>
                          <a:pt x="7688" y="4320"/>
                          <a:pt x="3661" y="8640"/>
                          <a:pt x="0" y="13230"/>
                        </a:cubicBezTo>
                        <a:cubicBezTo>
                          <a:pt x="2563" y="15390"/>
                          <a:pt x="5125" y="17550"/>
                          <a:pt x="8054" y="19440"/>
                        </a:cubicBezTo>
                        <a:cubicBezTo>
                          <a:pt x="9153" y="20250"/>
                          <a:pt x="10617" y="20790"/>
                          <a:pt x="11715" y="21600"/>
                        </a:cubicBezTo>
                        <a:cubicBezTo>
                          <a:pt x="15376" y="16470"/>
                          <a:pt x="18671" y="11880"/>
                          <a:pt x="21600" y="7290"/>
                        </a:cubicBezTo>
                        <a:cubicBezTo>
                          <a:pt x="17573" y="5130"/>
                          <a:pt x="14278" y="2700"/>
                          <a:pt x="11349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41" name="Figura"/>
                  <p:cNvSpPr/>
                  <p:nvPr/>
                </p:nvSpPr>
                <p:spPr>
                  <a:xfrm>
                    <a:off x="393700" y="76199"/>
                    <a:ext cx="85091" cy="1435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7777"/>
                        </a:moveTo>
                        <a:cubicBezTo>
                          <a:pt x="1934" y="19115"/>
                          <a:pt x="4191" y="20453"/>
                          <a:pt x="6448" y="21600"/>
                        </a:cubicBezTo>
                        <a:cubicBezTo>
                          <a:pt x="11928" y="14910"/>
                          <a:pt x="17087" y="8793"/>
                          <a:pt x="21600" y="3058"/>
                        </a:cubicBezTo>
                        <a:cubicBezTo>
                          <a:pt x="21278" y="2103"/>
                          <a:pt x="20633" y="1147"/>
                          <a:pt x="20310" y="0"/>
                        </a:cubicBezTo>
                        <a:cubicBezTo>
                          <a:pt x="15797" y="4014"/>
                          <a:pt x="8704" y="10131"/>
                          <a:pt x="0" y="1777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42" name="Figura"/>
                  <p:cNvSpPr/>
                  <p:nvPr/>
                </p:nvSpPr>
                <p:spPr>
                  <a:xfrm>
                    <a:off x="241300" y="355599"/>
                    <a:ext cx="85091" cy="711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1284" y="0"/>
                        </a:moveTo>
                        <a:cubicBezTo>
                          <a:pt x="7415" y="6943"/>
                          <a:pt x="3869" y="14271"/>
                          <a:pt x="0" y="21600"/>
                        </a:cubicBezTo>
                        <a:cubicBezTo>
                          <a:pt x="8704" y="19286"/>
                          <a:pt x="18376" y="14271"/>
                          <a:pt x="21600" y="12343"/>
                        </a:cubicBezTo>
                        <a:cubicBezTo>
                          <a:pt x="21600" y="12343"/>
                          <a:pt x="21600" y="11957"/>
                          <a:pt x="21600" y="11957"/>
                        </a:cubicBezTo>
                        <a:cubicBezTo>
                          <a:pt x="20310" y="10800"/>
                          <a:pt x="19021" y="9643"/>
                          <a:pt x="17731" y="8100"/>
                        </a:cubicBezTo>
                        <a:cubicBezTo>
                          <a:pt x="15475" y="5786"/>
                          <a:pt x="13218" y="3086"/>
                          <a:pt x="11284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43" name="Figura"/>
                  <p:cNvSpPr/>
                  <p:nvPr/>
                </p:nvSpPr>
                <p:spPr>
                  <a:xfrm>
                    <a:off x="0" y="419099"/>
                    <a:ext cx="315551" cy="6197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7" h="21600" extrusionOk="0">
                        <a:moveTo>
                          <a:pt x="10068" y="5666"/>
                        </a:moveTo>
                        <a:cubicBezTo>
                          <a:pt x="5354" y="9870"/>
                          <a:pt x="2183" y="14651"/>
                          <a:pt x="383" y="17749"/>
                        </a:cubicBezTo>
                        <a:cubicBezTo>
                          <a:pt x="-303" y="19741"/>
                          <a:pt x="-46" y="20892"/>
                          <a:pt x="983" y="21600"/>
                        </a:cubicBezTo>
                        <a:cubicBezTo>
                          <a:pt x="2440" y="19121"/>
                          <a:pt x="5611" y="14828"/>
                          <a:pt x="11268" y="9561"/>
                        </a:cubicBezTo>
                        <a:cubicBezTo>
                          <a:pt x="15211" y="5843"/>
                          <a:pt x="18468" y="2744"/>
                          <a:pt x="21297" y="0"/>
                        </a:cubicBezTo>
                        <a:cubicBezTo>
                          <a:pt x="19840" y="310"/>
                          <a:pt x="17526" y="797"/>
                          <a:pt x="15554" y="885"/>
                        </a:cubicBezTo>
                        <a:cubicBezTo>
                          <a:pt x="13668" y="2479"/>
                          <a:pt x="11868" y="4028"/>
                          <a:pt x="10068" y="566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44" name="Figura"/>
                  <p:cNvSpPr/>
                  <p:nvPr/>
                </p:nvSpPr>
                <p:spPr>
                  <a:xfrm>
                    <a:off x="253999" y="228600"/>
                    <a:ext cx="68582" cy="1041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1327"/>
                        </a:moveTo>
                        <a:cubicBezTo>
                          <a:pt x="2400" y="15015"/>
                          <a:pt x="5600" y="18439"/>
                          <a:pt x="9200" y="21600"/>
                        </a:cubicBezTo>
                        <a:cubicBezTo>
                          <a:pt x="13600" y="17122"/>
                          <a:pt x="17600" y="12907"/>
                          <a:pt x="21600" y="8956"/>
                        </a:cubicBezTo>
                        <a:cubicBezTo>
                          <a:pt x="18400" y="6059"/>
                          <a:pt x="15200" y="2898"/>
                          <a:pt x="12800" y="0"/>
                        </a:cubicBezTo>
                        <a:cubicBezTo>
                          <a:pt x="8400" y="3688"/>
                          <a:pt x="4000" y="7376"/>
                          <a:pt x="0" y="1132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45" name="Figura"/>
                  <p:cNvSpPr/>
                  <p:nvPr/>
                </p:nvSpPr>
                <p:spPr>
                  <a:xfrm>
                    <a:off x="304800" y="165100"/>
                    <a:ext cx="64770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1400"/>
                        </a:moveTo>
                        <a:cubicBezTo>
                          <a:pt x="2541" y="14700"/>
                          <a:pt x="5506" y="18300"/>
                          <a:pt x="8471" y="21600"/>
                        </a:cubicBezTo>
                        <a:cubicBezTo>
                          <a:pt x="13129" y="16500"/>
                          <a:pt x="17365" y="11700"/>
                          <a:pt x="21600" y="7500"/>
                        </a:cubicBezTo>
                        <a:cubicBezTo>
                          <a:pt x="18635" y="5100"/>
                          <a:pt x="16094" y="2400"/>
                          <a:pt x="13976" y="0"/>
                        </a:cubicBezTo>
                        <a:cubicBezTo>
                          <a:pt x="9318" y="3600"/>
                          <a:pt x="4659" y="7500"/>
                          <a:pt x="0" y="114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46" name="Figura"/>
                  <p:cNvSpPr/>
                  <p:nvPr/>
                </p:nvSpPr>
                <p:spPr>
                  <a:xfrm>
                    <a:off x="355599" y="38100"/>
                    <a:ext cx="107951" cy="1397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346" y="0"/>
                        </a:moveTo>
                        <a:cubicBezTo>
                          <a:pt x="13976" y="5302"/>
                          <a:pt x="6861" y="10996"/>
                          <a:pt x="0" y="16887"/>
                        </a:cubicBezTo>
                        <a:cubicBezTo>
                          <a:pt x="1271" y="18458"/>
                          <a:pt x="2795" y="20029"/>
                          <a:pt x="4320" y="21600"/>
                        </a:cubicBezTo>
                        <a:cubicBezTo>
                          <a:pt x="12198" y="12567"/>
                          <a:pt x="18296" y="5695"/>
                          <a:pt x="21600" y="2160"/>
                        </a:cubicBezTo>
                        <a:cubicBezTo>
                          <a:pt x="21600" y="1964"/>
                          <a:pt x="21600" y="1964"/>
                          <a:pt x="21600" y="1767"/>
                        </a:cubicBezTo>
                        <a:cubicBezTo>
                          <a:pt x="21600" y="1178"/>
                          <a:pt x="21600" y="589"/>
                          <a:pt x="21346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47" name="Figura"/>
                  <p:cNvSpPr/>
                  <p:nvPr/>
                </p:nvSpPr>
                <p:spPr>
                  <a:xfrm>
                    <a:off x="228599" y="292100"/>
                    <a:ext cx="48367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063" h="21600" extrusionOk="0">
                        <a:moveTo>
                          <a:pt x="1097" y="21600"/>
                        </a:moveTo>
                        <a:cubicBezTo>
                          <a:pt x="7419" y="17053"/>
                          <a:pt x="13741" y="12733"/>
                          <a:pt x="20063" y="8640"/>
                        </a:cubicBezTo>
                        <a:cubicBezTo>
                          <a:pt x="15322" y="5912"/>
                          <a:pt x="10580" y="2956"/>
                          <a:pt x="7419" y="0"/>
                        </a:cubicBezTo>
                        <a:cubicBezTo>
                          <a:pt x="570" y="7048"/>
                          <a:pt x="-1537" y="15006"/>
                          <a:pt x="1097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48" name="Figura"/>
                  <p:cNvSpPr/>
                  <p:nvPr/>
                </p:nvSpPr>
                <p:spPr>
                  <a:xfrm>
                    <a:off x="-1" y="330199"/>
                    <a:ext cx="218605" cy="5473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541" h="21600" extrusionOk="0">
                        <a:moveTo>
                          <a:pt x="20302" y="0"/>
                        </a:moveTo>
                        <a:cubicBezTo>
                          <a:pt x="18393" y="1153"/>
                          <a:pt x="16484" y="2355"/>
                          <a:pt x="14693" y="3608"/>
                        </a:cubicBezTo>
                        <a:cubicBezTo>
                          <a:pt x="8965" y="7618"/>
                          <a:pt x="4550" y="11827"/>
                          <a:pt x="1686" y="14884"/>
                        </a:cubicBezTo>
                        <a:cubicBezTo>
                          <a:pt x="-1059" y="18342"/>
                          <a:pt x="373" y="20948"/>
                          <a:pt x="373" y="21600"/>
                        </a:cubicBezTo>
                        <a:cubicBezTo>
                          <a:pt x="2998" y="18142"/>
                          <a:pt x="7175" y="13581"/>
                          <a:pt x="12784" y="9472"/>
                        </a:cubicBezTo>
                        <a:cubicBezTo>
                          <a:pt x="15290" y="7618"/>
                          <a:pt x="17916" y="5763"/>
                          <a:pt x="20541" y="4009"/>
                        </a:cubicBezTo>
                        <a:cubicBezTo>
                          <a:pt x="19586" y="2857"/>
                          <a:pt x="19586" y="1403"/>
                          <a:pt x="20302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49" name="Figura"/>
                  <p:cNvSpPr/>
                  <p:nvPr/>
                </p:nvSpPr>
                <p:spPr>
                  <a:xfrm>
                    <a:off x="330200" y="0"/>
                    <a:ext cx="133350" cy="133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5017" y="3086"/>
                        </a:moveTo>
                        <a:cubicBezTo>
                          <a:pt x="9874" y="6171"/>
                          <a:pt x="4937" y="9874"/>
                          <a:pt x="0" y="14606"/>
                        </a:cubicBezTo>
                        <a:cubicBezTo>
                          <a:pt x="1029" y="16663"/>
                          <a:pt x="2057" y="19131"/>
                          <a:pt x="3497" y="21600"/>
                        </a:cubicBezTo>
                        <a:cubicBezTo>
                          <a:pt x="9257" y="15223"/>
                          <a:pt x="15429" y="9051"/>
                          <a:pt x="21600" y="3291"/>
                        </a:cubicBezTo>
                        <a:cubicBezTo>
                          <a:pt x="21394" y="2263"/>
                          <a:pt x="21394" y="1234"/>
                          <a:pt x="21189" y="0"/>
                        </a:cubicBezTo>
                        <a:cubicBezTo>
                          <a:pt x="19337" y="617"/>
                          <a:pt x="17280" y="1646"/>
                          <a:pt x="15017" y="308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50" name="Figura"/>
                  <p:cNvSpPr/>
                  <p:nvPr/>
                </p:nvSpPr>
                <p:spPr>
                  <a:xfrm>
                    <a:off x="38100" y="279400"/>
                    <a:ext cx="199391" cy="354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5271" y="387"/>
                        </a:moveTo>
                        <a:cubicBezTo>
                          <a:pt x="8668" y="6503"/>
                          <a:pt x="3302" y="13703"/>
                          <a:pt x="0" y="21600"/>
                        </a:cubicBezTo>
                        <a:cubicBezTo>
                          <a:pt x="3164" y="17497"/>
                          <a:pt x="7154" y="12774"/>
                          <a:pt x="12107" y="8129"/>
                        </a:cubicBezTo>
                        <a:cubicBezTo>
                          <a:pt x="15134" y="5342"/>
                          <a:pt x="18298" y="2632"/>
                          <a:pt x="21600" y="0"/>
                        </a:cubicBezTo>
                        <a:cubicBezTo>
                          <a:pt x="20087" y="310"/>
                          <a:pt x="17748" y="465"/>
                          <a:pt x="15271" y="38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51" name="Figura"/>
                  <p:cNvSpPr/>
                  <p:nvPr/>
                </p:nvSpPr>
                <p:spPr>
                  <a:xfrm>
                    <a:off x="177800" y="215900"/>
                    <a:ext cx="50800" cy="560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195" extrusionOk="0">
                        <a:moveTo>
                          <a:pt x="0" y="21120"/>
                        </a:moveTo>
                        <a:cubicBezTo>
                          <a:pt x="8640" y="21600"/>
                          <a:pt x="16740" y="19680"/>
                          <a:pt x="21600" y="18240"/>
                        </a:cubicBezTo>
                        <a:cubicBezTo>
                          <a:pt x="18900" y="12480"/>
                          <a:pt x="16740" y="6240"/>
                          <a:pt x="15660" y="0"/>
                        </a:cubicBezTo>
                        <a:cubicBezTo>
                          <a:pt x="10800" y="7200"/>
                          <a:pt x="5400" y="13920"/>
                          <a:pt x="0" y="2112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52" name="Figura"/>
                  <p:cNvSpPr/>
                  <p:nvPr/>
                </p:nvSpPr>
                <p:spPr>
                  <a:xfrm>
                    <a:off x="228600" y="152400"/>
                    <a:ext cx="55881" cy="1028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9067"/>
                        </a:moveTo>
                        <a:cubicBezTo>
                          <a:pt x="982" y="13333"/>
                          <a:pt x="2945" y="17600"/>
                          <a:pt x="5891" y="21600"/>
                        </a:cubicBezTo>
                        <a:lnTo>
                          <a:pt x="5891" y="21600"/>
                        </a:lnTo>
                        <a:cubicBezTo>
                          <a:pt x="10800" y="17867"/>
                          <a:pt x="16200" y="14133"/>
                          <a:pt x="21600" y="10667"/>
                        </a:cubicBezTo>
                        <a:cubicBezTo>
                          <a:pt x="18164" y="6933"/>
                          <a:pt x="15218" y="3200"/>
                          <a:pt x="13255" y="0"/>
                        </a:cubicBezTo>
                        <a:cubicBezTo>
                          <a:pt x="8836" y="2667"/>
                          <a:pt x="4418" y="5867"/>
                          <a:pt x="0" y="906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53" name="Figura"/>
                  <p:cNvSpPr/>
                  <p:nvPr/>
                </p:nvSpPr>
                <p:spPr>
                  <a:xfrm>
                    <a:off x="279399" y="101600"/>
                    <a:ext cx="62232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9600"/>
                        </a:moveTo>
                        <a:cubicBezTo>
                          <a:pt x="1763" y="13200"/>
                          <a:pt x="3967" y="17400"/>
                          <a:pt x="7053" y="21600"/>
                        </a:cubicBezTo>
                        <a:cubicBezTo>
                          <a:pt x="11902" y="17700"/>
                          <a:pt x="16751" y="13800"/>
                          <a:pt x="21600" y="10200"/>
                        </a:cubicBezTo>
                        <a:cubicBezTo>
                          <a:pt x="18514" y="6600"/>
                          <a:pt x="15869" y="3000"/>
                          <a:pt x="13665" y="0"/>
                        </a:cubicBezTo>
                        <a:cubicBezTo>
                          <a:pt x="9257" y="3000"/>
                          <a:pt x="4849" y="6300"/>
                          <a:pt x="0" y="9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302" name="Figura"/>
                <p:cNvSpPr/>
                <p:nvPr/>
              </p:nvSpPr>
              <p:spPr>
                <a:xfrm>
                  <a:off x="863599" y="1981200"/>
                  <a:ext cx="116841" cy="12128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lnTo>
                        <a:pt x="0" y="0"/>
                      </a:lnTo>
                      <a:lnTo>
                        <a:pt x="7983" y="19768"/>
                      </a:lnTo>
                      <a:lnTo>
                        <a:pt x="0" y="19768"/>
                      </a:lnTo>
                      <a:lnTo>
                        <a:pt x="10800" y="21600"/>
                      </a:lnTo>
                      <a:lnTo>
                        <a:pt x="21600" y="19768"/>
                      </a:lnTo>
                      <a:lnTo>
                        <a:pt x="13617" y="19768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303" name="Grupo"/>
                <p:cNvGrpSpPr/>
                <p:nvPr/>
              </p:nvGrpSpPr>
              <p:grpSpPr>
                <a:xfrm>
                  <a:off x="647700" y="1422400"/>
                  <a:ext cx="537210" cy="618490"/>
                  <a:chOff x="0" y="0"/>
                  <a:chExt cx="537209" cy="618489"/>
                </a:xfrm>
              </p:grpSpPr>
              <p:sp>
                <p:nvSpPr>
                  <p:cNvPr id="315" name="Rectángulo"/>
                  <p:cNvSpPr/>
                  <p:nvPr/>
                </p:nvSpPr>
                <p:spPr>
                  <a:xfrm>
                    <a:off x="0" y="0"/>
                    <a:ext cx="537210" cy="618490"/>
                  </a:xfrm>
                  <a:prstGeom prst="rect">
                    <a:avLst/>
                  </a:pr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16" name="Figura"/>
                  <p:cNvSpPr/>
                  <p:nvPr/>
                </p:nvSpPr>
                <p:spPr>
                  <a:xfrm>
                    <a:off x="101600" y="139700"/>
                    <a:ext cx="342901" cy="3429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880" y="0"/>
                          <a:pt x="0" y="4800"/>
                          <a:pt x="0" y="10800"/>
                        </a:cubicBezTo>
                        <a:cubicBezTo>
                          <a:pt x="0" y="16800"/>
                          <a:pt x="4800" y="21600"/>
                          <a:pt x="10800" y="21600"/>
                        </a:cubicBezTo>
                        <a:cubicBezTo>
                          <a:pt x="16720" y="21600"/>
                          <a:pt x="21600" y="16800"/>
                          <a:pt x="21600" y="10800"/>
                        </a:cubicBezTo>
                        <a:cubicBezTo>
                          <a:pt x="21600" y="4800"/>
                          <a:pt x="16720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E4E8EA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317" name="Grupo"/>
                  <p:cNvGrpSpPr/>
                  <p:nvPr/>
                </p:nvGrpSpPr>
                <p:grpSpPr>
                  <a:xfrm>
                    <a:off x="25400" y="38099"/>
                    <a:ext cx="485248" cy="40642"/>
                    <a:chOff x="0" y="0"/>
                    <a:chExt cx="485247" cy="40640"/>
                  </a:xfrm>
                </p:grpSpPr>
                <p:sp>
                  <p:nvSpPr>
                    <p:cNvPr id="322" name="Figura"/>
                    <p:cNvSpPr/>
                    <p:nvPr/>
                  </p:nvSpPr>
                  <p:spPr>
                    <a:xfrm>
                      <a:off x="-1" y="-1"/>
                      <a:ext cx="40749" cy="4064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001" h="21600" extrusionOk="0">
                          <a:moveTo>
                            <a:pt x="10473" y="0"/>
                          </a:moveTo>
                          <a:cubicBezTo>
                            <a:pt x="4582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582" y="21600"/>
                            <a:pt x="10473" y="21600"/>
                          </a:cubicBezTo>
                          <a:cubicBezTo>
                            <a:pt x="16364" y="21600"/>
                            <a:pt x="20945" y="16875"/>
                            <a:pt x="20945" y="10800"/>
                          </a:cubicBezTo>
                          <a:cubicBezTo>
                            <a:pt x="21600" y="5400"/>
                            <a:pt x="16364" y="0"/>
                            <a:pt x="10473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323" name="Figura"/>
                    <p:cNvSpPr/>
                    <p:nvPr/>
                  </p:nvSpPr>
                  <p:spPr>
                    <a:xfrm>
                      <a:off x="444499" y="-1"/>
                      <a:ext cx="40749" cy="4064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001" h="21600" extrusionOk="0">
                          <a:moveTo>
                            <a:pt x="10473" y="0"/>
                          </a:moveTo>
                          <a:cubicBezTo>
                            <a:pt x="4582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582" y="21600"/>
                            <a:pt x="10473" y="21600"/>
                          </a:cubicBezTo>
                          <a:cubicBezTo>
                            <a:pt x="16364" y="21600"/>
                            <a:pt x="20945" y="16875"/>
                            <a:pt x="20945" y="10800"/>
                          </a:cubicBezTo>
                          <a:cubicBezTo>
                            <a:pt x="21600" y="5400"/>
                            <a:pt x="16364" y="0"/>
                            <a:pt x="10473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318" name="Grupo"/>
                  <p:cNvGrpSpPr/>
                  <p:nvPr/>
                </p:nvGrpSpPr>
                <p:grpSpPr>
                  <a:xfrm>
                    <a:off x="25399" y="558799"/>
                    <a:ext cx="485142" cy="40642"/>
                    <a:chOff x="0" y="0"/>
                    <a:chExt cx="485140" cy="40640"/>
                  </a:xfrm>
                </p:grpSpPr>
                <p:sp>
                  <p:nvSpPr>
                    <p:cNvPr id="320" name="Figura"/>
                    <p:cNvSpPr/>
                    <p:nvPr/>
                  </p:nvSpPr>
                  <p:spPr>
                    <a:xfrm>
                      <a:off x="-1" y="-1"/>
                      <a:ext cx="40642" cy="4064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4725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321" name="Figura"/>
                    <p:cNvSpPr/>
                    <p:nvPr/>
                  </p:nvSpPr>
                  <p:spPr>
                    <a:xfrm>
                      <a:off x="444499" y="-1"/>
                      <a:ext cx="40642" cy="4064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4725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319" name="Figura"/>
                  <p:cNvSpPr/>
                  <p:nvPr/>
                </p:nvSpPr>
                <p:spPr>
                  <a:xfrm>
                    <a:off x="152400" y="190500"/>
                    <a:ext cx="170211" cy="1701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44" h="21600" extrusionOk="0">
                        <a:moveTo>
                          <a:pt x="10720" y="0"/>
                        </a:moveTo>
                        <a:cubicBezTo>
                          <a:pt x="4800" y="0"/>
                          <a:pt x="0" y="4836"/>
                          <a:pt x="0" y="10800"/>
                        </a:cubicBezTo>
                        <a:cubicBezTo>
                          <a:pt x="0" y="16764"/>
                          <a:pt x="4800" y="21600"/>
                          <a:pt x="10720" y="21600"/>
                        </a:cubicBezTo>
                        <a:cubicBezTo>
                          <a:pt x="16640" y="21600"/>
                          <a:pt x="21440" y="16764"/>
                          <a:pt x="21440" y="10800"/>
                        </a:cubicBezTo>
                        <a:cubicBezTo>
                          <a:pt x="21600" y="4997"/>
                          <a:pt x="16800" y="0"/>
                          <a:pt x="10720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304" name="Grupo"/>
                <p:cNvGrpSpPr/>
                <p:nvPr/>
              </p:nvGrpSpPr>
              <p:grpSpPr>
                <a:xfrm>
                  <a:off x="1282700" y="1663700"/>
                  <a:ext cx="381001" cy="144780"/>
                  <a:chOff x="0" y="0"/>
                  <a:chExt cx="381000" cy="144779"/>
                </a:xfrm>
              </p:grpSpPr>
              <p:sp>
                <p:nvSpPr>
                  <p:cNvPr id="313" name="Figura"/>
                  <p:cNvSpPr/>
                  <p:nvPr/>
                </p:nvSpPr>
                <p:spPr>
                  <a:xfrm>
                    <a:off x="0" y="0"/>
                    <a:ext cx="381001" cy="1447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992" y="0"/>
                        </a:moveTo>
                        <a:lnTo>
                          <a:pt x="4680" y="0"/>
                        </a:lnTo>
                        <a:lnTo>
                          <a:pt x="4680" y="8147"/>
                        </a:lnTo>
                        <a:lnTo>
                          <a:pt x="0" y="0"/>
                        </a:lnTo>
                        <a:lnTo>
                          <a:pt x="0" y="21600"/>
                        </a:lnTo>
                        <a:lnTo>
                          <a:pt x="4680" y="13453"/>
                        </a:lnTo>
                        <a:lnTo>
                          <a:pt x="4680" y="21600"/>
                        </a:lnTo>
                        <a:lnTo>
                          <a:pt x="16992" y="21600"/>
                        </a:lnTo>
                        <a:lnTo>
                          <a:pt x="16992" y="13642"/>
                        </a:lnTo>
                        <a:lnTo>
                          <a:pt x="21600" y="21600"/>
                        </a:lnTo>
                        <a:lnTo>
                          <a:pt x="21600" y="0"/>
                        </a:lnTo>
                        <a:lnTo>
                          <a:pt x="16992" y="7958"/>
                        </a:ln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14" name="Figura"/>
                  <p:cNvSpPr/>
                  <p:nvPr/>
                </p:nvSpPr>
                <p:spPr>
                  <a:xfrm>
                    <a:off x="114299" y="25399"/>
                    <a:ext cx="148591" cy="8636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lnTo>
                          <a:pt x="216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lnTo>
                          <a:pt x="0" y="21600"/>
                        </a:lnTo>
                        <a:close/>
                        <a:moveTo>
                          <a:pt x="2215" y="3812"/>
                        </a:moveTo>
                        <a:lnTo>
                          <a:pt x="19385" y="3812"/>
                        </a:lnTo>
                        <a:lnTo>
                          <a:pt x="19385" y="17788"/>
                        </a:lnTo>
                        <a:lnTo>
                          <a:pt x="2215" y="17788"/>
                        </a:lnTo>
                        <a:lnTo>
                          <a:pt x="2215" y="3812"/>
                        </a:lnTo>
                        <a:close/>
                      </a:path>
                    </a:pathLst>
                  </a:custGeom>
                  <a:solidFill>
                    <a:srgbClr val="C5334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305" name="Grupo"/>
                <p:cNvGrpSpPr/>
                <p:nvPr/>
              </p:nvGrpSpPr>
              <p:grpSpPr>
                <a:xfrm>
                  <a:off x="177800" y="1663700"/>
                  <a:ext cx="381001" cy="144780"/>
                  <a:chOff x="0" y="0"/>
                  <a:chExt cx="381000" cy="144779"/>
                </a:xfrm>
              </p:grpSpPr>
              <p:sp>
                <p:nvSpPr>
                  <p:cNvPr id="311" name="Figura"/>
                  <p:cNvSpPr/>
                  <p:nvPr/>
                </p:nvSpPr>
                <p:spPr>
                  <a:xfrm>
                    <a:off x="0" y="0"/>
                    <a:ext cx="381001" cy="1447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992" y="0"/>
                        </a:moveTo>
                        <a:lnTo>
                          <a:pt x="4680" y="0"/>
                        </a:lnTo>
                        <a:lnTo>
                          <a:pt x="4680" y="8147"/>
                        </a:lnTo>
                        <a:lnTo>
                          <a:pt x="0" y="0"/>
                        </a:lnTo>
                        <a:lnTo>
                          <a:pt x="0" y="21600"/>
                        </a:lnTo>
                        <a:lnTo>
                          <a:pt x="4680" y="13453"/>
                        </a:lnTo>
                        <a:lnTo>
                          <a:pt x="4680" y="21600"/>
                        </a:lnTo>
                        <a:lnTo>
                          <a:pt x="16992" y="21600"/>
                        </a:lnTo>
                        <a:lnTo>
                          <a:pt x="16992" y="13642"/>
                        </a:lnTo>
                        <a:lnTo>
                          <a:pt x="21600" y="21600"/>
                        </a:lnTo>
                        <a:lnTo>
                          <a:pt x="21600" y="0"/>
                        </a:lnTo>
                        <a:lnTo>
                          <a:pt x="16992" y="7958"/>
                        </a:ln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12" name="Figura"/>
                  <p:cNvSpPr/>
                  <p:nvPr/>
                </p:nvSpPr>
                <p:spPr>
                  <a:xfrm>
                    <a:off x="114299" y="25399"/>
                    <a:ext cx="148591" cy="8636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lnTo>
                          <a:pt x="216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lnTo>
                          <a:pt x="0" y="21600"/>
                        </a:lnTo>
                        <a:close/>
                        <a:moveTo>
                          <a:pt x="2215" y="3812"/>
                        </a:moveTo>
                        <a:lnTo>
                          <a:pt x="19385" y="3812"/>
                        </a:lnTo>
                        <a:lnTo>
                          <a:pt x="19385" y="17788"/>
                        </a:lnTo>
                        <a:lnTo>
                          <a:pt x="2215" y="17788"/>
                        </a:lnTo>
                        <a:lnTo>
                          <a:pt x="2215" y="3812"/>
                        </a:lnTo>
                        <a:close/>
                      </a:path>
                    </a:pathLst>
                  </a:custGeom>
                  <a:solidFill>
                    <a:srgbClr val="C5334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306" name="Grupo"/>
                <p:cNvGrpSpPr/>
                <p:nvPr/>
              </p:nvGrpSpPr>
              <p:grpSpPr>
                <a:xfrm>
                  <a:off x="698499" y="0"/>
                  <a:ext cx="205742" cy="180341"/>
                  <a:chOff x="0" y="0"/>
                  <a:chExt cx="205739" cy="180340"/>
                </a:xfrm>
              </p:grpSpPr>
              <p:sp>
                <p:nvSpPr>
                  <p:cNvPr id="307" name="Figura"/>
                  <p:cNvSpPr/>
                  <p:nvPr/>
                </p:nvSpPr>
                <p:spPr>
                  <a:xfrm>
                    <a:off x="101599" y="0"/>
                    <a:ext cx="53341" cy="180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629" y="0"/>
                          <a:pt x="0" y="1369"/>
                          <a:pt x="0" y="3194"/>
                        </a:cubicBezTo>
                        <a:lnTo>
                          <a:pt x="0" y="18406"/>
                        </a:lnTo>
                        <a:cubicBezTo>
                          <a:pt x="0" y="20231"/>
                          <a:pt x="4629" y="21600"/>
                          <a:pt x="10800" y="21600"/>
                        </a:cubicBezTo>
                        <a:cubicBezTo>
                          <a:pt x="16971" y="21600"/>
                          <a:pt x="21600" y="20231"/>
                          <a:pt x="21600" y="18406"/>
                        </a:cubicBezTo>
                        <a:lnTo>
                          <a:pt x="21600" y="3194"/>
                        </a:lnTo>
                        <a:cubicBezTo>
                          <a:pt x="21600" y="1369"/>
                          <a:pt x="16971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08" name="Figura"/>
                  <p:cNvSpPr/>
                  <p:nvPr/>
                </p:nvSpPr>
                <p:spPr>
                  <a:xfrm>
                    <a:off x="-1" y="0"/>
                    <a:ext cx="53341" cy="180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629" y="0"/>
                          <a:pt x="0" y="1369"/>
                          <a:pt x="0" y="3194"/>
                        </a:cubicBezTo>
                        <a:lnTo>
                          <a:pt x="0" y="18406"/>
                        </a:lnTo>
                        <a:cubicBezTo>
                          <a:pt x="0" y="20231"/>
                          <a:pt x="4629" y="21600"/>
                          <a:pt x="10800" y="21600"/>
                        </a:cubicBezTo>
                        <a:cubicBezTo>
                          <a:pt x="16971" y="21600"/>
                          <a:pt x="21600" y="20231"/>
                          <a:pt x="21600" y="18406"/>
                        </a:cubicBezTo>
                        <a:lnTo>
                          <a:pt x="21600" y="3194"/>
                        </a:lnTo>
                        <a:cubicBezTo>
                          <a:pt x="21600" y="1369"/>
                          <a:pt x="16971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09" name="Figura"/>
                  <p:cNvSpPr/>
                  <p:nvPr/>
                </p:nvSpPr>
                <p:spPr>
                  <a:xfrm>
                    <a:off x="152399" y="0"/>
                    <a:ext cx="53341" cy="180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629" y="0"/>
                          <a:pt x="0" y="1369"/>
                          <a:pt x="0" y="3194"/>
                        </a:cubicBezTo>
                        <a:lnTo>
                          <a:pt x="0" y="18406"/>
                        </a:lnTo>
                        <a:cubicBezTo>
                          <a:pt x="0" y="20231"/>
                          <a:pt x="4629" y="21600"/>
                          <a:pt x="10800" y="21600"/>
                        </a:cubicBezTo>
                        <a:cubicBezTo>
                          <a:pt x="16971" y="21600"/>
                          <a:pt x="21600" y="20231"/>
                          <a:pt x="21600" y="18406"/>
                        </a:cubicBezTo>
                        <a:lnTo>
                          <a:pt x="21600" y="3194"/>
                        </a:lnTo>
                        <a:cubicBezTo>
                          <a:pt x="21600" y="1369"/>
                          <a:pt x="16971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310" name="Figura"/>
                  <p:cNvSpPr/>
                  <p:nvPr/>
                </p:nvSpPr>
                <p:spPr>
                  <a:xfrm>
                    <a:off x="50799" y="0"/>
                    <a:ext cx="53341" cy="180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629" y="0"/>
                          <a:pt x="0" y="1369"/>
                          <a:pt x="0" y="3194"/>
                        </a:cubicBezTo>
                        <a:lnTo>
                          <a:pt x="0" y="18406"/>
                        </a:lnTo>
                        <a:cubicBezTo>
                          <a:pt x="0" y="20231"/>
                          <a:pt x="4629" y="21600"/>
                          <a:pt x="10800" y="21600"/>
                        </a:cubicBezTo>
                        <a:cubicBezTo>
                          <a:pt x="16971" y="21600"/>
                          <a:pt x="21600" y="20231"/>
                          <a:pt x="21600" y="18406"/>
                        </a:cubicBezTo>
                        <a:lnTo>
                          <a:pt x="21600" y="3194"/>
                        </a:lnTo>
                        <a:cubicBezTo>
                          <a:pt x="21600" y="1369"/>
                          <a:pt x="16971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</p:grpSp>
          <p:grpSp>
            <p:nvGrpSpPr>
              <p:cNvPr id="145" name="Grupo"/>
              <p:cNvGrpSpPr/>
              <p:nvPr/>
            </p:nvGrpSpPr>
            <p:grpSpPr>
              <a:xfrm>
                <a:off x="3581400" y="2324100"/>
                <a:ext cx="1840230" cy="3418840"/>
                <a:chOff x="0" y="0"/>
                <a:chExt cx="1840229" cy="3418839"/>
              </a:xfrm>
            </p:grpSpPr>
            <p:grpSp>
              <p:nvGrpSpPr>
                <p:cNvPr id="146" name="Grupo"/>
                <p:cNvGrpSpPr/>
                <p:nvPr/>
              </p:nvGrpSpPr>
              <p:grpSpPr>
                <a:xfrm>
                  <a:off x="0" y="63500"/>
                  <a:ext cx="1840230" cy="3355340"/>
                  <a:chOff x="0" y="0"/>
                  <a:chExt cx="1840229" cy="3355339"/>
                </a:xfrm>
              </p:grpSpPr>
              <p:sp>
                <p:nvSpPr>
                  <p:cNvPr id="294" name="Figura"/>
                  <p:cNvSpPr/>
                  <p:nvPr/>
                </p:nvSpPr>
                <p:spPr>
                  <a:xfrm>
                    <a:off x="0" y="0"/>
                    <a:ext cx="1840230" cy="33553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097" y="0"/>
                        </a:moveTo>
                        <a:lnTo>
                          <a:pt x="3503" y="0"/>
                        </a:lnTo>
                        <a:cubicBezTo>
                          <a:pt x="1565" y="0"/>
                          <a:pt x="0" y="858"/>
                          <a:pt x="0" y="1921"/>
                        </a:cubicBezTo>
                        <a:lnTo>
                          <a:pt x="0" y="19679"/>
                        </a:lnTo>
                        <a:cubicBezTo>
                          <a:pt x="0" y="20742"/>
                          <a:pt x="1565" y="21600"/>
                          <a:pt x="3503" y="21600"/>
                        </a:cubicBezTo>
                        <a:lnTo>
                          <a:pt x="18097" y="21600"/>
                        </a:lnTo>
                        <a:cubicBezTo>
                          <a:pt x="20035" y="21600"/>
                          <a:pt x="21600" y="20742"/>
                          <a:pt x="21600" y="19679"/>
                        </a:cubicBezTo>
                        <a:lnTo>
                          <a:pt x="21600" y="1921"/>
                        </a:lnTo>
                        <a:cubicBezTo>
                          <a:pt x="21600" y="858"/>
                          <a:pt x="20035" y="0"/>
                          <a:pt x="18097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95" name="Figura"/>
                  <p:cNvSpPr/>
                  <p:nvPr/>
                </p:nvSpPr>
                <p:spPr>
                  <a:xfrm>
                    <a:off x="76199" y="76200"/>
                    <a:ext cx="1682751" cy="31902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9155" y="0"/>
                        </a:moveTo>
                        <a:lnTo>
                          <a:pt x="2445" y="0"/>
                        </a:lnTo>
                        <a:cubicBezTo>
                          <a:pt x="1109" y="0"/>
                          <a:pt x="0" y="576"/>
                          <a:pt x="0" y="1290"/>
                        </a:cubicBezTo>
                        <a:lnTo>
                          <a:pt x="0" y="20310"/>
                        </a:lnTo>
                        <a:cubicBezTo>
                          <a:pt x="0" y="21015"/>
                          <a:pt x="1092" y="21600"/>
                          <a:pt x="2445" y="21600"/>
                        </a:cubicBezTo>
                        <a:lnTo>
                          <a:pt x="19155" y="21600"/>
                        </a:lnTo>
                        <a:cubicBezTo>
                          <a:pt x="20491" y="21600"/>
                          <a:pt x="21600" y="21024"/>
                          <a:pt x="21600" y="20310"/>
                        </a:cubicBezTo>
                        <a:lnTo>
                          <a:pt x="21600" y="1290"/>
                        </a:lnTo>
                        <a:cubicBezTo>
                          <a:pt x="21584" y="576"/>
                          <a:pt x="20491" y="0"/>
                          <a:pt x="19155" y="0"/>
                        </a:cubicBezTo>
                        <a:close/>
                      </a:path>
                    </a:pathLst>
                  </a:custGeom>
                  <a:solidFill>
                    <a:srgbClr val="C5334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47" name="Grupo"/>
                <p:cNvGrpSpPr/>
                <p:nvPr/>
              </p:nvGrpSpPr>
              <p:grpSpPr>
                <a:xfrm>
                  <a:off x="1066800" y="279400"/>
                  <a:ext cx="572934" cy="1303020"/>
                  <a:chOff x="0" y="0"/>
                  <a:chExt cx="572933" cy="1303019"/>
                </a:xfrm>
              </p:grpSpPr>
              <p:sp>
                <p:nvSpPr>
                  <p:cNvPr id="264" name="Figura"/>
                  <p:cNvSpPr/>
                  <p:nvPr/>
                </p:nvSpPr>
                <p:spPr>
                  <a:xfrm>
                    <a:off x="228599" y="152399"/>
                    <a:ext cx="319709" cy="7200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4" h="21600" extrusionOk="0">
                        <a:moveTo>
                          <a:pt x="19482" y="0"/>
                        </a:moveTo>
                        <a:cubicBezTo>
                          <a:pt x="19398" y="1295"/>
                          <a:pt x="18974" y="3162"/>
                          <a:pt x="17280" y="4990"/>
                        </a:cubicBezTo>
                        <a:cubicBezTo>
                          <a:pt x="14993" y="7505"/>
                          <a:pt x="11266" y="10286"/>
                          <a:pt x="7285" y="13181"/>
                        </a:cubicBezTo>
                        <a:cubicBezTo>
                          <a:pt x="4828" y="14971"/>
                          <a:pt x="2372" y="16838"/>
                          <a:pt x="0" y="18743"/>
                        </a:cubicBezTo>
                        <a:cubicBezTo>
                          <a:pt x="1101" y="19543"/>
                          <a:pt x="1271" y="20762"/>
                          <a:pt x="1186" y="21600"/>
                        </a:cubicBezTo>
                        <a:cubicBezTo>
                          <a:pt x="3812" y="19314"/>
                          <a:pt x="6946" y="16686"/>
                          <a:pt x="10758" y="13638"/>
                        </a:cubicBezTo>
                        <a:cubicBezTo>
                          <a:pt x="17111" y="8495"/>
                          <a:pt x="19991" y="4648"/>
                          <a:pt x="21261" y="2705"/>
                        </a:cubicBezTo>
                        <a:cubicBezTo>
                          <a:pt x="21600" y="1333"/>
                          <a:pt x="20499" y="305"/>
                          <a:pt x="19482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65" name="Figura"/>
                  <p:cNvSpPr/>
                  <p:nvPr/>
                </p:nvSpPr>
                <p:spPr>
                  <a:xfrm>
                    <a:off x="177800" y="787399"/>
                    <a:ext cx="52634" cy="1066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93" h="21600" extrusionOk="0">
                        <a:moveTo>
                          <a:pt x="3840" y="11829"/>
                        </a:moveTo>
                        <a:cubicBezTo>
                          <a:pt x="2400" y="13114"/>
                          <a:pt x="1440" y="14657"/>
                          <a:pt x="0" y="16200"/>
                        </a:cubicBezTo>
                        <a:cubicBezTo>
                          <a:pt x="6240" y="17486"/>
                          <a:pt x="12480" y="19029"/>
                          <a:pt x="19200" y="21600"/>
                        </a:cubicBezTo>
                        <a:cubicBezTo>
                          <a:pt x="19680" y="18514"/>
                          <a:pt x="21600" y="6943"/>
                          <a:pt x="15840" y="0"/>
                        </a:cubicBezTo>
                        <a:cubicBezTo>
                          <a:pt x="11520" y="3857"/>
                          <a:pt x="7680" y="7971"/>
                          <a:pt x="3840" y="11829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66" name="Figura"/>
                  <p:cNvSpPr/>
                  <p:nvPr/>
                </p:nvSpPr>
                <p:spPr>
                  <a:xfrm>
                    <a:off x="114299" y="977900"/>
                    <a:ext cx="68582" cy="901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7600" y="0"/>
                        </a:moveTo>
                        <a:cubicBezTo>
                          <a:pt x="4800" y="5780"/>
                          <a:pt x="2400" y="11865"/>
                          <a:pt x="0" y="17645"/>
                        </a:cubicBezTo>
                        <a:cubicBezTo>
                          <a:pt x="3600" y="18558"/>
                          <a:pt x="7200" y="19775"/>
                          <a:pt x="10800" y="21600"/>
                        </a:cubicBezTo>
                        <a:cubicBezTo>
                          <a:pt x="14000" y="16428"/>
                          <a:pt x="17600" y="10952"/>
                          <a:pt x="21600" y="5172"/>
                        </a:cubicBezTo>
                        <a:cubicBezTo>
                          <a:pt x="21200" y="4868"/>
                          <a:pt x="20800" y="4563"/>
                          <a:pt x="20000" y="4259"/>
                        </a:cubicBezTo>
                        <a:cubicBezTo>
                          <a:pt x="16000" y="2434"/>
                          <a:pt x="12000" y="1217"/>
                          <a:pt x="760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67" name="Figura"/>
                  <p:cNvSpPr/>
                  <p:nvPr/>
                </p:nvSpPr>
                <p:spPr>
                  <a:xfrm>
                    <a:off x="76200" y="1066800"/>
                    <a:ext cx="64770" cy="1282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9675"/>
                        </a:moveTo>
                        <a:cubicBezTo>
                          <a:pt x="1271" y="20103"/>
                          <a:pt x="2118" y="20745"/>
                          <a:pt x="2965" y="21386"/>
                        </a:cubicBezTo>
                        <a:cubicBezTo>
                          <a:pt x="2965" y="21386"/>
                          <a:pt x="2965" y="21600"/>
                          <a:pt x="3388" y="21600"/>
                        </a:cubicBezTo>
                        <a:cubicBezTo>
                          <a:pt x="8894" y="15826"/>
                          <a:pt x="14824" y="9410"/>
                          <a:pt x="21600" y="2566"/>
                        </a:cubicBezTo>
                        <a:cubicBezTo>
                          <a:pt x="18212" y="1497"/>
                          <a:pt x="14824" y="642"/>
                          <a:pt x="11012" y="0"/>
                        </a:cubicBezTo>
                        <a:cubicBezTo>
                          <a:pt x="6353" y="8127"/>
                          <a:pt x="2541" y="15184"/>
                          <a:pt x="0" y="1967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68" name="Figura"/>
                  <p:cNvSpPr/>
                  <p:nvPr/>
                </p:nvSpPr>
                <p:spPr>
                  <a:xfrm>
                    <a:off x="152399" y="889000"/>
                    <a:ext cx="81282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6416"/>
                        </a:moveTo>
                        <a:cubicBezTo>
                          <a:pt x="3712" y="17568"/>
                          <a:pt x="7425" y="19008"/>
                          <a:pt x="11137" y="21024"/>
                        </a:cubicBezTo>
                        <a:cubicBezTo>
                          <a:pt x="11475" y="21312"/>
                          <a:pt x="11813" y="21312"/>
                          <a:pt x="12150" y="21600"/>
                        </a:cubicBezTo>
                        <a:cubicBezTo>
                          <a:pt x="15188" y="16704"/>
                          <a:pt x="18225" y="11520"/>
                          <a:pt x="21600" y="6048"/>
                        </a:cubicBezTo>
                        <a:cubicBezTo>
                          <a:pt x="16875" y="3168"/>
                          <a:pt x="12488" y="1152"/>
                          <a:pt x="7762" y="0"/>
                        </a:cubicBezTo>
                        <a:cubicBezTo>
                          <a:pt x="5063" y="4896"/>
                          <a:pt x="2362" y="10656"/>
                          <a:pt x="0" y="1641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69" name="Figura"/>
                  <p:cNvSpPr/>
                  <p:nvPr/>
                </p:nvSpPr>
                <p:spPr>
                  <a:xfrm>
                    <a:off x="63499" y="965199"/>
                    <a:ext cx="68582" cy="787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9510"/>
                        </a:moveTo>
                        <a:cubicBezTo>
                          <a:pt x="4400" y="19858"/>
                          <a:pt x="9200" y="20206"/>
                          <a:pt x="14000" y="21600"/>
                        </a:cubicBezTo>
                        <a:cubicBezTo>
                          <a:pt x="16400" y="14981"/>
                          <a:pt x="18800" y="8361"/>
                          <a:pt x="21600" y="1742"/>
                        </a:cubicBezTo>
                        <a:cubicBezTo>
                          <a:pt x="16400" y="697"/>
                          <a:pt x="10800" y="0"/>
                          <a:pt x="5600" y="0"/>
                        </a:cubicBezTo>
                        <a:cubicBezTo>
                          <a:pt x="3600" y="6619"/>
                          <a:pt x="1600" y="13239"/>
                          <a:pt x="0" y="1951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70" name="Figura"/>
                  <p:cNvSpPr/>
                  <p:nvPr/>
                </p:nvSpPr>
                <p:spPr>
                  <a:xfrm>
                    <a:off x="114300" y="787400"/>
                    <a:ext cx="91440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9440"/>
                        </a:moveTo>
                        <a:cubicBezTo>
                          <a:pt x="4200" y="19440"/>
                          <a:pt x="8400" y="20160"/>
                          <a:pt x="12600" y="21600"/>
                        </a:cubicBezTo>
                        <a:cubicBezTo>
                          <a:pt x="13500" y="19440"/>
                          <a:pt x="14400" y="16920"/>
                          <a:pt x="15300" y="14760"/>
                        </a:cubicBezTo>
                        <a:cubicBezTo>
                          <a:pt x="17400" y="9720"/>
                          <a:pt x="19500" y="4680"/>
                          <a:pt x="21600" y="0"/>
                        </a:cubicBezTo>
                        <a:cubicBezTo>
                          <a:pt x="12600" y="3960"/>
                          <a:pt x="3900" y="14040"/>
                          <a:pt x="0" y="1944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71" name="Figura"/>
                  <p:cNvSpPr/>
                  <p:nvPr/>
                </p:nvSpPr>
                <p:spPr>
                  <a:xfrm>
                    <a:off x="126999" y="50799"/>
                    <a:ext cx="382211" cy="77343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54" h="21600" extrusionOk="0">
                        <a:moveTo>
                          <a:pt x="18606" y="0"/>
                        </a:moveTo>
                        <a:cubicBezTo>
                          <a:pt x="19248" y="1277"/>
                          <a:pt x="19818" y="3369"/>
                          <a:pt x="18321" y="5817"/>
                        </a:cubicBezTo>
                        <a:cubicBezTo>
                          <a:pt x="16966" y="8087"/>
                          <a:pt x="13830" y="10357"/>
                          <a:pt x="10194" y="12946"/>
                        </a:cubicBezTo>
                        <a:cubicBezTo>
                          <a:pt x="7414" y="14932"/>
                          <a:pt x="4562" y="16989"/>
                          <a:pt x="2067" y="19366"/>
                        </a:cubicBezTo>
                        <a:cubicBezTo>
                          <a:pt x="1283" y="20110"/>
                          <a:pt x="570" y="20855"/>
                          <a:pt x="0" y="21600"/>
                        </a:cubicBezTo>
                        <a:cubicBezTo>
                          <a:pt x="1354" y="20997"/>
                          <a:pt x="3137" y="20323"/>
                          <a:pt x="4990" y="20110"/>
                        </a:cubicBezTo>
                        <a:cubicBezTo>
                          <a:pt x="6986" y="18301"/>
                          <a:pt x="9125" y="16528"/>
                          <a:pt x="11263" y="14790"/>
                        </a:cubicBezTo>
                        <a:cubicBezTo>
                          <a:pt x="14543" y="12095"/>
                          <a:pt x="17679" y="9541"/>
                          <a:pt x="19604" y="7200"/>
                        </a:cubicBezTo>
                        <a:cubicBezTo>
                          <a:pt x="21386" y="5036"/>
                          <a:pt x="21600" y="3228"/>
                          <a:pt x="21386" y="1986"/>
                        </a:cubicBezTo>
                        <a:cubicBezTo>
                          <a:pt x="21030" y="638"/>
                          <a:pt x="19533" y="106"/>
                          <a:pt x="18606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72" name="Figura"/>
                  <p:cNvSpPr/>
                  <p:nvPr/>
                </p:nvSpPr>
                <p:spPr>
                  <a:xfrm>
                    <a:off x="76200" y="876299"/>
                    <a:ext cx="80011" cy="803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49" extrusionOk="0">
                        <a:moveTo>
                          <a:pt x="0" y="19662"/>
                        </a:moveTo>
                        <a:cubicBezTo>
                          <a:pt x="4457" y="19662"/>
                          <a:pt x="9257" y="20337"/>
                          <a:pt x="13714" y="21349"/>
                        </a:cubicBezTo>
                        <a:cubicBezTo>
                          <a:pt x="16114" y="14599"/>
                          <a:pt x="18857" y="7849"/>
                          <a:pt x="21600" y="1774"/>
                        </a:cubicBezTo>
                        <a:cubicBezTo>
                          <a:pt x="16457" y="424"/>
                          <a:pt x="11314" y="-251"/>
                          <a:pt x="6857" y="86"/>
                        </a:cubicBezTo>
                        <a:cubicBezTo>
                          <a:pt x="4457" y="6837"/>
                          <a:pt x="2057" y="13587"/>
                          <a:pt x="0" y="19662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73" name="Figura"/>
                  <p:cNvSpPr/>
                  <p:nvPr/>
                </p:nvSpPr>
                <p:spPr>
                  <a:xfrm>
                    <a:off x="38099" y="1054100"/>
                    <a:ext cx="59691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0691"/>
                        </a:moveTo>
                        <a:cubicBezTo>
                          <a:pt x="3677" y="20691"/>
                          <a:pt x="6894" y="21145"/>
                          <a:pt x="9651" y="21600"/>
                        </a:cubicBezTo>
                        <a:cubicBezTo>
                          <a:pt x="12409" y="16598"/>
                          <a:pt x="16545" y="9322"/>
                          <a:pt x="21600" y="1137"/>
                        </a:cubicBezTo>
                        <a:cubicBezTo>
                          <a:pt x="16545" y="455"/>
                          <a:pt x="11030" y="0"/>
                          <a:pt x="5974" y="0"/>
                        </a:cubicBezTo>
                        <a:cubicBezTo>
                          <a:pt x="2298" y="9322"/>
                          <a:pt x="460" y="16371"/>
                          <a:pt x="0" y="20691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74" name="Figura"/>
                  <p:cNvSpPr/>
                  <p:nvPr/>
                </p:nvSpPr>
                <p:spPr>
                  <a:xfrm>
                    <a:off x="12699" y="876300"/>
                    <a:ext cx="73661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4469" y="20880"/>
                          <a:pt x="9683" y="20160"/>
                          <a:pt x="14897" y="20160"/>
                        </a:cubicBezTo>
                        <a:cubicBezTo>
                          <a:pt x="16759" y="14040"/>
                          <a:pt x="18993" y="7560"/>
                          <a:pt x="21600" y="1080"/>
                        </a:cubicBezTo>
                        <a:lnTo>
                          <a:pt x="21600" y="0"/>
                        </a:lnTo>
                        <a:cubicBezTo>
                          <a:pt x="14897" y="720"/>
                          <a:pt x="8938" y="2520"/>
                          <a:pt x="3724" y="4680"/>
                        </a:cubicBezTo>
                        <a:cubicBezTo>
                          <a:pt x="2234" y="10440"/>
                          <a:pt x="745" y="16200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75" name="Figura"/>
                  <p:cNvSpPr/>
                  <p:nvPr/>
                </p:nvSpPr>
                <p:spPr>
                  <a:xfrm>
                    <a:off x="38099" y="774700"/>
                    <a:ext cx="57413" cy="100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776" h="21600" extrusionOk="0">
                        <a:moveTo>
                          <a:pt x="0" y="21600"/>
                        </a:moveTo>
                        <a:cubicBezTo>
                          <a:pt x="5974" y="20233"/>
                          <a:pt x="13328" y="19413"/>
                          <a:pt x="20681" y="18866"/>
                        </a:cubicBezTo>
                        <a:cubicBezTo>
                          <a:pt x="21600" y="12030"/>
                          <a:pt x="15626" y="4101"/>
                          <a:pt x="11949" y="0"/>
                        </a:cubicBezTo>
                        <a:cubicBezTo>
                          <a:pt x="7353" y="7382"/>
                          <a:pt x="3217" y="14491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76" name="Figura"/>
                  <p:cNvSpPr/>
                  <p:nvPr/>
                </p:nvSpPr>
                <p:spPr>
                  <a:xfrm>
                    <a:off x="76200" y="0"/>
                    <a:ext cx="380368" cy="8420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01" h="21600" extrusionOk="0">
                        <a:moveTo>
                          <a:pt x="17502" y="0"/>
                        </a:moveTo>
                        <a:cubicBezTo>
                          <a:pt x="17502" y="0"/>
                          <a:pt x="20280" y="3160"/>
                          <a:pt x="16530" y="7070"/>
                        </a:cubicBezTo>
                        <a:cubicBezTo>
                          <a:pt x="13266" y="10425"/>
                          <a:pt x="6876" y="12771"/>
                          <a:pt x="1389" y="18016"/>
                        </a:cubicBezTo>
                        <a:cubicBezTo>
                          <a:pt x="903" y="18505"/>
                          <a:pt x="417" y="18961"/>
                          <a:pt x="0" y="19450"/>
                        </a:cubicBezTo>
                        <a:cubicBezTo>
                          <a:pt x="347" y="19743"/>
                          <a:pt x="1389" y="20655"/>
                          <a:pt x="1667" y="21600"/>
                        </a:cubicBezTo>
                        <a:cubicBezTo>
                          <a:pt x="2361" y="20753"/>
                          <a:pt x="3195" y="19906"/>
                          <a:pt x="4167" y="19026"/>
                        </a:cubicBezTo>
                        <a:cubicBezTo>
                          <a:pt x="6598" y="16843"/>
                          <a:pt x="9446" y="14921"/>
                          <a:pt x="12154" y="13097"/>
                        </a:cubicBezTo>
                        <a:cubicBezTo>
                          <a:pt x="15627" y="10719"/>
                          <a:pt x="18683" y="8699"/>
                          <a:pt x="19933" y="6646"/>
                        </a:cubicBezTo>
                        <a:cubicBezTo>
                          <a:pt x="21600" y="4040"/>
                          <a:pt x="20489" y="1824"/>
                          <a:pt x="19725" y="847"/>
                        </a:cubicBezTo>
                        <a:cubicBezTo>
                          <a:pt x="18961" y="130"/>
                          <a:pt x="17502" y="0"/>
                          <a:pt x="17502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77" name="Figura"/>
                  <p:cNvSpPr/>
                  <p:nvPr/>
                </p:nvSpPr>
                <p:spPr>
                  <a:xfrm>
                    <a:off x="-1" y="1054099"/>
                    <a:ext cx="44451" cy="1181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4320" y="21368"/>
                          <a:pt x="9257" y="21135"/>
                          <a:pt x="13577" y="21135"/>
                        </a:cubicBezTo>
                        <a:cubicBezTo>
                          <a:pt x="14194" y="16955"/>
                          <a:pt x="16663" y="9523"/>
                          <a:pt x="21600" y="0"/>
                        </a:cubicBezTo>
                        <a:cubicBezTo>
                          <a:pt x="14194" y="0"/>
                          <a:pt x="7406" y="232"/>
                          <a:pt x="2469" y="465"/>
                        </a:cubicBezTo>
                        <a:cubicBezTo>
                          <a:pt x="617" y="8129"/>
                          <a:pt x="0" y="15097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78" name="Figura"/>
                  <p:cNvSpPr/>
                  <p:nvPr/>
                </p:nvSpPr>
                <p:spPr>
                  <a:xfrm>
                    <a:off x="-1" y="965199"/>
                    <a:ext cx="58421" cy="736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4226" y="21228"/>
                          <a:pt x="9391" y="20855"/>
                          <a:pt x="15026" y="20855"/>
                        </a:cubicBezTo>
                        <a:cubicBezTo>
                          <a:pt x="16904" y="14524"/>
                          <a:pt x="18783" y="7448"/>
                          <a:pt x="21600" y="0"/>
                        </a:cubicBezTo>
                        <a:cubicBezTo>
                          <a:pt x="15026" y="372"/>
                          <a:pt x="8452" y="1117"/>
                          <a:pt x="3287" y="1862"/>
                        </a:cubicBezTo>
                        <a:cubicBezTo>
                          <a:pt x="1878" y="8566"/>
                          <a:pt x="939" y="15269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79" name="Figura"/>
                  <p:cNvSpPr/>
                  <p:nvPr/>
                </p:nvSpPr>
                <p:spPr>
                  <a:xfrm>
                    <a:off x="165100" y="1003300"/>
                    <a:ext cx="67310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1004" y="0"/>
                        </a:moveTo>
                        <a:cubicBezTo>
                          <a:pt x="6928" y="5472"/>
                          <a:pt x="3668" y="10656"/>
                          <a:pt x="0" y="15552"/>
                        </a:cubicBezTo>
                        <a:cubicBezTo>
                          <a:pt x="0" y="15552"/>
                          <a:pt x="408" y="15840"/>
                          <a:pt x="408" y="15840"/>
                        </a:cubicBezTo>
                        <a:cubicBezTo>
                          <a:pt x="3260" y="17568"/>
                          <a:pt x="6113" y="19584"/>
                          <a:pt x="8558" y="21600"/>
                        </a:cubicBezTo>
                        <a:cubicBezTo>
                          <a:pt x="12634" y="17280"/>
                          <a:pt x="17117" y="12672"/>
                          <a:pt x="21600" y="7776"/>
                        </a:cubicBezTo>
                        <a:cubicBezTo>
                          <a:pt x="18340" y="4896"/>
                          <a:pt x="15079" y="2304"/>
                          <a:pt x="11004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80" name="Figura"/>
                  <p:cNvSpPr/>
                  <p:nvPr/>
                </p:nvSpPr>
                <p:spPr>
                  <a:xfrm>
                    <a:off x="203199" y="927100"/>
                    <a:ext cx="73661" cy="1016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055" y="0"/>
                        </a:moveTo>
                        <a:cubicBezTo>
                          <a:pt x="6331" y="5130"/>
                          <a:pt x="2979" y="9720"/>
                          <a:pt x="0" y="14310"/>
                        </a:cubicBezTo>
                        <a:cubicBezTo>
                          <a:pt x="3724" y="16470"/>
                          <a:pt x="7076" y="18900"/>
                          <a:pt x="10055" y="21600"/>
                        </a:cubicBezTo>
                        <a:cubicBezTo>
                          <a:pt x="13779" y="17280"/>
                          <a:pt x="17876" y="12960"/>
                          <a:pt x="21600" y="8370"/>
                        </a:cubicBezTo>
                        <a:cubicBezTo>
                          <a:pt x="18993" y="6210"/>
                          <a:pt x="16386" y="4050"/>
                          <a:pt x="13407" y="2160"/>
                        </a:cubicBezTo>
                        <a:cubicBezTo>
                          <a:pt x="12662" y="1350"/>
                          <a:pt x="11172" y="810"/>
                          <a:pt x="10055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81" name="Figura"/>
                  <p:cNvSpPr/>
                  <p:nvPr/>
                </p:nvSpPr>
                <p:spPr>
                  <a:xfrm>
                    <a:off x="101600" y="1092199"/>
                    <a:ext cx="85091" cy="1422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8514"/>
                        </a:moveTo>
                        <a:cubicBezTo>
                          <a:pt x="322" y="19479"/>
                          <a:pt x="967" y="20443"/>
                          <a:pt x="1290" y="21600"/>
                        </a:cubicBezTo>
                        <a:cubicBezTo>
                          <a:pt x="5803" y="17743"/>
                          <a:pt x="12896" y="11571"/>
                          <a:pt x="21600" y="3857"/>
                        </a:cubicBezTo>
                        <a:cubicBezTo>
                          <a:pt x="19666" y="2507"/>
                          <a:pt x="17409" y="1157"/>
                          <a:pt x="15152" y="0"/>
                        </a:cubicBezTo>
                        <a:cubicBezTo>
                          <a:pt x="9672" y="6557"/>
                          <a:pt x="4513" y="12729"/>
                          <a:pt x="0" y="18514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82" name="Figura"/>
                  <p:cNvSpPr/>
                  <p:nvPr/>
                </p:nvSpPr>
                <p:spPr>
                  <a:xfrm>
                    <a:off x="241300" y="876299"/>
                    <a:ext cx="85091" cy="711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9643"/>
                        </a:moveTo>
                        <a:cubicBezTo>
                          <a:pt x="1290" y="10800"/>
                          <a:pt x="2579" y="11957"/>
                          <a:pt x="3869" y="13500"/>
                        </a:cubicBezTo>
                        <a:cubicBezTo>
                          <a:pt x="6125" y="16200"/>
                          <a:pt x="8382" y="18900"/>
                          <a:pt x="10316" y="21600"/>
                        </a:cubicBezTo>
                        <a:cubicBezTo>
                          <a:pt x="14185" y="14657"/>
                          <a:pt x="17731" y="7329"/>
                          <a:pt x="21600" y="0"/>
                        </a:cubicBezTo>
                        <a:cubicBezTo>
                          <a:pt x="13218" y="2314"/>
                          <a:pt x="3224" y="7714"/>
                          <a:pt x="0" y="9643"/>
                        </a:cubicBezTo>
                        <a:cubicBezTo>
                          <a:pt x="0" y="9643"/>
                          <a:pt x="0" y="9643"/>
                          <a:pt x="0" y="964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83" name="Figura"/>
                  <p:cNvSpPr/>
                  <p:nvPr/>
                </p:nvSpPr>
                <p:spPr>
                  <a:xfrm>
                    <a:off x="253999" y="266700"/>
                    <a:ext cx="314282" cy="61849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6" h="21600" extrusionOk="0">
                        <a:moveTo>
                          <a:pt x="10069" y="12020"/>
                        </a:moveTo>
                        <a:cubicBezTo>
                          <a:pt x="6110" y="15745"/>
                          <a:pt x="2840" y="18850"/>
                          <a:pt x="0" y="21600"/>
                        </a:cubicBezTo>
                        <a:cubicBezTo>
                          <a:pt x="1463" y="21290"/>
                          <a:pt x="3786" y="20802"/>
                          <a:pt x="5766" y="20713"/>
                        </a:cubicBezTo>
                        <a:cubicBezTo>
                          <a:pt x="7573" y="19161"/>
                          <a:pt x="9466" y="17608"/>
                          <a:pt x="11187" y="15967"/>
                        </a:cubicBezTo>
                        <a:cubicBezTo>
                          <a:pt x="15920" y="11754"/>
                          <a:pt x="19104" y="6963"/>
                          <a:pt x="20912" y="3859"/>
                        </a:cubicBezTo>
                        <a:cubicBezTo>
                          <a:pt x="21600" y="1863"/>
                          <a:pt x="21342" y="710"/>
                          <a:pt x="20309" y="0"/>
                        </a:cubicBezTo>
                        <a:cubicBezTo>
                          <a:pt x="18932" y="2439"/>
                          <a:pt x="15748" y="6742"/>
                          <a:pt x="10069" y="1202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84" name="Figura"/>
                  <p:cNvSpPr/>
                  <p:nvPr/>
                </p:nvSpPr>
                <p:spPr>
                  <a:xfrm>
                    <a:off x="254000" y="977900"/>
                    <a:ext cx="69850" cy="1041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2644"/>
                        </a:moveTo>
                        <a:cubicBezTo>
                          <a:pt x="3142" y="15541"/>
                          <a:pt x="6284" y="18702"/>
                          <a:pt x="8640" y="21600"/>
                        </a:cubicBezTo>
                        <a:cubicBezTo>
                          <a:pt x="12960" y="17912"/>
                          <a:pt x="17280" y="13961"/>
                          <a:pt x="21600" y="10273"/>
                        </a:cubicBezTo>
                        <a:cubicBezTo>
                          <a:pt x="19244" y="6585"/>
                          <a:pt x="16102" y="3161"/>
                          <a:pt x="12567" y="0"/>
                        </a:cubicBezTo>
                        <a:cubicBezTo>
                          <a:pt x="7855" y="4478"/>
                          <a:pt x="3927" y="8693"/>
                          <a:pt x="0" y="12644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85" name="Figura"/>
                  <p:cNvSpPr/>
                  <p:nvPr/>
                </p:nvSpPr>
                <p:spPr>
                  <a:xfrm>
                    <a:off x="203200" y="1054099"/>
                    <a:ext cx="66041" cy="927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4203"/>
                        </a:moveTo>
                        <a:cubicBezTo>
                          <a:pt x="2908" y="16570"/>
                          <a:pt x="5400" y="19233"/>
                          <a:pt x="7477" y="21600"/>
                        </a:cubicBezTo>
                        <a:cubicBezTo>
                          <a:pt x="12046" y="17753"/>
                          <a:pt x="17031" y="13907"/>
                          <a:pt x="21600" y="10060"/>
                        </a:cubicBezTo>
                        <a:cubicBezTo>
                          <a:pt x="19108" y="6805"/>
                          <a:pt x="16200" y="3255"/>
                          <a:pt x="13292" y="0"/>
                        </a:cubicBezTo>
                        <a:cubicBezTo>
                          <a:pt x="8308" y="5326"/>
                          <a:pt x="3738" y="9764"/>
                          <a:pt x="0" y="1420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86" name="Figura"/>
                  <p:cNvSpPr/>
                  <p:nvPr/>
                </p:nvSpPr>
                <p:spPr>
                  <a:xfrm>
                    <a:off x="101599" y="1130300"/>
                    <a:ext cx="107951" cy="1397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9440"/>
                        </a:moveTo>
                        <a:cubicBezTo>
                          <a:pt x="0" y="19636"/>
                          <a:pt x="0" y="19636"/>
                          <a:pt x="0" y="19833"/>
                        </a:cubicBezTo>
                        <a:cubicBezTo>
                          <a:pt x="254" y="20422"/>
                          <a:pt x="254" y="21011"/>
                          <a:pt x="254" y="21600"/>
                        </a:cubicBezTo>
                        <a:cubicBezTo>
                          <a:pt x="7624" y="16298"/>
                          <a:pt x="14739" y="10604"/>
                          <a:pt x="21600" y="4713"/>
                        </a:cubicBezTo>
                        <a:cubicBezTo>
                          <a:pt x="20329" y="3142"/>
                          <a:pt x="18805" y="1571"/>
                          <a:pt x="17280" y="0"/>
                        </a:cubicBezTo>
                        <a:cubicBezTo>
                          <a:pt x="9656" y="8836"/>
                          <a:pt x="3304" y="15709"/>
                          <a:pt x="0" y="1944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87" name="Figura"/>
                  <p:cNvSpPr/>
                  <p:nvPr/>
                </p:nvSpPr>
                <p:spPr>
                  <a:xfrm>
                    <a:off x="292099" y="889000"/>
                    <a:ext cx="48367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063" h="21600" extrusionOk="0">
                        <a:moveTo>
                          <a:pt x="0" y="12960"/>
                        </a:moveTo>
                        <a:cubicBezTo>
                          <a:pt x="4741" y="15688"/>
                          <a:pt x="8956" y="18644"/>
                          <a:pt x="12644" y="21600"/>
                        </a:cubicBezTo>
                        <a:cubicBezTo>
                          <a:pt x="19493" y="14552"/>
                          <a:pt x="21600" y="6594"/>
                          <a:pt x="18966" y="0"/>
                        </a:cubicBezTo>
                        <a:cubicBezTo>
                          <a:pt x="12644" y="4320"/>
                          <a:pt x="6322" y="8867"/>
                          <a:pt x="0" y="1296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88" name="Figura"/>
                  <p:cNvSpPr/>
                  <p:nvPr/>
                </p:nvSpPr>
                <p:spPr>
                  <a:xfrm>
                    <a:off x="355599" y="419099"/>
                    <a:ext cx="217335" cy="5473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535" h="21600" extrusionOk="0">
                        <a:moveTo>
                          <a:pt x="7800" y="12128"/>
                        </a:moveTo>
                        <a:cubicBezTo>
                          <a:pt x="5280" y="13982"/>
                          <a:pt x="2640" y="15837"/>
                          <a:pt x="0" y="17591"/>
                        </a:cubicBezTo>
                        <a:cubicBezTo>
                          <a:pt x="840" y="18794"/>
                          <a:pt x="840" y="20197"/>
                          <a:pt x="120" y="21600"/>
                        </a:cubicBezTo>
                        <a:cubicBezTo>
                          <a:pt x="2040" y="20447"/>
                          <a:pt x="3960" y="19245"/>
                          <a:pt x="5760" y="17992"/>
                        </a:cubicBezTo>
                        <a:cubicBezTo>
                          <a:pt x="11520" y="13982"/>
                          <a:pt x="15960" y="9773"/>
                          <a:pt x="18840" y="6716"/>
                        </a:cubicBezTo>
                        <a:cubicBezTo>
                          <a:pt x="21600" y="3258"/>
                          <a:pt x="20160" y="652"/>
                          <a:pt x="20160" y="0"/>
                        </a:cubicBezTo>
                        <a:cubicBezTo>
                          <a:pt x="17520" y="3508"/>
                          <a:pt x="13440" y="8019"/>
                          <a:pt x="7800" y="1212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89" name="Figura"/>
                  <p:cNvSpPr/>
                  <p:nvPr/>
                </p:nvSpPr>
                <p:spPr>
                  <a:xfrm>
                    <a:off x="114300" y="1168400"/>
                    <a:ext cx="134620" cy="1346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8340"/>
                        </a:moveTo>
                        <a:cubicBezTo>
                          <a:pt x="204" y="19358"/>
                          <a:pt x="204" y="20377"/>
                          <a:pt x="408" y="21600"/>
                        </a:cubicBezTo>
                        <a:cubicBezTo>
                          <a:pt x="2242" y="20785"/>
                          <a:pt x="4483" y="19766"/>
                          <a:pt x="6725" y="18340"/>
                        </a:cubicBezTo>
                        <a:cubicBezTo>
                          <a:pt x="11819" y="15283"/>
                          <a:pt x="16709" y="11615"/>
                          <a:pt x="21600" y="6928"/>
                        </a:cubicBezTo>
                        <a:cubicBezTo>
                          <a:pt x="20581" y="4891"/>
                          <a:pt x="19562" y="2445"/>
                          <a:pt x="18136" y="0"/>
                        </a:cubicBezTo>
                        <a:cubicBezTo>
                          <a:pt x="12226" y="6521"/>
                          <a:pt x="6113" y="12634"/>
                          <a:pt x="0" y="1834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90" name="Figura"/>
                  <p:cNvSpPr/>
                  <p:nvPr/>
                </p:nvSpPr>
                <p:spPr>
                  <a:xfrm>
                    <a:off x="342900" y="673099"/>
                    <a:ext cx="200661" cy="3530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1641" y="21367"/>
                          <a:pt x="3965" y="21134"/>
                          <a:pt x="6425" y="21289"/>
                        </a:cubicBezTo>
                        <a:cubicBezTo>
                          <a:pt x="12987" y="15151"/>
                          <a:pt x="18319" y="7925"/>
                          <a:pt x="21600" y="0"/>
                        </a:cubicBezTo>
                        <a:cubicBezTo>
                          <a:pt x="18456" y="4118"/>
                          <a:pt x="14491" y="8858"/>
                          <a:pt x="9570" y="13519"/>
                        </a:cubicBezTo>
                        <a:cubicBezTo>
                          <a:pt x="6562" y="16239"/>
                          <a:pt x="3281" y="18958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91" name="Figura"/>
                  <p:cNvSpPr/>
                  <p:nvPr/>
                </p:nvSpPr>
                <p:spPr>
                  <a:xfrm>
                    <a:off x="342900" y="1028700"/>
                    <a:ext cx="50800" cy="560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195" extrusionOk="0">
                        <a:moveTo>
                          <a:pt x="5940" y="21195"/>
                        </a:moveTo>
                        <a:cubicBezTo>
                          <a:pt x="11340" y="14475"/>
                          <a:pt x="16740" y="7275"/>
                          <a:pt x="21600" y="75"/>
                        </a:cubicBezTo>
                        <a:cubicBezTo>
                          <a:pt x="12960" y="-405"/>
                          <a:pt x="4860" y="1515"/>
                          <a:pt x="0" y="2955"/>
                        </a:cubicBezTo>
                        <a:cubicBezTo>
                          <a:pt x="2700" y="9195"/>
                          <a:pt x="4860" y="14955"/>
                          <a:pt x="5940" y="2119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92" name="Figura"/>
                  <p:cNvSpPr/>
                  <p:nvPr/>
                </p:nvSpPr>
                <p:spPr>
                  <a:xfrm>
                    <a:off x="279400" y="1041400"/>
                    <a:ext cx="55881" cy="1028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5709" y="0"/>
                        </a:moveTo>
                        <a:cubicBezTo>
                          <a:pt x="10800" y="3733"/>
                          <a:pt x="5400" y="7467"/>
                          <a:pt x="0" y="10933"/>
                        </a:cubicBezTo>
                        <a:cubicBezTo>
                          <a:pt x="3436" y="14667"/>
                          <a:pt x="6382" y="18400"/>
                          <a:pt x="8345" y="21600"/>
                        </a:cubicBezTo>
                        <a:cubicBezTo>
                          <a:pt x="12764" y="18667"/>
                          <a:pt x="17182" y="15733"/>
                          <a:pt x="21600" y="12533"/>
                        </a:cubicBezTo>
                        <a:cubicBezTo>
                          <a:pt x="20618" y="8267"/>
                          <a:pt x="18655" y="4000"/>
                          <a:pt x="15709" y="0"/>
                        </a:cubicBezTo>
                        <a:lnTo>
                          <a:pt x="15709" y="0"/>
                        </a:ln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93" name="Figura"/>
                  <p:cNvSpPr/>
                  <p:nvPr/>
                </p:nvSpPr>
                <p:spPr>
                  <a:xfrm>
                    <a:off x="228599" y="1104900"/>
                    <a:ext cx="62232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1400"/>
                        </a:moveTo>
                        <a:cubicBezTo>
                          <a:pt x="3086" y="15000"/>
                          <a:pt x="5731" y="18600"/>
                          <a:pt x="7935" y="21600"/>
                        </a:cubicBezTo>
                        <a:cubicBezTo>
                          <a:pt x="12784" y="18600"/>
                          <a:pt x="17192" y="15300"/>
                          <a:pt x="21600" y="12000"/>
                        </a:cubicBezTo>
                        <a:cubicBezTo>
                          <a:pt x="19837" y="8400"/>
                          <a:pt x="17633" y="4200"/>
                          <a:pt x="14547" y="0"/>
                        </a:cubicBezTo>
                        <a:cubicBezTo>
                          <a:pt x="10139" y="3900"/>
                          <a:pt x="5290" y="7500"/>
                          <a:pt x="0" y="114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48" name="Grupo"/>
                <p:cNvGrpSpPr/>
                <p:nvPr/>
              </p:nvGrpSpPr>
              <p:grpSpPr>
                <a:xfrm>
                  <a:off x="215899" y="279400"/>
                  <a:ext cx="577851" cy="1303020"/>
                  <a:chOff x="0" y="0"/>
                  <a:chExt cx="577850" cy="1303019"/>
                </a:xfrm>
              </p:grpSpPr>
              <p:sp>
                <p:nvSpPr>
                  <p:cNvPr id="234" name="Figura"/>
                  <p:cNvSpPr/>
                  <p:nvPr/>
                </p:nvSpPr>
                <p:spPr>
                  <a:xfrm>
                    <a:off x="25399" y="152399"/>
                    <a:ext cx="319765" cy="7200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7" h="21600" extrusionOk="0">
                        <a:moveTo>
                          <a:pt x="4047" y="4990"/>
                        </a:moveTo>
                        <a:cubicBezTo>
                          <a:pt x="2353" y="3162"/>
                          <a:pt x="1929" y="1295"/>
                          <a:pt x="1845" y="0"/>
                        </a:cubicBezTo>
                        <a:cubicBezTo>
                          <a:pt x="743" y="267"/>
                          <a:pt x="-273" y="1333"/>
                          <a:pt x="66" y="2705"/>
                        </a:cubicBezTo>
                        <a:cubicBezTo>
                          <a:pt x="1252" y="4648"/>
                          <a:pt x="4216" y="8495"/>
                          <a:pt x="10569" y="13638"/>
                        </a:cubicBezTo>
                        <a:cubicBezTo>
                          <a:pt x="14381" y="16724"/>
                          <a:pt x="17515" y="19314"/>
                          <a:pt x="20141" y="21600"/>
                        </a:cubicBezTo>
                        <a:cubicBezTo>
                          <a:pt x="20056" y="20724"/>
                          <a:pt x="20226" y="19543"/>
                          <a:pt x="21327" y="18743"/>
                        </a:cubicBezTo>
                        <a:cubicBezTo>
                          <a:pt x="19040" y="16838"/>
                          <a:pt x="16499" y="15010"/>
                          <a:pt x="14042" y="13181"/>
                        </a:cubicBezTo>
                        <a:cubicBezTo>
                          <a:pt x="10061" y="10286"/>
                          <a:pt x="6334" y="7505"/>
                          <a:pt x="4047" y="499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35" name="Figura"/>
                  <p:cNvSpPr/>
                  <p:nvPr/>
                </p:nvSpPr>
                <p:spPr>
                  <a:xfrm>
                    <a:off x="330200" y="787399"/>
                    <a:ext cx="53574" cy="1066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08" h="21600" extrusionOk="0">
                        <a:moveTo>
                          <a:pt x="4312" y="0"/>
                        </a:moveTo>
                        <a:cubicBezTo>
                          <a:pt x="-1792" y="7200"/>
                          <a:pt x="86" y="18514"/>
                          <a:pt x="1025" y="21600"/>
                        </a:cubicBezTo>
                        <a:cubicBezTo>
                          <a:pt x="7130" y="19286"/>
                          <a:pt x="13704" y="17486"/>
                          <a:pt x="19808" y="16200"/>
                        </a:cubicBezTo>
                        <a:cubicBezTo>
                          <a:pt x="18399" y="14657"/>
                          <a:pt x="17460" y="13371"/>
                          <a:pt x="16051" y="11829"/>
                        </a:cubicBezTo>
                        <a:cubicBezTo>
                          <a:pt x="12295" y="7971"/>
                          <a:pt x="8069" y="3857"/>
                          <a:pt x="4312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36" name="Figura"/>
                  <p:cNvSpPr/>
                  <p:nvPr/>
                </p:nvSpPr>
                <p:spPr>
                  <a:xfrm>
                    <a:off x="380999" y="977900"/>
                    <a:ext cx="68582" cy="901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00" y="4259"/>
                        </a:moveTo>
                        <a:cubicBezTo>
                          <a:pt x="1200" y="4563"/>
                          <a:pt x="800" y="4868"/>
                          <a:pt x="0" y="5172"/>
                        </a:cubicBezTo>
                        <a:cubicBezTo>
                          <a:pt x="4000" y="10952"/>
                          <a:pt x="7200" y="16428"/>
                          <a:pt x="10800" y="21600"/>
                        </a:cubicBezTo>
                        <a:cubicBezTo>
                          <a:pt x="14000" y="19775"/>
                          <a:pt x="17600" y="18558"/>
                          <a:pt x="21600" y="17645"/>
                        </a:cubicBezTo>
                        <a:cubicBezTo>
                          <a:pt x="19200" y="11865"/>
                          <a:pt x="16800" y="6085"/>
                          <a:pt x="14000" y="0"/>
                        </a:cubicBezTo>
                        <a:cubicBezTo>
                          <a:pt x="10000" y="913"/>
                          <a:pt x="5600" y="2130"/>
                          <a:pt x="1600" y="4259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37" name="Figura"/>
                  <p:cNvSpPr/>
                  <p:nvPr/>
                </p:nvSpPr>
                <p:spPr>
                  <a:xfrm>
                    <a:off x="419100" y="1066800"/>
                    <a:ext cx="64770" cy="1282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566"/>
                        </a:moveTo>
                        <a:cubicBezTo>
                          <a:pt x="6776" y="9410"/>
                          <a:pt x="12706" y="15612"/>
                          <a:pt x="18212" y="21600"/>
                        </a:cubicBezTo>
                        <a:cubicBezTo>
                          <a:pt x="18212" y="21600"/>
                          <a:pt x="18212" y="21386"/>
                          <a:pt x="18635" y="21386"/>
                        </a:cubicBezTo>
                        <a:cubicBezTo>
                          <a:pt x="19482" y="20745"/>
                          <a:pt x="20753" y="20103"/>
                          <a:pt x="21600" y="19675"/>
                        </a:cubicBezTo>
                        <a:cubicBezTo>
                          <a:pt x="19059" y="15184"/>
                          <a:pt x="15247" y="7913"/>
                          <a:pt x="10588" y="0"/>
                        </a:cubicBezTo>
                        <a:cubicBezTo>
                          <a:pt x="6776" y="428"/>
                          <a:pt x="3388" y="1283"/>
                          <a:pt x="0" y="256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38" name="Figura"/>
                  <p:cNvSpPr/>
                  <p:nvPr/>
                </p:nvSpPr>
                <p:spPr>
                  <a:xfrm>
                    <a:off x="342899" y="889000"/>
                    <a:ext cx="81282" cy="965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6253"/>
                        </a:moveTo>
                        <a:cubicBezTo>
                          <a:pt x="3375" y="11653"/>
                          <a:pt x="6412" y="16768"/>
                          <a:pt x="9450" y="21600"/>
                        </a:cubicBezTo>
                        <a:cubicBezTo>
                          <a:pt x="9788" y="21316"/>
                          <a:pt x="10125" y="21316"/>
                          <a:pt x="10463" y="21032"/>
                        </a:cubicBezTo>
                        <a:cubicBezTo>
                          <a:pt x="14175" y="19042"/>
                          <a:pt x="17888" y="17621"/>
                          <a:pt x="21600" y="16484"/>
                        </a:cubicBezTo>
                        <a:cubicBezTo>
                          <a:pt x="19238" y="10800"/>
                          <a:pt x="16538" y="5116"/>
                          <a:pt x="13837" y="0"/>
                        </a:cubicBezTo>
                        <a:cubicBezTo>
                          <a:pt x="9113" y="1421"/>
                          <a:pt x="4387" y="3411"/>
                          <a:pt x="0" y="625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39" name="Figura"/>
                  <p:cNvSpPr/>
                  <p:nvPr/>
                </p:nvSpPr>
                <p:spPr>
                  <a:xfrm>
                    <a:off x="444499" y="965199"/>
                    <a:ext cx="68582" cy="787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742"/>
                        </a:moveTo>
                        <a:cubicBezTo>
                          <a:pt x="2800" y="8361"/>
                          <a:pt x="5200" y="15329"/>
                          <a:pt x="7600" y="21600"/>
                        </a:cubicBezTo>
                        <a:cubicBezTo>
                          <a:pt x="12400" y="20555"/>
                          <a:pt x="17200" y="19858"/>
                          <a:pt x="21600" y="19510"/>
                        </a:cubicBezTo>
                        <a:cubicBezTo>
                          <a:pt x="20000" y="13587"/>
                          <a:pt x="18000" y="6968"/>
                          <a:pt x="16000" y="0"/>
                        </a:cubicBezTo>
                        <a:cubicBezTo>
                          <a:pt x="10400" y="0"/>
                          <a:pt x="5200" y="697"/>
                          <a:pt x="0" y="1742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40" name="Figura"/>
                  <p:cNvSpPr/>
                  <p:nvPr/>
                </p:nvSpPr>
                <p:spPr>
                  <a:xfrm>
                    <a:off x="368300" y="787400"/>
                    <a:ext cx="91440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2100" y="5040"/>
                          <a:pt x="4500" y="9720"/>
                          <a:pt x="6300" y="14760"/>
                        </a:cubicBezTo>
                        <a:cubicBezTo>
                          <a:pt x="7200" y="16920"/>
                          <a:pt x="8100" y="19080"/>
                          <a:pt x="9000" y="21600"/>
                        </a:cubicBezTo>
                        <a:cubicBezTo>
                          <a:pt x="13500" y="20160"/>
                          <a:pt x="17700" y="19440"/>
                          <a:pt x="21600" y="19440"/>
                        </a:cubicBezTo>
                        <a:cubicBezTo>
                          <a:pt x="17700" y="14040"/>
                          <a:pt x="9000" y="396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41" name="Figura"/>
                  <p:cNvSpPr/>
                  <p:nvPr/>
                </p:nvSpPr>
                <p:spPr>
                  <a:xfrm>
                    <a:off x="63500" y="50799"/>
                    <a:ext cx="382210" cy="774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54" h="21600" extrusionOk="0">
                        <a:moveTo>
                          <a:pt x="11260" y="12925"/>
                        </a:moveTo>
                        <a:cubicBezTo>
                          <a:pt x="7624" y="10340"/>
                          <a:pt x="4488" y="8073"/>
                          <a:pt x="3133" y="5807"/>
                        </a:cubicBezTo>
                        <a:cubicBezTo>
                          <a:pt x="1636" y="3364"/>
                          <a:pt x="2206" y="1275"/>
                          <a:pt x="2848" y="0"/>
                        </a:cubicBezTo>
                        <a:cubicBezTo>
                          <a:pt x="1921" y="142"/>
                          <a:pt x="424" y="673"/>
                          <a:pt x="68" y="2018"/>
                        </a:cubicBezTo>
                        <a:cubicBezTo>
                          <a:pt x="-146" y="3293"/>
                          <a:pt x="68" y="5099"/>
                          <a:pt x="1850" y="7224"/>
                        </a:cubicBezTo>
                        <a:cubicBezTo>
                          <a:pt x="3775" y="9525"/>
                          <a:pt x="6911" y="12075"/>
                          <a:pt x="10191" y="14801"/>
                        </a:cubicBezTo>
                        <a:cubicBezTo>
                          <a:pt x="12329" y="16536"/>
                          <a:pt x="14468" y="18271"/>
                          <a:pt x="16464" y="20113"/>
                        </a:cubicBezTo>
                        <a:cubicBezTo>
                          <a:pt x="18317" y="20325"/>
                          <a:pt x="20171" y="20998"/>
                          <a:pt x="21454" y="21600"/>
                        </a:cubicBezTo>
                        <a:cubicBezTo>
                          <a:pt x="20812" y="20892"/>
                          <a:pt x="20171" y="20148"/>
                          <a:pt x="19387" y="19369"/>
                        </a:cubicBezTo>
                        <a:cubicBezTo>
                          <a:pt x="16892" y="16997"/>
                          <a:pt x="14040" y="14943"/>
                          <a:pt x="11260" y="1292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42" name="Figura"/>
                  <p:cNvSpPr/>
                  <p:nvPr/>
                </p:nvSpPr>
                <p:spPr>
                  <a:xfrm>
                    <a:off x="406400" y="876300"/>
                    <a:ext cx="80011" cy="7973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190" extrusionOk="0">
                        <a:moveTo>
                          <a:pt x="0" y="1615"/>
                        </a:moveTo>
                        <a:cubicBezTo>
                          <a:pt x="2743" y="7690"/>
                          <a:pt x="5486" y="14440"/>
                          <a:pt x="7886" y="21190"/>
                        </a:cubicBezTo>
                        <a:cubicBezTo>
                          <a:pt x="12686" y="20177"/>
                          <a:pt x="17143" y="19502"/>
                          <a:pt x="21600" y="19502"/>
                        </a:cubicBezTo>
                        <a:cubicBezTo>
                          <a:pt x="19543" y="13427"/>
                          <a:pt x="17486" y="6677"/>
                          <a:pt x="14743" y="265"/>
                        </a:cubicBezTo>
                        <a:cubicBezTo>
                          <a:pt x="9943" y="-410"/>
                          <a:pt x="5143" y="265"/>
                          <a:pt x="0" y="161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43" name="Figura"/>
                  <p:cNvSpPr/>
                  <p:nvPr/>
                </p:nvSpPr>
                <p:spPr>
                  <a:xfrm>
                    <a:off x="469899" y="1054100"/>
                    <a:ext cx="59691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137"/>
                        </a:moveTo>
                        <a:cubicBezTo>
                          <a:pt x="5055" y="9322"/>
                          <a:pt x="9191" y="16598"/>
                          <a:pt x="11949" y="21600"/>
                        </a:cubicBezTo>
                        <a:cubicBezTo>
                          <a:pt x="14706" y="21145"/>
                          <a:pt x="18383" y="20691"/>
                          <a:pt x="21600" y="20691"/>
                        </a:cubicBezTo>
                        <a:cubicBezTo>
                          <a:pt x="21140" y="16598"/>
                          <a:pt x="19302" y="9322"/>
                          <a:pt x="15626" y="0"/>
                        </a:cubicBezTo>
                        <a:cubicBezTo>
                          <a:pt x="10570" y="0"/>
                          <a:pt x="5515" y="455"/>
                          <a:pt x="0" y="113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44" name="Figura"/>
                  <p:cNvSpPr/>
                  <p:nvPr/>
                </p:nvSpPr>
                <p:spPr>
                  <a:xfrm>
                    <a:off x="482599" y="876300"/>
                    <a:ext cx="73661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0" y="1080"/>
                        </a:lnTo>
                        <a:cubicBezTo>
                          <a:pt x="2607" y="7560"/>
                          <a:pt x="4841" y="14040"/>
                          <a:pt x="6703" y="20160"/>
                        </a:cubicBezTo>
                        <a:cubicBezTo>
                          <a:pt x="12290" y="20160"/>
                          <a:pt x="17131" y="20880"/>
                          <a:pt x="21600" y="21600"/>
                        </a:cubicBezTo>
                        <a:cubicBezTo>
                          <a:pt x="20483" y="15840"/>
                          <a:pt x="19366" y="10080"/>
                          <a:pt x="17503" y="4320"/>
                        </a:cubicBezTo>
                        <a:cubicBezTo>
                          <a:pt x="13034" y="2520"/>
                          <a:pt x="6703" y="72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45" name="Figura"/>
                  <p:cNvSpPr/>
                  <p:nvPr/>
                </p:nvSpPr>
                <p:spPr>
                  <a:xfrm>
                    <a:off x="482599" y="774700"/>
                    <a:ext cx="57414" cy="100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776" h="21600" extrusionOk="0">
                        <a:moveTo>
                          <a:pt x="95" y="18866"/>
                        </a:moveTo>
                        <a:cubicBezTo>
                          <a:pt x="7908" y="19413"/>
                          <a:pt x="14802" y="20506"/>
                          <a:pt x="20776" y="21600"/>
                        </a:cubicBezTo>
                        <a:cubicBezTo>
                          <a:pt x="17559" y="14491"/>
                          <a:pt x="13423" y="7382"/>
                          <a:pt x="8367" y="0"/>
                        </a:cubicBezTo>
                        <a:cubicBezTo>
                          <a:pt x="5150" y="4101"/>
                          <a:pt x="-824" y="11757"/>
                          <a:pt x="95" y="1886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46" name="Figura"/>
                  <p:cNvSpPr/>
                  <p:nvPr/>
                </p:nvSpPr>
                <p:spPr>
                  <a:xfrm>
                    <a:off x="114299" y="0"/>
                    <a:ext cx="379471" cy="8407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19" h="21600" extrusionOk="0">
                        <a:moveTo>
                          <a:pt x="4305" y="7080"/>
                        </a:moveTo>
                        <a:cubicBezTo>
                          <a:pt x="543" y="3165"/>
                          <a:pt x="3330" y="0"/>
                          <a:pt x="3330" y="0"/>
                        </a:cubicBezTo>
                        <a:cubicBezTo>
                          <a:pt x="3330" y="0"/>
                          <a:pt x="1867" y="131"/>
                          <a:pt x="1031" y="816"/>
                        </a:cubicBezTo>
                        <a:cubicBezTo>
                          <a:pt x="334" y="1795"/>
                          <a:pt x="-781" y="3981"/>
                          <a:pt x="822" y="6624"/>
                        </a:cubicBezTo>
                        <a:cubicBezTo>
                          <a:pt x="2145" y="8679"/>
                          <a:pt x="5142" y="10702"/>
                          <a:pt x="8625" y="13084"/>
                        </a:cubicBezTo>
                        <a:cubicBezTo>
                          <a:pt x="11343" y="14911"/>
                          <a:pt x="14200" y="16836"/>
                          <a:pt x="16638" y="19022"/>
                        </a:cubicBezTo>
                        <a:cubicBezTo>
                          <a:pt x="17614" y="19903"/>
                          <a:pt x="18450" y="20784"/>
                          <a:pt x="19147" y="21600"/>
                        </a:cubicBezTo>
                        <a:cubicBezTo>
                          <a:pt x="19425" y="20654"/>
                          <a:pt x="20471" y="19740"/>
                          <a:pt x="20819" y="19447"/>
                        </a:cubicBezTo>
                        <a:cubicBezTo>
                          <a:pt x="20401" y="18990"/>
                          <a:pt x="19983" y="18500"/>
                          <a:pt x="19425" y="18011"/>
                        </a:cubicBezTo>
                        <a:cubicBezTo>
                          <a:pt x="13991" y="12758"/>
                          <a:pt x="7580" y="10441"/>
                          <a:pt x="4305" y="708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47" name="Figura"/>
                  <p:cNvSpPr/>
                  <p:nvPr/>
                </p:nvSpPr>
                <p:spPr>
                  <a:xfrm>
                    <a:off x="533399" y="1054099"/>
                    <a:ext cx="44451" cy="1181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4937" y="9523"/>
                          <a:pt x="7406" y="16955"/>
                          <a:pt x="8023" y="21135"/>
                        </a:cubicBezTo>
                        <a:cubicBezTo>
                          <a:pt x="12960" y="21135"/>
                          <a:pt x="17280" y="21368"/>
                          <a:pt x="21600" y="21600"/>
                        </a:cubicBezTo>
                        <a:cubicBezTo>
                          <a:pt x="21600" y="15097"/>
                          <a:pt x="20366" y="7897"/>
                          <a:pt x="19131" y="465"/>
                        </a:cubicBezTo>
                        <a:cubicBezTo>
                          <a:pt x="14194" y="232"/>
                          <a:pt x="7406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48" name="Figura"/>
                  <p:cNvSpPr/>
                  <p:nvPr/>
                </p:nvSpPr>
                <p:spPr>
                  <a:xfrm>
                    <a:off x="507999" y="965199"/>
                    <a:ext cx="58421" cy="736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2817" y="7448"/>
                          <a:pt x="4696" y="14524"/>
                          <a:pt x="6574" y="20855"/>
                        </a:cubicBezTo>
                        <a:cubicBezTo>
                          <a:pt x="12209" y="20855"/>
                          <a:pt x="17374" y="21228"/>
                          <a:pt x="21600" y="21600"/>
                        </a:cubicBezTo>
                        <a:cubicBezTo>
                          <a:pt x="20661" y="15269"/>
                          <a:pt x="19722" y="8566"/>
                          <a:pt x="18313" y="1862"/>
                        </a:cubicBezTo>
                        <a:cubicBezTo>
                          <a:pt x="12678" y="1117"/>
                          <a:pt x="6574" y="372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49" name="Figura"/>
                  <p:cNvSpPr/>
                  <p:nvPr/>
                </p:nvSpPr>
                <p:spPr>
                  <a:xfrm>
                    <a:off x="342900" y="1003300"/>
                    <a:ext cx="67310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7776"/>
                        </a:moveTo>
                        <a:cubicBezTo>
                          <a:pt x="4483" y="12672"/>
                          <a:pt x="8966" y="17280"/>
                          <a:pt x="13042" y="21600"/>
                        </a:cubicBezTo>
                        <a:cubicBezTo>
                          <a:pt x="15487" y="19584"/>
                          <a:pt x="18340" y="17568"/>
                          <a:pt x="21192" y="15840"/>
                        </a:cubicBezTo>
                        <a:cubicBezTo>
                          <a:pt x="21192" y="15840"/>
                          <a:pt x="21600" y="15552"/>
                          <a:pt x="21600" y="15552"/>
                        </a:cubicBezTo>
                        <a:cubicBezTo>
                          <a:pt x="18340" y="10656"/>
                          <a:pt x="14672" y="5472"/>
                          <a:pt x="10596" y="0"/>
                        </a:cubicBezTo>
                        <a:cubicBezTo>
                          <a:pt x="6521" y="2304"/>
                          <a:pt x="3260" y="4896"/>
                          <a:pt x="0" y="777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50" name="Figura"/>
                  <p:cNvSpPr/>
                  <p:nvPr/>
                </p:nvSpPr>
                <p:spPr>
                  <a:xfrm>
                    <a:off x="292099" y="927100"/>
                    <a:ext cx="73661" cy="1016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8193" y="2160"/>
                        </a:moveTo>
                        <a:cubicBezTo>
                          <a:pt x="5214" y="4050"/>
                          <a:pt x="2607" y="6210"/>
                          <a:pt x="0" y="8370"/>
                        </a:cubicBezTo>
                        <a:cubicBezTo>
                          <a:pt x="4097" y="12960"/>
                          <a:pt x="7821" y="17280"/>
                          <a:pt x="11545" y="21600"/>
                        </a:cubicBezTo>
                        <a:cubicBezTo>
                          <a:pt x="14524" y="18900"/>
                          <a:pt x="17876" y="16470"/>
                          <a:pt x="21600" y="14310"/>
                        </a:cubicBezTo>
                        <a:cubicBezTo>
                          <a:pt x="18248" y="9720"/>
                          <a:pt x="14897" y="4860"/>
                          <a:pt x="11545" y="0"/>
                        </a:cubicBezTo>
                        <a:cubicBezTo>
                          <a:pt x="10800" y="810"/>
                          <a:pt x="9683" y="1350"/>
                          <a:pt x="8193" y="216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51" name="Figura"/>
                  <p:cNvSpPr/>
                  <p:nvPr/>
                </p:nvSpPr>
                <p:spPr>
                  <a:xfrm>
                    <a:off x="393700" y="1079499"/>
                    <a:ext cx="85091" cy="1435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4014"/>
                        </a:moveTo>
                        <a:cubicBezTo>
                          <a:pt x="8704" y="11660"/>
                          <a:pt x="15797" y="17777"/>
                          <a:pt x="20310" y="21600"/>
                        </a:cubicBezTo>
                        <a:cubicBezTo>
                          <a:pt x="20633" y="20644"/>
                          <a:pt x="20955" y="19688"/>
                          <a:pt x="21600" y="18542"/>
                        </a:cubicBezTo>
                        <a:cubicBezTo>
                          <a:pt x="17087" y="12807"/>
                          <a:pt x="11928" y="6881"/>
                          <a:pt x="6448" y="0"/>
                        </a:cubicBezTo>
                        <a:cubicBezTo>
                          <a:pt x="3869" y="1338"/>
                          <a:pt x="1934" y="2676"/>
                          <a:pt x="0" y="4014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52" name="Figura"/>
                  <p:cNvSpPr/>
                  <p:nvPr/>
                </p:nvSpPr>
                <p:spPr>
                  <a:xfrm>
                    <a:off x="241300" y="876299"/>
                    <a:ext cx="85091" cy="711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3869" y="7329"/>
                          <a:pt x="7737" y="14657"/>
                          <a:pt x="11284" y="21600"/>
                        </a:cubicBezTo>
                        <a:cubicBezTo>
                          <a:pt x="13218" y="18900"/>
                          <a:pt x="15475" y="16200"/>
                          <a:pt x="17731" y="13500"/>
                        </a:cubicBezTo>
                        <a:cubicBezTo>
                          <a:pt x="19021" y="11957"/>
                          <a:pt x="20310" y="10800"/>
                          <a:pt x="21600" y="9643"/>
                        </a:cubicBezTo>
                        <a:cubicBezTo>
                          <a:pt x="21600" y="9643"/>
                          <a:pt x="21600" y="9257"/>
                          <a:pt x="21600" y="9257"/>
                        </a:cubicBezTo>
                        <a:cubicBezTo>
                          <a:pt x="18376" y="7329"/>
                          <a:pt x="8704" y="1929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53" name="Figura"/>
                  <p:cNvSpPr/>
                  <p:nvPr/>
                </p:nvSpPr>
                <p:spPr>
                  <a:xfrm>
                    <a:off x="0" y="266700"/>
                    <a:ext cx="314281" cy="61849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6" h="21600" extrusionOk="0">
                        <a:moveTo>
                          <a:pt x="987" y="0"/>
                        </a:moveTo>
                        <a:cubicBezTo>
                          <a:pt x="-46" y="710"/>
                          <a:pt x="-304" y="1863"/>
                          <a:pt x="384" y="3859"/>
                        </a:cubicBezTo>
                        <a:cubicBezTo>
                          <a:pt x="2192" y="6963"/>
                          <a:pt x="5462" y="11754"/>
                          <a:pt x="10109" y="15967"/>
                        </a:cubicBezTo>
                        <a:cubicBezTo>
                          <a:pt x="11916" y="17564"/>
                          <a:pt x="13723" y="19161"/>
                          <a:pt x="15530" y="20713"/>
                        </a:cubicBezTo>
                        <a:cubicBezTo>
                          <a:pt x="17423" y="20846"/>
                          <a:pt x="19747" y="21290"/>
                          <a:pt x="21296" y="21600"/>
                        </a:cubicBezTo>
                        <a:cubicBezTo>
                          <a:pt x="18542" y="18894"/>
                          <a:pt x="15272" y="15745"/>
                          <a:pt x="11227" y="12020"/>
                        </a:cubicBezTo>
                        <a:cubicBezTo>
                          <a:pt x="5720" y="6786"/>
                          <a:pt x="2536" y="2484"/>
                          <a:pt x="987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54" name="Figura"/>
                  <p:cNvSpPr/>
                  <p:nvPr/>
                </p:nvSpPr>
                <p:spPr>
                  <a:xfrm>
                    <a:off x="254000" y="977900"/>
                    <a:ext cx="69850" cy="1041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0273"/>
                        </a:moveTo>
                        <a:cubicBezTo>
                          <a:pt x="4320" y="14224"/>
                          <a:pt x="8247" y="17912"/>
                          <a:pt x="12960" y="21600"/>
                        </a:cubicBezTo>
                        <a:cubicBezTo>
                          <a:pt x="15316" y="18439"/>
                          <a:pt x="18458" y="15541"/>
                          <a:pt x="21600" y="12644"/>
                        </a:cubicBezTo>
                        <a:cubicBezTo>
                          <a:pt x="17673" y="8693"/>
                          <a:pt x="13745" y="4215"/>
                          <a:pt x="9425" y="0"/>
                        </a:cubicBezTo>
                        <a:cubicBezTo>
                          <a:pt x="5498" y="3161"/>
                          <a:pt x="2356" y="6585"/>
                          <a:pt x="0" y="1027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55" name="Figura"/>
                  <p:cNvSpPr/>
                  <p:nvPr/>
                </p:nvSpPr>
                <p:spPr>
                  <a:xfrm>
                    <a:off x="304800" y="1054100"/>
                    <a:ext cx="66041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9900"/>
                        </a:moveTo>
                        <a:cubicBezTo>
                          <a:pt x="4569" y="13800"/>
                          <a:pt x="9138" y="17700"/>
                          <a:pt x="14123" y="21600"/>
                        </a:cubicBezTo>
                        <a:cubicBezTo>
                          <a:pt x="16200" y="18900"/>
                          <a:pt x="18692" y="16500"/>
                          <a:pt x="21600" y="14100"/>
                        </a:cubicBezTo>
                        <a:cubicBezTo>
                          <a:pt x="17446" y="9600"/>
                          <a:pt x="13292" y="4800"/>
                          <a:pt x="8723" y="0"/>
                        </a:cubicBezTo>
                        <a:cubicBezTo>
                          <a:pt x="5400" y="3000"/>
                          <a:pt x="2492" y="6300"/>
                          <a:pt x="0" y="99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56" name="Figura"/>
                  <p:cNvSpPr/>
                  <p:nvPr/>
                </p:nvSpPr>
                <p:spPr>
                  <a:xfrm>
                    <a:off x="355599" y="1130300"/>
                    <a:ext cx="107951" cy="1397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4713"/>
                        </a:moveTo>
                        <a:cubicBezTo>
                          <a:pt x="6861" y="10604"/>
                          <a:pt x="13722" y="16298"/>
                          <a:pt x="21346" y="21600"/>
                        </a:cubicBezTo>
                        <a:cubicBezTo>
                          <a:pt x="21346" y="21011"/>
                          <a:pt x="21600" y="20422"/>
                          <a:pt x="21600" y="19833"/>
                        </a:cubicBezTo>
                        <a:cubicBezTo>
                          <a:pt x="21600" y="19636"/>
                          <a:pt x="21600" y="19636"/>
                          <a:pt x="21600" y="19440"/>
                        </a:cubicBezTo>
                        <a:cubicBezTo>
                          <a:pt x="18296" y="15709"/>
                          <a:pt x="12198" y="8836"/>
                          <a:pt x="4320" y="0"/>
                        </a:cubicBezTo>
                        <a:cubicBezTo>
                          <a:pt x="2795" y="1571"/>
                          <a:pt x="1271" y="3142"/>
                          <a:pt x="0" y="471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57" name="Figura"/>
                  <p:cNvSpPr/>
                  <p:nvPr/>
                </p:nvSpPr>
                <p:spPr>
                  <a:xfrm>
                    <a:off x="228599" y="889000"/>
                    <a:ext cx="48367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063" h="21600" extrusionOk="0">
                        <a:moveTo>
                          <a:pt x="7419" y="21600"/>
                        </a:moveTo>
                        <a:cubicBezTo>
                          <a:pt x="11107" y="18644"/>
                          <a:pt x="15322" y="15688"/>
                          <a:pt x="20063" y="12960"/>
                        </a:cubicBezTo>
                        <a:cubicBezTo>
                          <a:pt x="13741" y="8867"/>
                          <a:pt x="7419" y="4320"/>
                          <a:pt x="1097" y="0"/>
                        </a:cubicBezTo>
                        <a:cubicBezTo>
                          <a:pt x="-1537" y="6594"/>
                          <a:pt x="570" y="14552"/>
                          <a:pt x="7419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58" name="Figura"/>
                  <p:cNvSpPr/>
                  <p:nvPr/>
                </p:nvSpPr>
                <p:spPr>
                  <a:xfrm>
                    <a:off x="-1" y="419099"/>
                    <a:ext cx="217335" cy="5473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535" h="21600" extrusionOk="0">
                        <a:moveTo>
                          <a:pt x="12855" y="12128"/>
                        </a:moveTo>
                        <a:cubicBezTo>
                          <a:pt x="7215" y="8019"/>
                          <a:pt x="3135" y="3458"/>
                          <a:pt x="375" y="0"/>
                        </a:cubicBezTo>
                        <a:cubicBezTo>
                          <a:pt x="375" y="652"/>
                          <a:pt x="-1065" y="3258"/>
                          <a:pt x="1695" y="6716"/>
                        </a:cubicBezTo>
                        <a:cubicBezTo>
                          <a:pt x="4575" y="9773"/>
                          <a:pt x="9015" y="13932"/>
                          <a:pt x="14775" y="17992"/>
                        </a:cubicBezTo>
                        <a:cubicBezTo>
                          <a:pt x="16575" y="19245"/>
                          <a:pt x="18495" y="20447"/>
                          <a:pt x="20415" y="21600"/>
                        </a:cubicBezTo>
                        <a:cubicBezTo>
                          <a:pt x="19695" y="20197"/>
                          <a:pt x="19695" y="18794"/>
                          <a:pt x="20535" y="17591"/>
                        </a:cubicBezTo>
                        <a:cubicBezTo>
                          <a:pt x="18015" y="15837"/>
                          <a:pt x="15375" y="14032"/>
                          <a:pt x="12855" y="1212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59" name="Figura"/>
                  <p:cNvSpPr/>
                  <p:nvPr/>
                </p:nvSpPr>
                <p:spPr>
                  <a:xfrm>
                    <a:off x="330200" y="1168400"/>
                    <a:ext cx="134620" cy="1346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3464" y="0"/>
                        </a:moveTo>
                        <a:cubicBezTo>
                          <a:pt x="2038" y="2445"/>
                          <a:pt x="815" y="4891"/>
                          <a:pt x="0" y="6928"/>
                        </a:cubicBezTo>
                        <a:cubicBezTo>
                          <a:pt x="4891" y="11411"/>
                          <a:pt x="9985" y="15283"/>
                          <a:pt x="14875" y="18340"/>
                        </a:cubicBezTo>
                        <a:cubicBezTo>
                          <a:pt x="17117" y="19766"/>
                          <a:pt x="19155" y="20785"/>
                          <a:pt x="21192" y="21600"/>
                        </a:cubicBezTo>
                        <a:cubicBezTo>
                          <a:pt x="21192" y="20581"/>
                          <a:pt x="21396" y="19562"/>
                          <a:pt x="21600" y="18340"/>
                        </a:cubicBezTo>
                        <a:cubicBezTo>
                          <a:pt x="15283" y="12430"/>
                          <a:pt x="9374" y="6317"/>
                          <a:pt x="3464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60" name="Figura"/>
                  <p:cNvSpPr/>
                  <p:nvPr/>
                </p:nvSpPr>
                <p:spPr>
                  <a:xfrm>
                    <a:off x="25400" y="673099"/>
                    <a:ext cx="200661" cy="3530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3144" y="7925"/>
                          <a:pt x="8613" y="15151"/>
                          <a:pt x="15175" y="21289"/>
                        </a:cubicBezTo>
                        <a:cubicBezTo>
                          <a:pt x="17635" y="21134"/>
                          <a:pt x="19959" y="21367"/>
                          <a:pt x="21600" y="21600"/>
                        </a:cubicBezTo>
                        <a:cubicBezTo>
                          <a:pt x="18182" y="18958"/>
                          <a:pt x="15038" y="16239"/>
                          <a:pt x="12167" y="13442"/>
                        </a:cubicBezTo>
                        <a:cubicBezTo>
                          <a:pt x="7246" y="8858"/>
                          <a:pt x="3144" y="4118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61" name="Figura"/>
                  <p:cNvSpPr/>
                  <p:nvPr/>
                </p:nvSpPr>
                <p:spPr>
                  <a:xfrm>
                    <a:off x="177800" y="1028700"/>
                    <a:ext cx="50800" cy="558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5660" y="21600"/>
                        </a:moveTo>
                        <a:cubicBezTo>
                          <a:pt x="17280" y="15218"/>
                          <a:pt x="19440" y="8836"/>
                          <a:pt x="21600" y="2945"/>
                        </a:cubicBezTo>
                        <a:cubicBezTo>
                          <a:pt x="16740" y="1473"/>
                          <a:pt x="8640" y="0"/>
                          <a:pt x="0" y="0"/>
                        </a:cubicBezTo>
                        <a:cubicBezTo>
                          <a:pt x="4860" y="7855"/>
                          <a:pt x="10260" y="14727"/>
                          <a:pt x="1566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62" name="Figura"/>
                  <p:cNvSpPr/>
                  <p:nvPr/>
                </p:nvSpPr>
                <p:spPr>
                  <a:xfrm>
                    <a:off x="228600" y="1041400"/>
                    <a:ext cx="55881" cy="1028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891" y="0"/>
                        </a:moveTo>
                        <a:cubicBezTo>
                          <a:pt x="2945" y="4000"/>
                          <a:pt x="982" y="8267"/>
                          <a:pt x="0" y="12533"/>
                        </a:cubicBezTo>
                        <a:cubicBezTo>
                          <a:pt x="4418" y="15733"/>
                          <a:pt x="8836" y="18667"/>
                          <a:pt x="13255" y="21600"/>
                        </a:cubicBezTo>
                        <a:cubicBezTo>
                          <a:pt x="15218" y="18400"/>
                          <a:pt x="18164" y="14667"/>
                          <a:pt x="21600" y="10933"/>
                        </a:cubicBezTo>
                        <a:cubicBezTo>
                          <a:pt x="16691" y="7467"/>
                          <a:pt x="11291" y="3733"/>
                          <a:pt x="5891" y="0"/>
                        </a:cubicBezTo>
                        <a:lnTo>
                          <a:pt x="5891" y="0"/>
                        </a:ln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63" name="Figura"/>
                  <p:cNvSpPr/>
                  <p:nvPr/>
                </p:nvSpPr>
                <p:spPr>
                  <a:xfrm>
                    <a:off x="279399" y="1104900"/>
                    <a:ext cx="62232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2000"/>
                        </a:moveTo>
                        <a:cubicBezTo>
                          <a:pt x="4408" y="15300"/>
                          <a:pt x="9257" y="18600"/>
                          <a:pt x="13665" y="21600"/>
                        </a:cubicBezTo>
                        <a:cubicBezTo>
                          <a:pt x="15869" y="18600"/>
                          <a:pt x="18514" y="15000"/>
                          <a:pt x="21600" y="11400"/>
                        </a:cubicBezTo>
                        <a:cubicBezTo>
                          <a:pt x="16751" y="7500"/>
                          <a:pt x="11902" y="3900"/>
                          <a:pt x="7053" y="0"/>
                        </a:cubicBezTo>
                        <a:cubicBezTo>
                          <a:pt x="3967" y="4200"/>
                          <a:pt x="1763" y="8400"/>
                          <a:pt x="0" y="120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49" name="Figura"/>
                <p:cNvSpPr/>
                <p:nvPr/>
              </p:nvSpPr>
              <p:spPr>
                <a:xfrm>
                  <a:off x="863599" y="241300"/>
                  <a:ext cx="118112" cy="12128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684" y="0"/>
                      </a:moveTo>
                      <a:lnTo>
                        <a:pt x="0" y="1832"/>
                      </a:lnTo>
                      <a:lnTo>
                        <a:pt x="7897" y="1832"/>
                      </a:lnTo>
                      <a:lnTo>
                        <a:pt x="0" y="21600"/>
                      </a:lnTo>
                      <a:lnTo>
                        <a:pt x="10684" y="21600"/>
                      </a:lnTo>
                      <a:lnTo>
                        <a:pt x="21600" y="21600"/>
                      </a:lnTo>
                      <a:lnTo>
                        <a:pt x="13471" y="1832"/>
                      </a:lnTo>
                      <a:lnTo>
                        <a:pt x="21600" y="1832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50" name="Grupo"/>
                <p:cNvGrpSpPr/>
                <p:nvPr/>
              </p:nvGrpSpPr>
              <p:grpSpPr>
                <a:xfrm>
                  <a:off x="1066799" y="1854200"/>
                  <a:ext cx="574205" cy="1299210"/>
                  <a:chOff x="0" y="0"/>
                  <a:chExt cx="574203" cy="1299209"/>
                </a:xfrm>
              </p:grpSpPr>
              <p:sp>
                <p:nvSpPr>
                  <p:cNvPr id="204" name="Figura"/>
                  <p:cNvSpPr/>
                  <p:nvPr/>
                </p:nvSpPr>
                <p:spPr>
                  <a:xfrm>
                    <a:off x="228600" y="431799"/>
                    <a:ext cx="319764" cy="7200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7" h="21600" extrusionOk="0">
                        <a:moveTo>
                          <a:pt x="10758" y="7962"/>
                        </a:moveTo>
                        <a:cubicBezTo>
                          <a:pt x="6946" y="4876"/>
                          <a:pt x="3812" y="2286"/>
                          <a:pt x="1186" y="0"/>
                        </a:cubicBezTo>
                        <a:cubicBezTo>
                          <a:pt x="1271" y="876"/>
                          <a:pt x="1101" y="2057"/>
                          <a:pt x="0" y="2857"/>
                        </a:cubicBezTo>
                        <a:cubicBezTo>
                          <a:pt x="2287" y="4762"/>
                          <a:pt x="4828" y="6590"/>
                          <a:pt x="7285" y="8419"/>
                        </a:cubicBezTo>
                        <a:cubicBezTo>
                          <a:pt x="11266" y="11352"/>
                          <a:pt x="14993" y="14095"/>
                          <a:pt x="17280" y="16610"/>
                        </a:cubicBezTo>
                        <a:cubicBezTo>
                          <a:pt x="18974" y="18438"/>
                          <a:pt x="19398" y="20305"/>
                          <a:pt x="19482" y="21600"/>
                        </a:cubicBezTo>
                        <a:cubicBezTo>
                          <a:pt x="20584" y="21333"/>
                          <a:pt x="21600" y="20267"/>
                          <a:pt x="21261" y="18895"/>
                        </a:cubicBezTo>
                        <a:cubicBezTo>
                          <a:pt x="20075" y="16952"/>
                          <a:pt x="17111" y="13105"/>
                          <a:pt x="10758" y="7962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05" name="Figura"/>
                  <p:cNvSpPr/>
                  <p:nvPr/>
                </p:nvSpPr>
                <p:spPr>
                  <a:xfrm>
                    <a:off x="177799" y="406399"/>
                    <a:ext cx="52305" cy="1066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768" h="21600" extrusionOk="0">
                        <a:moveTo>
                          <a:pt x="0" y="5143"/>
                        </a:moveTo>
                        <a:cubicBezTo>
                          <a:pt x="1440" y="6686"/>
                          <a:pt x="2400" y="7971"/>
                          <a:pt x="3840" y="9514"/>
                        </a:cubicBezTo>
                        <a:cubicBezTo>
                          <a:pt x="7680" y="13629"/>
                          <a:pt x="11520" y="17486"/>
                          <a:pt x="15360" y="21600"/>
                        </a:cubicBezTo>
                        <a:cubicBezTo>
                          <a:pt x="21600" y="14400"/>
                          <a:pt x="19680" y="3086"/>
                          <a:pt x="18720" y="0"/>
                        </a:cubicBezTo>
                        <a:cubicBezTo>
                          <a:pt x="12480" y="2057"/>
                          <a:pt x="6240" y="3857"/>
                          <a:pt x="0" y="514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06" name="Figura"/>
                  <p:cNvSpPr/>
                  <p:nvPr/>
                </p:nvSpPr>
                <p:spPr>
                  <a:xfrm>
                    <a:off x="114299" y="241300"/>
                    <a:ext cx="68582" cy="901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3955"/>
                        </a:moveTo>
                        <a:cubicBezTo>
                          <a:pt x="2400" y="9735"/>
                          <a:pt x="4800" y="15515"/>
                          <a:pt x="7600" y="21600"/>
                        </a:cubicBezTo>
                        <a:cubicBezTo>
                          <a:pt x="12000" y="20687"/>
                          <a:pt x="16000" y="19166"/>
                          <a:pt x="20000" y="17341"/>
                        </a:cubicBezTo>
                        <a:cubicBezTo>
                          <a:pt x="20400" y="17037"/>
                          <a:pt x="20800" y="16732"/>
                          <a:pt x="21600" y="16428"/>
                        </a:cubicBezTo>
                        <a:cubicBezTo>
                          <a:pt x="17600" y="10648"/>
                          <a:pt x="14400" y="5172"/>
                          <a:pt x="10800" y="0"/>
                        </a:cubicBezTo>
                        <a:cubicBezTo>
                          <a:pt x="7200" y="1825"/>
                          <a:pt x="3600" y="3042"/>
                          <a:pt x="0" y="395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07" name="Figura"/>
                  <p:cNvSpPr/>
                  <p:nvPr/>
                </p:nvSpPr>
                <p:spPr>
                  <a:xfrm>
                    <a:off x="76200" y="114300"/>
                    <a:ext cx="64770" cy="1282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965" y="214"/>
                        </a:moveTo>
                        <a:cubicBezTo>
                          <a:pt x="2118" y="855"/>
                          <a:pt x="847" y="1497"/>
                          <a:pt x="0" y="1925"/>
                        </a:cubicBezTo>
                        <a:cubicBezTo>
                          <a:pt x="2541" y="6416"/>
                          <a:pt x="6353" y="13687"/>
                          <a:pt x="11012" y="21600"/>
                        </a:cubicBezTo>
                        <a:cubicBezTo>
                          <a:pt x="14824" y="20958"/>
                          <a:pt x="18212" y="20103"/>
                          <a:pt x="21600" y="19034"/>
                        </a:cubicBezTo>
                        <a:cubicBezTo>
                          <a:pt x="14824" y="12190"/>
                          <a:pt x="8894" y="5988"/>
                          <a:pt x="3388" y="0"/>
                        </a:cubicBezTo>
                        <a:cubicBezTo>
                          <a:pt x="3388" y="0"/>
                          <a:pt x="3388" y="0"/>
                          <a:pt x="2965" y="214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08" name="Figura"/>
                  <p:cNvSpPr/>
                  <p:nvPr/>
                </p:nvSpPr>
                <p:spPr>
                  <a:xfrm>
                    <a:off x="152399" y="317499"/>
                    <a:ext cx="81282" cy="957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434" extrusionOk="0">
                        <a:moveTo>
                          <a:pt x="11137" y="402"/>
                        </a:moveTo>
                        <a:cubicBezTo>
                          <a:pt x="7425" y="2392"/>
                          <a:pt x="3712" y="3813"/>
                          <a:pt x="0" y="4950"/>
                        </a:cubicBezTo>
                        <a:cubicBezTo>
                          <a:pt x="2362" y="10634"/>
                          <a:pt x="5063" y="16318"/>
                          <a:pt x="7762" y="21434"/>
                        </a:cubicBezTo>
                        <a:cubicBezTo>
                          <a:pt x="12150" y="20013"/>
                          <a:pt x="16875" y="18023"/>
                          <a:pt x="21600" y="15466"/>
                        </a:cubicBezTo>
                        <a:cubicBezTo>
                          <a:pt x="18225" y="10066"/>
                          <a:pt x="15188" y="4950"/>
                          <a:pt x="12150" y="118"/>
                        </a:cubicBezTo>
                        <a:cubicBezTo>
                          <a:pt x="11813" y="-166"/>
                          <a:pt x="11475" y="118"/>
                          <a:pt x="11137" y="402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09" name="Figura"/>
                  <p:cNvSpPr/>
                  <p:nvPr/>
                </p:nvSpPr>
                <p:spPr>
                  <a:xfrm>
                    <a:off x="63499" y="253999"/>
                    <a:ext cx="68582" cy="787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090"/>
                        </a:moveTo>
                        <a:cubicBezTo>
                          <a:pt x="1600" y="8013"/>
                          <a:pt x="3600" y="14632"/>
                          <a:pt x="5600" y="21600"/>
                        </a:cubicBezTo>
                        <a:cubicBezTo>
                          <a:pt x="10800" y="21600"/>
                          <a:pt x="16000" y="20903"/>
                          <a:pt x="21600" y="19858"/>
                        </a:cubicBezTo>
                        <a:cubicBezTo>
                          <a:pt x="18800" y="13239"/>
                          <a:pt x="16400" y="6271"/>
                          <a:pt x="14000" y="0"/>
                        </a:cubicBezTo>
                        <a:cubicBezTo>
                          <a:pt x="9600" y="1394"/>
                          <a:pt x="4800" y="2090"/>
                          <a:pt x="0" y="209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10" name="Figura"/>
                  <p:cNvSpPr/>
                  <p:nvPr/>
                </p:nvSpPr>
                <p:spPr>
                  <a:xfrm>
                    <a:off x="114299" y="431800"/>
                    <a:ext cx="92711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2427" y="0"/>
                        </a:moveTo>
                        <a:cubicBezTo>
                          <a:pt x="7989" y="1440"/>
                          <a:pt x="3847" y="2160"/>
                          <a:pt x="0" y="2160"/>
                        </a:cubicBezTo>
                        <a:cubicBezTo>
                          <a:pt x="4142" y="7560"/>
                          <a:pt x="12723" y="17640"/>
                          <a:pt x="21600" y="21600"/>
                        </a:cubicBezTo>
                        <a:cubicBezTo>
                          <a:pt x="19529" y="16560"/>
                          <a:pt x="17162" y="11880"/>
                          <a:pt x="15386" y="6840"/>
                        </a:cubicBezTo>
                        <a:cubicBezTo>
                          <a:pt x="14203" y="4680"/>
                          <a:pt x="13315" y="2520"/>
                          <a:pt x="12427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11" name="Figura"/>
                  <p:cNvSpPr/>
                  <p:nvPr/>
                </p:nvSpPr>
                <p:spPr>
                  <a:xfrm>
                    <a:off x="126999" y="482599"/>
                    <a:ext cx="382211" cy="77343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54" h="21600" extrusionOk="0">
                        <a:moveTo>
                          <a:pt x="11263" y="6810"/>
                        </a:moveTo>
                        <a:cubicBezTo>
                          <a:pt x="9125" y="5072"/>
                          <a:pt x="6986" y="3334"/>
                          <a:pt x="4990" y="1490"/>
                        </a:cubicBezTo>
                        <a:cubicBezTo>
                          <a:pt x="3137" y="1277"/>
                          <a:pt x="1283" y="603"/>
                          <a:pt x="0" y="0"/>
                        </a:cubicBezTo>
                        <a:cubicBezTo>
                          <a:pt x="642" y="709"/>
                          <a:pt x="1283" y="1454"/>
                          <a:pt x="2067" y="2234"/>
                        </a:cubicBezTo>
                        <a:cubicBezTo>
                          <a:pt x="4562" y="4611"/>
                          <a:pt x="7414" y="6668"/>
                          <a:pt x="10194" y="8654"/>
                        </a:cubicBezTo>
                        <a:cubicBezTo>
                          <a:pt x="13830" y="11243"/>
                          <a:pt x="16966" y="13513"/>
                          <a:pt x="18321" y="15783"/>
                        </a:cubicBezTo>
                        <a:cubicBezTo>
                          <a:pt x="19818" y="18231"/>
                          <a:pt x="19248" y="20323"/>
                          <a:pt x="18606" y="21600"/>
                        </a:cubicBezTo>
                        <a:cubicBezTo>
                          <a:pt x="19533" y="21458"/>
                          <a:pt x="21030" y="20926"/>
                          <a:pt x="21386" y="19578"/>
                        </a:cubicBezTo>
                        <a:cubicBezTo>
                          <a:pt x="21600" y="18301"/>
                          <a:pt x="21386" y="16493"/>
                          <a:pt x="19604" y="14365"/>
                        </a:cubicBezTo>
                        <a:cubicBezTo>
                          <a:pt x="17750" y="12059"/>
                          <a:pt x="14614" y="9505"/>
                          <a:pt x="11263" y="681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12" name="Figura"/>
                  <p:cNvSpPr/>
                  <p:nvPr/>
                </p:nvSpPr>
                <p:spPr>
                  <a:xfrm>
                    <a:off x="76200" y="342900"/>
                    <a:ext cx="80011" cy="800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057"/>
                        </a:moveTo>
                        <a:cubicBezTo>
                          <a:pt x="2057" y="8229"/>
                          <a:pt x="4114" y="15086"/>
                          <a:pt x="6857" y="21600"/>
                        </a:cubicBezTo>
                        <a:cubicBezTo>
                          <a:pt x="11657" y="21600"/>
                          <a:pt x="16457" y="21257"/>
                          <a:pt x="21600" y="19886"/>
                        </a:cubicBezTo>
                        <a:cubicBezTo>
                          <a:pt x="18857" y="13714"/>
                          <a:pt x="16114" y="6857"/>
                          <a:pt x="13714" y="0"/>
                        </a:cubicBezTo>
                        <a:cubicBezTo>
                          <a:pt x="9257" y="1371"/>
                          <a:pt x="4800" y="2057"/>
                          <a:pt x="0" y="205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13" name="Figura"/>
                  <p:cNvSpPr/>
                  <p:nvPr/>
                </p:nvSpPr>
                <p:spPr>
                  <a:xfrm>
                    <a:off x="38099" y="127000"/>
                    <a:ext cx="59691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909"/>
                        </a:moveTo>
                        <a:cubicBezTo>
                          <a:pt x="460" y="5002"/>
                          <a:pt x="2298" y="12278"/>
                          <a:pt x="5974" y="21600"/>
                        </a:cubicBezTo>
                        <a:cubicBezTo>
                          <a:pt x="11030" y="21373"/>
                          <a:pt x="16545" y="21145"/>
                          <a:pt x="21600" y="20463"/>
                        </a:cubicBezTo>
                        <a:cubicBezTo>
                          <a:pt x="16545" y="12278"/>
                          <a:pt x="12409" y="5002"/>
                          <a:pt x="9651" y="0"/>
                        </a:cubicBezTo>
                        <a:cubicBezTo>
                          <a:pt x="6894" y="682"/>
                          <a:pt x="3677" y="909"/>
                          <a:pt x="0" y="909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14" name="Figura"/>
                  <p:cNvSpPr/>
                  <p:nvPr/>
                </p:nvSpPr>
                <p:spPr>
                  <a:xfrm>
                    <a:off x="12700" y="355599"/>
                    <a:ext cx="74931" cy="774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4644" y="1416"/>
                        </a:moveTo>
                        <a:cubicBezTo>
                          <a:pt x="9153" y="1416"/>
                          <a:pt x="4393" y="708"/>
                          <a:pt x="0" y="0"/>
                        </a:cubicBezTo>
                        <a:cubicBezTo>
                          <a:pt x="1098" y="5666"/>
                          <a:pt x="2197" y="11331"/>
                          <a:pt x="4027" y="16997"/>
                        </a:cubicBezTo>
                        <a:cubicBezTo>
                          <a:pt x="9153" y="19121"/>
                          <a:pt x="15010" y="20538"/>
                          <a:pt x="21600" y="21600"/>
                        </a:cubicBezTo>
                        <a:lnTo>
                          <a:pt x="21600" y="20538"/>
                        </a:lnTo>
                        <a:cubicBezTo>
                          <a:pt x="18671" y="13810"/>
                          <a:pt x="16475" y="7436"/>
                          <a:pt x="14644" y="141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15" name="Figura"/>
                  <p:cNvSpPr/>
                  <p:nvPr/>
                </p:nvSpPr>
                <p:spPr>
                  <a:xfrm>
                    <a:off x="38100" y="431800"/>
                    <a:ext cx="57225" cy="100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58" h="21600" extrusionOk="0">
                        <a:moveTo>
                          <a:pt x="12209" y="21600"/>
                        </a:moveTo>
                        <a:cubicBezTo>
                          <a:pt x="15965" y="17499"/>
                          <a:pt x="21600" y="9570"/>
                          <a:pt x="21130" y="2734"/>
                        </a:cubicBezTo>
                        <a:cubicBezTo>
                          <a:pt x="13148" y="2187"/>
                          <a:pt x="6104" y="1094"/>
                          <a:pt x="0" y="0"/>
                        </a:cubicBezTo>
                        <a:cubicBezTo>
                          <a:pt x="3287" y="7109"/>
                          <a:pt x="7513" y="14218"/>
                          <a:pt x="12209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16" name="Figura"/>
                  <p:cNvSpPr/>
                  <p:nvPr/>
                </p:nvSpPr>
                <p:spPr>
                  <a:xfrm>
                    <a:off x="76199" y="457200"/>
                    <a:ext cx="380741" cy="8420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22" h="21600" extrusionOk="0">
                        <a:moveTo>
                          <a:pt x="12154" y="8503"/>
                        </a:moveTo>
                        <a:cubicBezTo>
                          <a:pt x="9446" y="6679"/>
                          <a:pt x="6598" y="4757"/>
                          <a:pt x="4167" y="2574"/>
                        </a:cubicBezTo>
                        <a:cubicBezTo>
                          <a:pt x="3195" y="1694"/>
                          <a:pt x="2361" y="814"/>
                          <a:pt x="1667" y="0"/>
                        </a:cubicBezTo>
                        <a:cubicBezTo>
                          <a:pt x="1389" y="945"/>
                          <a:pt x="347" y="1857"/>
                          <a:pt x="0" y="2150"/>
                        </a:cubicBezTo>
                        <a:cubicBezTo>
                          <a:pt x="417" y="2606"/>
                          <a:pt x="833" y="3095"/>
                          <a:pt x="1389" y="3584"/>
                        </a:cubicBezTo>
                        <a:cubicBezTo>
                          <a:pt x="6876" y="8829"/>
                          <a:pt x="13335" y="11175"/>
                          <a:pt x="16530" y="14530"/>
                        </a:cubicBezTo>
                        <a:cubicBezTo>
                          <a:pt x="20280" y="18440"/>
                          <a:pt x="17502" y="21600"/>
                          <a:pt x="17502" y="21600"/>
                        </a:cubicBezTo>
                        <a:cubicBezTo>
                          <a:pt x="17502" y="21600"/>
                          <a:pt x="18961" y="21470"/>
                          <a:pt x="19794" y="20786"/>
                        </a:cubicBezTo>
                        <a:cubicBezTo>
                          <a:pt x="20489" y="19808"/>
                          <a:pt x="21600" y="17625"/>
                          <a:pt x="20003" y="14986"/>
                        </a:cubicBezTo>
                        <a:cubicBezTo>
                          <a:pt x="18614" y="12934"/>
                          <a:pt x="15627" y="10881"/>
                          <a:pt x="12154" y="850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17" name="Figura"/>
                  <p:cNvSpPr/>
                  <p:nvPr/>
                </p:nvSpPr>
                <p:spPr>
                  <a:xfrm>
                    <a:off x="-1" y="139699"/>
                    <a:ext cx="44451" cy="1181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0" y="6503"/>
                          <a:pt x="1234" y="13703"/>
                          <a:pt x="2469" y="21135"/>
                        </a:cubicBezTo>
                        <a:cubicBezTo>
                          <a:pt x="7406" y="21368"/>
                          <a:pt x="14194" y="21600"/>
                          <a:pt x="21600" y="21600"/>
                        </a:cubicBezTo>
                        <a:cubicBezTo>
                          <a:pt x="16663" y="12077"/>
                          <a:pt x="14194" y="4645"/>
                          <a:pt x="13577" y="465"/>
                        </a:cubicBezTo>
                        <a:cubicBezTo>
                          <a:pt x="8640" y="232"/>
                          <a:pt x="432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18" name="Figura"/>
                  <p:cNvSpPr/>
                  <p:nvPr/>
                </p:nvSpPr>
                <p:spPr>
                  <a:xfrm>
                    <a:off x="-1" y="266699"/>
                    <a:ext cx="58421" cy="736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939" y="6331"/>
                          <a:pt x="1878" y="13034"/>
                          <a:pt x="3287" y="19738"/>
                        </a:cubicBezTo>
                        <a:cubicBezTo>
                          <a:pt x="8452" y="20483"/>
                          <a:pt x="15026" y="21228"/>
                          <a:pt x="21600" y="21600"/>
                        </a:cubicBezTo>
                        <a:cubicBezTo>
                          <a:pt x="18783" y="14152"/>
                          <a:pt x="16904" y="7076"/>
                          <a:pt x="15026" y="745"/>
                        </a:cubicBezTo>
                        <a:cubicBezTo>
                          <a:pt x="9391" y="745"/>
                          <a:pt x="4226" y="372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19" name="Figura"/>
                  <p:cNvSpPr/>
                  <p:nvPr/>
                </p:nvSpPr>
                <p:spPr>
                  <a:xfrm>
                    <a:off x="165100" y="203200"/>
                    <a:ext cx="67310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408" y="5760"/>
                        </a:moveTo>
                        <a:cubicBezTo>
                          <a:pt x="408" y="5760"/>
                          <a:pt x="0" y="6048"/>
                          <a:pt x="0" y="6048"/>
                        </a:cubicBezTo>
                        <a:cubicBezTo>
                          <a:pt x="3260" y="10944"/>
                          <a:pt x="6928" y="16128"/>
                          <a:pt x="11004" y="21600"/>
                        </a:cubicBezTo>
                        <a:cubicBezTo>
                          <a:pt x="15079" y="19296"/>
                          <a:pt x="18340" y="16704"/>
                          <a:pt x="21600" y="13824"/>
                        </a:cubicBezTo>
                        <a:cubicBezTo>
                          <a:pt x="17117" y="8928"/>
                          <a:pt x="12634" y="4320"/>
                          <a:pt x="8558" y="0"/>
                        </a:cubicBezTo>
                        <a:cubicBezTo>
                          <a:pt x="5706" y="2016"/>
                          <a:pt x="3260" y="4032"/>
                          <a:pt x="408" y="576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20" name="Figura"/>
                  <p:cNvSpPr/>
                  <p:nvPr/>
                </p:nvSpPr>
                <p:spPr>
                  <a:xfrm>
                    <a:off x="203200" y="279400"/>
                    <a:ext cx="74931" cy="1016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7290"/>
                        </a:moveTo>
                        <a:cubicBezTo>
                          <a:pt x="3295" y="11880"/>
                          <a:pt x="6590" y="16740"/>
                          <a:pt x="9885" y="21600"/>
                        </a:cubicBezTo>
                        <a:cubicBezTo>
                          <a:pt x="10983" y="20790"/>
                          <a:pt x="12447" y="20250"/>
                          <a:pt x="13546" y="19440"/>
                        </a:cubicBezTo>
                        <a:cubicBezTo>
                          <a:pt x="16475" y="17550"/>
                          <a:pt x="19037" y="15390"/>
                          <a:pt x="21600" y="13230"/>
                        </a:cubicBezTo>
                        <a:cubicBezTo>
                          <a:pt x="17573" y="8640"/>
                          <a:pt x="13912" y="4320"/>
                          <a:pt x="10251" y="0"/>
                        </a:cubicBezTo>
                        <a:cubicBezTo>
                          <a:pt x="6956" y="2700"/>
                          <a:pt x="3661" y="5130"/>
                          <a:pt x="0" y="729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21" name="Figura"/>
                  <p:cNvSpPr/>
                  <p:nvPr/>
                </p:nvSpPr>
                <p:spPr>
                  <a:xfrm>
                    <a:off x="101600" y="76199"/>
                    <a:ext cx="85091" cy="1422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893"/>
                        </a:moveTo>
                        <a:cubicBezTo>
                          <a:pt x="4513" y="8679"/>
                          <a:pt x="9672" y="14657"/>
                          <a:pt x="15152" y="21600"/>
                        </a:cubicBezTo>
                        <a:cubicBezTo>
                          <a:pt x="17409" y="20443"/>
                          <a:pt x="19666" y="19093"/>
                          <a:pt x="21600" y="17743"/>
                        </a:cubicBezTo>
                        <a:cubicBezTo>
                          <a:pt x="12896" y="10029"/>
                          <a:pt x="5803" y="3857"/>
                          <a:pt x="1290" y="0"/>
                        </a:cubicBezTo>
                        <a:cubicBezTo>
                          <a:pt x="967" y="964"/>
                          <a:pt x="322" y="1929"/>
                          <a:pt x="0" y="289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22" name="Figura"/>
                  <p:cNvSpPr/>
                  <p:nvPr/>
                </p:nvSpPr>
                <p:spPr>
                  <a:xfrm>
                    <a:off x="241300" y="355599"/>
                    <a:ext cx="85091" cy="711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3869" y="8100"/>
                        </a:moveTo>
                        <a:cubicBezTo>
                          <a:pt x="2579" y="9643"/>
                          <a:pt x="1290" y="10800"/>
                          <a:pt x="0" y="11957"/>
                        </a:cubicBezTo>
                        <a:cubicBezTo>
                          <a:pt x="0" y="11957"/>
                          <a:pt x="0" y="12343"/>
                          <a:pt x="0" y="12343"/>
                        </a:cubicBezTo>
                        <a:cubicBezTo>
                          <a:pt x="3224" y="14271"/>
                          <a:pt x="12896" y="19286"/>
                          <a:pt x="21600" y="21600"/>
                        </a:cubicBezTo>
                        <a:cubicBezTo>
                          <a:pt x="17731" y="14271"/>
                          <a:pt x="13863" y="6943"/>
                          <a:pt x="10316" y="0"/>
                        </a:cubicBezTo>
                        <a:cubicBezTo>
                          <a:pt x="8382" y="3086"/>
                          <a:pt x="6125" y="5786"/>
                          <a:pt x="3869" y="81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23" name="Figura"/>
                  <p:cNvSpPr/>
                  <p:nvPr/>
                </p:nvSpPr>
                <p:spPr>
                  <a:xfrm>
                    <a:off x="254000" y="419099"/>
                    <a:ext cx="315551" cy="6197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7" h="21600" extrusionOk="0">
                        <a:moveTo>
                          <a:pt x="11143" y="5621"/>
                        </a:moveTo>
                        <a:cubicBezTo>
                          <a:pt x="9343" y="4028"/>
                          <a:pt x="7543" y="2434"/>
                          <a:pt x="5743" y="885"/>
                        </a:cubicBezTo>
                        <a:cubicBezTo>
                          <a:pt x="3857" y="752"/>
                          <a:pt x="1543" y="310"/>
                          <a:pt x="0" y="0"/>
                        </a:cubicBezTo>
                        <a:cubicBezTo>
                          <a:pt x="2743" y="2700"/>
                          <a:pt x="6000" y="5843"/>
                          <a:pt x="10029" y="9561"/>
                        </a:cubicBezTo>
                        <a:cubicBezTo>
                          <a:pt x="15686" y="14784"/>
                          <a:pt x="18857" y="19121"/>
                          <a:pt x="20314" y="21600"/>
                        </a:cubicBezTo>
                        <a:cubicBezTo>
                          <a:pt x="21343" y="20892"/>
                          <a:pt x="21600" y="19741"/>
                          <a:pt x="20914" y="17749"/>
                        </a:cubicBezTo>
                        <a:cubicBezTo>
                          <a:pt x="19114" y="14607"/>
                          <a:pt x="15857" y="9826"/>
                          <a:pt x="11143" y="5621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24" name="Figura"/>
                  <p:cNvSpPr/>
                  <p:nvPr/>
                </p:nvSpPr>
                <p:spPr>
                  <a:xfrm>
                    <a:off x="253999" y="228600"/>
                    <a:ext cx="68582" cy="1041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8956"/>
                        </a:moveTo>
                        <a:cubicBezTo>
                          <a:pt x="4000" y="12907"/>
                          <a:pt x="8000" y="17385"/>
                          <a:pt x="12400" y="21600"/>
                        </a:cubicBezTo>
                        <a:cubicBezTo>
                          <a:pt x="16000" y="18439"/>
                          <a:pt x="19200" y="14751"/>
                          <a:pt x="21600" y="11327"/>
                        </a:cubicBezTo>
                        <a:cubicBezTo>
                          <a:pt x="17200" y="7376"/>
                          <a:pt x="13200" y="3688"/>
                          <a:pt x="8400" y="0"/>
                        </a:cubicBezTo>
                        <a:cubicBezTo>
                          <a:pt x="6000" y="2898"/>
                          <a:pt x="3200" y="6059"/>
                          <a:pt x="0" y="895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25" name="Figura"/>
                  <p:cNvSpPr/>
                  <p:nvPr/>
                </p:nvSpPr>
                <p:spPr>
                  <a:xfrm>
                    <a:off x="203200" y="165099"/>
                    <a:ext cx="64770" cy="927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7693"/>
                        </a:moveTo>
                        <a:cubicBezTo>
                          <a:pt x="4235" y="12132"/>
                          <a:pt x="8471" y="16866"/>
                          <a:pt x="13129" y="21600"/>
                        </a:cubicBezTo>
                        <a:cubicBezTo>
                          <a:pt x="16518" y="18345"/>
                          <a:pt x="19482" y="15090"/>
                          <a:pt x="21600" y="11540"/>
                        </a:cubicBezTo>
                        <a:cubicBezTo>
                          <a:pt x="16941" y="7693"/>
                          <a:pt x="12282" y="3847"/>
                          <a:pt x="7200" y="0"/>
                        </a:cubicBezTo>
                        <a:cubicBezTo>
                          <a:pt x="5082" y="2663"/>
                          <a:pt x="2541" y="5326"/>
                          <a:pt x="0" y="769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26" name="Figura"/>
                  <p:cNvSpPr/>
                  <p:nvPr/>
                </p:nvSpPr>
                <p:spPr>
                  <a:xfrm>
                    <a:off x="101599" y="38100"/>
                    <a:ext cx="107951" cy="1397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54" y="0"/>
                        </a:moveTo>
                        <a:cubicBezTo>
                          <a:pt x="254" y="589"/>
                          <a:pt x="0" y="1178"/>
                          <a:pt x="0" y="1767"/>
                        </a:cubicBezTo>
                        <a:cubicBezTo>
                          <a:pt x="0" y="1964"/>
                          <a:pt x="0" y="1964"/>
                          <a:pt x="0" y="2160"/>
                        </a:cubicBezTo>
                        <a:cubicBezTo>
                          <a:pt x="3304" y="5891"/>
                          <a:pt x="9402" y="12764"/>
                          <a:pt x="17280" y="21600"/>
                        </a:cubicBezTo>
                        <a:cubicBezTo>
                          <a:pt x="18805" y="20029"/>
                          <a:pt x="20329" y="18458"/>
                          <a:pt x="21600" y="16887"/>
                        </a:cubicBezTo>
                        <a:cubicBezTo>
                          <a:pt x="14739" y="10996"/>
                          <a:pt x="7624" y="5302"/>
                          <a:pt x="254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27" name="Figura"/>
                  <p:cNvSpPr/>
                  <p:nvPr/>
                </p:nvSpPr>
                <p:spPr>
                  <a:xfrm>
                    <a:off x="292100" y="292100"/>
                    <a:ext cx="48920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10" h="21600" extrusionOk="0">
                        <a:moveTo>
                          <a:pt x="0" y="8640"/>
                        </a:moveTo>
                        <a:cubicBezTo>
                          <a:pt x="6171" y="12733"/>
                          <a:pt x="12343" y="17280"/>
                          <a:pt x="18514" y="21600"/>
                        </a:cubicBezTo>
                        <a:cubicBezTo>
                          <a:pt x="21600" y="15006"/>
                          <a:pt x="19029" y="7048"/>
                          <a:pt x="12343" y="0"/>
                        </a:cubicBezTo>
                        <a:cubicBezTo>
                          <a:pt x="8743" y="2956"/>
                          <a:pt x="4629" y="5912"/>
                          <a:pt x="0" y="864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28" name="Figura"/>
                  <p:cNvSpPr/>
                  <p:nvPr/>
                </p:nvSpPr>
                <p:spPr>
                  <a:xfrm>
                    <a:off x="355599" y="330199"/>
                    <a:ext cx="218605" cy="5473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541" h="21600" extrusionOk="0">
                        <a:moveTo>
                          <a:pt x="5728" y="3608"/>
                        </a:moveTo>
                        <a:cubicBezTo>
                          <a:pt x="3938" y="2355"/>
                          <a:pt x="2029" y="1153"/>
                          <a:pt x="119" y="0"/>
                        </a:cubicBezTo>
                        <a:cubicBezTo>
                          <a:pt x="835" y="1403"/>
                          <a:pt x="835" y="2806"/>
                          <a:pt x="0" y="4009"/>
                        </a:cubicBezTo>
                        <a:cubicBezTo>
                          <a:pt x="2625" y="5763"/>
                          <a:pt x="5251" y="7618"/>
                          <a:pt x="7757" y="9472"/>
                        </a:cubicBezTo>
                        <a:cubicBezTo>
                          <a:pt x="13366" y="13581"/>
                          <a:pt x="17423" y="18142"/>
                          <a:pt x="20168" y="21600"/>
                        </a:cubicBezTo>
                        <a:cubicBezTo>
                          <a:pt x="20168" y="20948"/>
                          <a:pt x="21600" y="18342"/>
                          <a:pt x="18855" y="14884"/>
                        </a:cubicBezTo>
                        <a:cubicBezTo>
                          <a:pt x="15872" y="11777"/>
                          <a:pt x="11456" y="7618"/>
                          <a:pt x="5728" y="360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29" name="Figura"/>
                  <p:cNvSpPr/>
                  <p:nvPr/>
                </p:nvSpPr>
                <p:spPr>
                  <a:xfrm>
                    <a:off x="114300" y="0"/>
                    <a:ext cx="133350" cy="133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411" y="0"/>
                        </a:moveTo>
                        <a:cubicBezTo>
                          <a:pt x="411" y="1029"/>
                          <a:pt x="206" y="2057"/>
                          <a:pt x="0" y="3291"/>
                        </a:cubicBezTo>
                        <a:cubicBezTo>
                          <a:pt x="6377" y="9051"/>
                          <a:pt x="12343" y="15223"/>
                          <a:pt x="18103" y="21600"/>
                        </a:cubicBezTo>
                        <a:cubicBezTo>
                          <a:pt x="19543" y="19131"/>
                          <a:pt x="20777" y="16663"/>
                          <a:pt x="21600" y="14606"/>
                        </a:cubicBezTo>
                        <a:cubicBezTo>
                          <a:pt x="16663" y="10080"/>
                          <a:pt x="11520" y="6171"/>
                          <a:pt x="6583" y="3086"/>
                        </a:cubicBezTo>
                        <a:cubicBezTo>
                          <a:pt x="4526" y="1851"/>
                          <a:pt x="2469" y="823"/>
                          <a:pt x="411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30" name="Figura"/>
                  <p:cNvSpPr/>
                  <p:nvPr/>
                </p:nvSpPr>
                <p:spPr>
                  <a:xfrm>
                    <a:off x="342900" y="279400"/>
                    <a:ext cx="199391" cy="354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3439" y="2632"/>
                          <a:pt x="6604" y="5342"/>
                          <a:pt x="9493" y="8129"/>
                        </a:cubicBezTo>
                        <a:cubicBezTo>
                          <a:pt x="14446" y="12774"/>
                          <a:pt x="18436" y="17497"/>
                          <a:pt x="21600" y="21600"/>
                        </a:cubicBezTo>
                        <a:cubicBezTo>
                          <a:pt x="18436" y="13703"/>
                          <a:pt x="12932" y="6503"/>
                          <a:pt x="6329" y="387"/>
                        </a:cubicBezTo>
                        <a:cubicBezTo>
                          <a:pt x="3852" y="465"/>
                          <a:pt x="1513" y="3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31" name="Figura"/>
                  <p:cNvSpPr/>
                  <p:nvPr/>
                </p:nvSpPr>
                <p:spPr>
                  <a:xfrm>
                    <a:off x="342900" y="215900"/>
                    <a:ext cx="50800" cy="558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8655"/>
                        </a:moveTo>
                        <a:cubicBezTo>
                          <a:pt x="4860" y="20127"/>
                          <a:pt x="12960" y="21600"/>
                          <a:pt x="21600" y="21600"/>
                        </a:cubicBezTo>
                        <a:cubicBezTo>
                          <a:pt x="16740" y="14236"/>
                          <a:pt x="11340" y="6873"/>
                          <a:pt x="5940" y="0"/>
                        </a:cubicBezTo>
                        <a:cubicBezTo>
                          <a:pt x="4860" y="6382"/>
                          <a:pt x="2700" y="12764"/>
                          <a:pt x="0" y="18655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32" name="Figura"/>
                  <p:cNvSpPr/>
                  <p:nvPr/>
                </p:nvSpPr>
                <p:spPr>
                  <a:xfrm>
                    <a:off x="279400" y="152400"/>
                    <a:ext cx="55881" cy="1028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0667"/>
                        </a:moveTo>
                        <a:cubicBezTo>
                          <a:pt x="5400" y="14133"/>
                          <a:pt x="10309" y="17867"/>
                          <a:pt x="15709" y="21600"/>
                        </a:cubicBezTo>
                        <a:lnTo>
                          <a:pt x="15709" y="21600"/>
                        </a:lnTo>
                        <a:cubicBezTo>
                          <a:pt x="18655" y="17600"/>
                          <a:pt x="20618" y="13333"/>
                          <a:pt x="21600" y="9067"/>
                        </a:cubicBezTo>
                        <a:cubicBezTo>
                          <a:pt x="17182" y="5867"/>
                          <a:pt x="12764" y="2933"/>
                          <a:pt x="8345" y="0"/>
                        </a:cubicBezTo>
                        <a:cubicBezTo>
                          <a:pt x="5891" y="3200"/>
                          <a:pt x="3436" y="6933"/>
                          <a:pt x="0" y="1066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33" name="Figura"/>
                  <p:cNvSpPr/>
                  <p:nvPr/>
                </p:nvSpPr>
                <p:spPr>
                  <a:xfrm>
                    <a:off x="228599" y="101600"/>
                    <a:ext cx="62232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0200"/>
                        </a:moveTo>
                        <a:cubicBezTo>
                          <a:pt x="4849" y="14100"/>
                          <a:pt x="9698" y="17700"/>
                          <a:pt x="14547" y="21600"/>
                        </a:cubicBezTo>
                        <a:cubicBezTo>
                          <a:pt x="17633" y="17100"/>
                          <a:pt x="19837" y="13200"/>
                          <a:pt x="21600" y="9600"/>
                        </a:cubicBezTo>
                        <a:cubicBezTo>
                          <a:pt x="17192" y="6300"/>
                          <a:pt x="12343" y="3000"/>
                          <a:pt x="7935" y="0"/>
                        </a:cubicBezTo>
                        <a:cubicBezTo>
                          <a:pt x="6171" y="3000"/>
                          <a:pt x="3527" y="6600"/>
                          <a:pt x="0" y="102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51" name="Grupo"/>
                <p:cNvGrpSpPr/>
                <p:nvPr/>
              </p:nvGrpSpPr>
              <p:grpSpPr>
                <a:xfrm>
                  <a:off x="215899" y="1854200"/>
                  <a:ext cx="577851" cy="1299210"/>
                  <a:chOff x="0" y="0"/>
                  <a:chExt cx="577850" cy="1299209"/>
                </a:xfrm>
              </p:grpSpPr>
              <p:sp>
                <p:nvSpPr>
                  <p:cNvPr id="174" name="Figura"/>
                  <p:cNvSpPr/>
                  <p:nvPr/>
                </p:nvSpPr>
                <p:spPr>
                  <a:xfrm>
                    <a:off x="12700" y="431799"/>
                    <a:ext cx="319708" cy="7200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4" h="21600" extrusionOk="0">
                        <a:moveTo>
                          <a:pt x="10566" y="7962"/>
                        </a:moveTo>
                        <a:cubicBezTo>
                          <a:pt x="4213" y="13105"/>
                          <a:pt x="1333" y="16952"/>
                          <a:pt x="63" y="18895"/>
                        </a:cubicBezTo>
                        <a:cubicBezTo>
                          <a:pt x="-276" y="20267"/>
                          <a:pt x="825" y="21333"/>
                          <a:pt x="1842" y="21600"/>
                        </a:cubicBezTo>
                        <a:cubicBezTo>
                          <a:pt x="1926" y="20305"/>
                          <a:pt x="2350" y="18438"/>
                          <a:pt x="4044" y="16610"/>
                        </a:cubicBezTo>
                        <a:cubicBezTo>
                          <a:pt x="6331" y="14095"/>
                          <a:pt x="10058" y="11314"/>
                          <a:pt x="14039" y="8419"/>
                        </a:cubicBezTo>
                        <a:cubicBezTo>
                          <a:pt x="16496" y="6629"/>
                          <a:pt x="18952" y="4762"/>
                          <a:pt x="21324" y="2857"/>
                        </a:cubicBezTo>
                        <a:cubicBezTo>
                          <a:pt x="20223" y="2057"/>
                          <a:pt x="20053" y="838"/>
                          <a:pt x="20138" y="0"/>
                        </a:cubicBezTo>
                        <a:cubicBezTo>
                          <a:pt x="17512" y="2286"/>
                          <a:pt x="14378" y="4876"/>
                          <a:pt x="10566" y="7962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75" name="Figura"/>
                  <p:cNvSpPr/>
                  <p:nvPr/>
                </p:nvSpPr>
                <p:spPr>
                  <a:xfrm>
                    <a:off x="330199" y="406399"/>
                    <a:ext cx="52165" cy="1079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164" h="21600" extrusionOk="0">
                        <a:moveTo>
                          <a:pt x="4455" y="21600"/>
                        </a:moveTo>
                        <a:cubicBezTo>
                          <a:pt x="8382" y="17788"/>
                          <a:pt x="12800" y="13722"/>
                          <a:pt x="16237" y="9656"/>
                        </a:cubicBezTo>
                        <a:cubicBezTo>
                          <a:pt x="17709" y="8386"/>
                          <a:pt x="18691" y="6861"/>
                          <a:pt x="20164" y="5336"/>
                        </a:cubicBezTo>
                        <a:cubicBezTo>
                          <a:pt x="13782" y="4066"/>
                          <a:pt x="7400" y="2541"/>
                          <a:pt x="528" y="0"/>
                        </a:cubicBezTo>
                        <a:cubicBezTo>
                          <a:pt x="37" y="3304"/>
                          <a:pt x="-1436" y="14739"/>
                          <a:pt x="4455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76" name="Figura"/>
                  <p:cNvSpPr/>
                  <p:nvPr/>
                </p:nvSpPr>
                <p:spPr>
                  <a:xfrm>
                    <a:off x="380999" y="241300"/>
                    <a:ext cx="68582" cy="901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6428"/>
                        </a:moveTo>
                        <a:cubicBezTo>
                          <a:pt x="400" y="16732"/>
                          <a:pt x="800" y="17037"/>
                          <a:pt x="1600" y="17341"/>
                        </a:cubicBezTo>
                        <a:cubicBezTo>
                          <a:pt x="5600" y="19166"/>
                          <a:pt x="9600" y="20687"/>
                          <a:pt x="14000" y="21600"/>
                        </a:cubicBezTo>
                        <a:cubicBezTo>
                          <a:pt x="16800" y="15820"/>
                          <a:pt x="19200" y="9735"/>
                          <a:pt x="21600" y="3955"/>
                        </a:cubicBezTo>
                        <a:cubicBezTo>
                          <a:pt x="18000" y="3042"/>
                          <a:pt x="14400" y="1825"/>
                          <a:pt x="10800" y="0"/>
                        </a:cubicBezTo>
                        <a:cubicBezTo>
                          <a:pt x="7200" y="5172"/>
                          <a:pt x="3600" y="10648"/>
                          <a:pt x="0" y="1642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77" name="Figura"/>
                  <p:cNvSpPr/>
                  <p:nvPr/>
                </p:nvSpPr>
                <p:spPr>
                  <a:xfrm>
                    <a:off x="419100" y="114300"/>
                    <a:ext cx="64770" cy="1282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8212" y="0"/>
                        </a:moveTo>
                        <a:cubicBezTo>
                          <a:pt x="12706" y="5774"/>
                          <a:pt x="6776" y="12190"/>
                          <a:pt x="0" y="19034"/>
                        </a:cubicBezTo>
                        <a:cubicBezTo>
                          <a:pt x="3388" y="20103"/>
                          <a:pt x="6776" y="20958"/>
                          <a:pt x="10588" y="21600"/>
                        </a:cubicBezTo>
                        <a:cubicBezTo>
                          <a:pt x="15671" y="13687"/>
                          <a:pt x="19482" y="6416"/>
                          <a:pt x="21600" y="1925"/>
                        </a:cubicBezTo>
                        <a:cubicBezTo>
                          <a:pt x="20329" y="1497"/>
                          <a:pt x="19482" y="855"/>
                          <a:pt x="18635" y="214"/>
                        </a:cubicBezTo>
                        <a:cubicBezTo>
                          <a:pt x="18635" y="214"/>
                          <a:pt x="18212" y="214"/>
                          <a:pt x="18212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78" name="Figura"/>
                  <p:cNvSpPr/>
                  <p:nvPr/>
                </p:nvSpPr>
                <p:spPr>
                  <a:xfrm>
                    <a:off x="342899" y="317500"/>
                    <a:ext cx="81282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9450" y="0"/>
                        </a:moveTo>
                        <a:cubicBezTo>
                          <a:pt x="6412" y="4896"/>
                          <a:pt x="3375" y="10080"/>
                          <a:pt x="0" y="15552"/>
                        </a:cubicBezTo>
                        <a:cubicBezTo>
                          <a:pt x="4725" y="18432"/>
                          <a:pt x="9113" y="20448"/>
                          <a:pt x="13837" y="21600"/>
                        </a:cubicBezTo>
                        <a:cubicBezTo>
                          <a:pt x="16538" y="16416"/>
                          <a:pt x="19238" y="10656"/>
                          <a:pt x="21600" y="4896"/>
                        </a:cubicBezTo>
                        <a:cubicBezTo>
                          <a:pt x="17888" y="3744"/>
                          <a:pt x="14175" y="2304"/>
                          <a:pt x="10463" y="288"/>
                        </a:cubicBezTo>
                        <a:cubicBezTo>
                          <a:pt x="10125" y="288"/>
                          <a:pt x="9788" y="0"/>
                          <a:pt x="9450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79" name="Figura"/>
                  <p:cNvSpPr/>
                  <p:nvPr/>
                </p:nvSpPr>
                <p:spPr>
                  <a:xfrm>
                    <a:off x="444499" y="266699"/>
                    <a:ext cx="68582" cy="787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9858"/>
                        </a:moveTo>
                        <a:cubicBezTo>
                          <a:pt x="5200" y="20903"/>
                          <a:pt x="10800" y="21600"/>
                          <a:pt x="16000" y="21600"/>
                        </a:cubicBezTo>
                        <a:cubicBezTo>
                          <a:pt x="18400" y="14632"/>
                          <a:pt x="20400" y="8013"/>
                          <a:pt x="21600" y="2090"/>
                        </a:cubicBezTo>
                        <a:cubicBezTo>
                          <a:pt x="17200" y="1742"/>
                          <a:pt x="12400" y="1394"/>
                          <a:pt x="7600" y="0"/>
                        </a:cubicBezTo>
                        <a:cubicBezTo>
                          <a:pt x="5200" y="6271"/>
                          <a:pt x="2400" y="13239"/>
                          <a:pt x="0" y="1985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80" name="Figura"/>
                  <p:cNvSpPr/>
                  <p:nvPr/>
                </p:nvSpPr>
                <p:spPr>
                  <a:xfrm>
                    <a:off x="368299" y="431800"/>
                    <a:ext cx="92711" cy="76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6214" y="6840"/>
                        </a:moveTo>
                        <a:cubicBezTo>
                          <a:pt x="4142" y="11880"/>
                          <a:pt x="2071" y="16920"/>
                          <a:pt x="0" y="21600"/>
                        </a:cubicBezTo>
                        <a:cubicBezTo>
                          <a:pt x="8877" y="17640"/>
                          <a:pt x="17458" y="7200"/>
                          <a:pt x="21600" y="2160"/>
                        </a:cubicBezTo>
                        <a:cubicBezTo>
                          <a:pt x="17458" y="2160"/>
                          <a:pt x="13315" y="1440"/>
                          <a:pt x="9173" y="0"/>
                        </a:cubicBezTo>
                        <a:cubicBezTo>
                          <a:pt x="7989" y="2520"/>
                          <a:pt x="7101" y="4680"/>
                          <a:pt x="6214" y="684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81" name="Figura"/>
                  <p:cNvSpPr/>
                  <p:nvPr/>
                </p:nvSpPr>
                <p:spPr>
                  <a:xfrm>
                    <a:off x="63500" y="482599"/>
                    <a:ext cx="382210" cy="77343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54" h="21600" extrusionOk="0">
                        <a:moveTo>
                          <a:pt x="10191" y="6774"/>
                        </a:moveTo>
                        <a:cubicBezTo>
                          <a:pt x="6911" y="9470"/>
                          <a:pt x="3775" y="12024"/>
                          <a:pt x="1850" y="14365"/>
                        </a:cubicBezTo>
                        <a:cubicBezTo>
                          <a:pt x="68" y="16528"/>
                          <a:pt x="-146" y="18337"/>
                          <a:pt x="68" y="19578"/>
                        </a:cubicBezTo>
                        <a:cubicBezTo>
                          <a:pt x="496" y="20926"/>
                          <a:pt x="1921" y="21458"/>
                          <a:pt x="2848" y="21600"/>
                        </a:cubicBezTo>
                        <a:cubicBezTo>
                          <a:pt x="2206" y="20323"/>
                          <a:pt x="1636" y="18231"/>
                          <a:pt x="3133" y="15783"/>
                        </a:cubicBezTo>
                        <a:cubicBezTo>
                          <a:pt x="4488" y="13513"/>
                          <a:pt x="7624" y="11243"/>
                          <a:pt x="11260" y="8654"/>
                        </a:cubicBezTo>
                        <a:cubicBezTo>
                          <a:pt x="14040" y="6668"/>
                          <a:pt x="16892" y="4611"/>
                          <a:pt x="19387" y="2234"/>
                        </a:cubicBezTo>
                        <a:cubicBezTo>
                          <a:pt x="20171" y="1490"/>
                          <a:pt x="20884" y="745"/>
                          <a:pt x="21454" y="0"/>
                        </a:cubicBezTo>
                        <a:cubicBezTo>
                          <a:pt x="20100" y="603"/>
                          <a:pt x="18317" y="1277"/>
                          <a:pt x="16464" y="1490"/>
                        </a:cubicBezTo>
                        <a:cubicBezTo>
                          <a:pt x="14468" y="3263"/>
                          <a:pt x="12258" y="5036"/>
                          <a:pt x="10191" y="6774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82" name="Figura"/>
                  <p:cNvSpPr/>
                  <p:nvPr/>
                </p:nvSpPr>
                <p:spPr>
                  <a:xfrm>
                    <a:off x="406400" y="342899"/>
                    <a:ext cx="80011" cy="790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45" extrusionOk="0">
                        <a:moveTo>
                          <a:pt x="0" y="19543"/>
                        </a:moveTo>
                        <a:cubicBezTo>
                          <a:pt x="5143" y="20914"/>
                          <a:pt x="10286" y="21600"/>
                          <a:pt x="14743" y="21257"/>
                        </a:cubicBezTo>
                        <a:cubicBezTo>
                          <a:pt x="17486" y="14400"/>
                          <a:pt x="19543" y="7886"/>
                          <a:pt x="21600" y="1714"/>
                        </a:cubicBezTo>
                        <a:cubicBezTo>
                          <a:pt x="17143" y="1714"/>
                          <a:pt x="12343" y="1029"/>
                          <a:pt x="7886" y="0"/>
                        </a:cubicBezTo>
                        <a:cubicBezTo>
                          <a:pt x="5143" y="6857"/>
                          <a:pt x="2743" y="13371"/>
                          <a:pt x="0" y="1954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83" name="Figura"/>
                  <p:cNvSpPr/>
                  <p:nvPr/>
                </p:nvSpPr>
                <p:spPr>
                  <a:xfrm>
                    <a:off x="469899" y="127000"/>
                    <a:ext cx="59691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0463"/>
                        </a:moveTo>
                        <a:cubicBezTo>
                          <a:pt x="5055" y="21145"/>
                          <a:pt x="10570" y="21600"/>
                          <a:pt x="15626" y="21600"/>
                        </a:cubicBezTo>
                        <a:cubicBezTo>
                          <a:pt x="19302" y="12278"/>
                          <a:pt x="21140" y="5002"/>
                          <a:pt x="21600" y="909"/>
                        </a:cubicBezTo>
                        <a:cubicBezTo>
                          <a:pt x="17923" y="909"/>
                          <a:pt x="14706" y="455"/>
                          <a:pt x="11949" y="0"/>
                        </a:cubicBezTo>
                        <a:cubicBezTo>
                          <a:pt x="9191" y="5002"/>
                          <a:pt x="5055" y="12278"/>
                          <a:pt x="0" y="20463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84" name="Figura"/>
                  <p:cNvSpPr/>
                  <p:nvPr/>
                </p:nvSpPr>
                <p:spPr>
                  <a:xfrm>
                    <a:off x="482600" y="342899"/>
                    <a:ext cx="74931" cy="774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0538"/>
                        </a:moveTo>
                        <a:lnTo>
                          <a:pt x="0" y="21600"/>
                        </a:lnTo>
                        <a:cubicBezTo>
                          <a:pt x="6590" y="20892"/>
                          <a:pt x="12447" y="19121"/>
                          <a:pt x="17573" y="16997"/>
                        </a:cubicBezTo>
                        <a:cubicBezTo>
                          <a:pt x="19037" y="11331"/>
                          <a:pt x="20502" y="5666"/>
                          <a:pt x="21600" y="0"/>
                        </a:cubicBezTo>
                        <a:cubicBezTo>
                          <a:pt x="17207" y="708"/>
                          <a:pt x="12081" y="1416"/>
                          <a:pt x="6956" y="1416"/>
                        </a:cubicBezTo>
                        <a:cubicBezTo>
                          <a:pt x="4393" y="7790"/>
                          <a:pt x="2197" y="14164"/>
                          <a:pt x="0" y="20538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85" name="Figura"/>
                  <p:cNvSpPr/>
                  <p:nvPr/>
                </p:nvSpPr>
                <p:spPr>
                  <a:xfrm>
                    <a:off x="482600" y="431800"/>
                    <a:ext cx="57711" cy="100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448" h="21600" extrusionOk="0">
                        <a:moveTo>
                          <a:pt x="8298" y="21600"/>
                        </a:moveTo>
                        <a:cubicBezTo>
                          <a:pt x="13248" y="14218"/>
                          <a:pt x="17298" y="6835"/>
                          <a:pt x="20448" y="0"/>
                        </a:cubicBezTo>
                        <a:cubicBezTo>
                          <a:pt x="14598" y="1367"/>
                          <a:pt x="7398" y="2187"/>
                          <a:pt x="198" y="2734"/>
                        </a:cubicBezTo>
                        <a:cubicBezTo>
                          <a:pt x="-1152" y="9843"/>
                          <a:pt x="4698" y="17499"/>
                          <a:pt x="8298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86" name="Figura"/>
                  <p:cNvSpPr/>
                  <p:nvPr/>
                </p:nvSpPr>
                <p:spPr>
                  <a:xfrm>
                    <a:off x="114299" y="457200"/>
                    <a:ext cx="381639" cy="8420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04" h="21600" extrusionOk="0">
                        <a:moveTo>
                          <a:pt x="16581" y="2606"/>
                        </a:moveTo>
                        <a:cubicBezTo>
                          <a:pt x="14158" y="4789"/>
                          <a:pt x="11319" y="6711"/>
                          <a:pt x="8619" y="8536"/>
                        </a:cubicBezTo>
                        <a:cubicBezTo>
                          <a:pt x="5158" y="10914"/>
                          <a:pt x="2112" y="12934"/>
                          <a:pt x="866" y="14986"/>
                        </a:cubicBezTo>
                        <a:cubicBezTo>
                          <a:pt x="-796" y="17593"/>
                          <a:pt x="312" y="19808"/>
                          <a:pt x="1073" y="20786"/>
                        </a:cubicBezTo>
                        <a:cubicBezTo>
                          <a:pt x="1904" y="21470"/>
                          <a:pt x="3358" y="21600"/>
                          <a:pt x="3358" y="21600"/>
                        </a:cubicBezTo>
                        <a:cubicBezTo>
                          <a:pt x="3358" y="21600"/>
                          <a:pt x="589" y="18440"/>
                          <a:pt x="4327" y="14530"/>
                        </a:cubicBezTo>
                        <a:cubicBezTo>
                          <a:pt x="7581" y="11175"/>
                          <a:pt x="13950" y="8829"/>
                          <a:pt x="19419" y="3584"/>
                        </a:cubicBezTo>
                        <a:cubicBezTo>
                          <a:pt x="19904" y="3095"/>
                          <a:pt x="20389" y="2639"/>
                          <a:pt x="20804" y="2150"/>
                        </a:cubicBezTo>
                        <a:cubicBezTo>
                          <a:pt x="20458" y="1857"/>
                          <a:pt x="19419" y="945"/>
                          <a:pt x="19142" y="0"/>
                        </a:cubicBezTo>
                        <a:cubicBezTo>
                          <a:pt x="18381" y="880"/>
                          <a:pt x="17619" y="1727"/>
                          <a:pt x="16581" y="260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87" name="Figura"/>
                  <p:cNvSpPr/>
                  <p:nvPr/>
                </p:nvSpPr>
                <p:spPr>
                  <a:xfrm>
                    <a:off x="533399" y="139699"/>
                    <a:ext cx="44451" cy="1181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7406" y="21600"/>
                          <a:pt x="14194" y="21368"/>
                          <a:pt x="19131" y="21135"/>
                        </a:cubicBezTo>
                        <a:cubicBezTo>
                          <a:pt x="20983" y="13703"/>
                          <a:pt x="21600" y="6503"/>
                          <a:pt x="21600" y="0"/>
                        </a:cubicBezTo>
                        <a:cubicBezTo>
                          <a:pt x="17280" y="232"/>
                          <a:pt x="12343" y="465"/>
                          <a:pt x="8023" y="465"/>
                        </a:cubicBezTo>
                        <a:cubicBezTo>
                          <a:pt x="7406" y="4645"/>
                          <a:pt x="5554" y="12077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88" name="Figura"/>
                  <p:cNvSpPr/>
                  <p:nvPr/>
                </p:nvSpPr>
                <p:spPr>
                  <a:xfrm>
                    <a:off x="507999" y="266699"/>
                    <a:ext cx="58421" cy="736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cubicBezTo>
                          <a:pt x="6574" y="21228"/>
                          <a:pt x="13148" y="20483"/>
                          <a:pt x="18313" y="19738"/>
                        </a:cubicBezTo>
                        <a:cubicBezTo>
                          <a:pt x="19722" y="13034"/>
                          <a:pt x="20661" y="6331"/>
                          <a:pt x="21600" y="0"/>
                        </a:cubicBezTo>
                        <a:cubicBezTo>
                          <a:pt x="17374" y="372"/>
                          <a:pt x="12209" y="745"/>
                          <a:pt x="6574" y="745"/>
                        </a:cubicBezTo>
                        <a:cubicBezTo>
                          <a:pt x="4696" y="7076"/>
                          <a:pt x="2817" y="14152"/>
                          <a:pt x="0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89" name="Figura"/>
                  <p:cNvSpPr/>
                  <p:nvPr/>
                </p:nvSpPr>
                <p:spPr>
                  <a:xfrm>
                    <a:off x="342900" y="203200"/>
                    <a:ext cx="67310" cy="952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3042" y="0"/>
                        </a:moveTo>
                        <a:cubicBezTo>
                          <a:pt x="8966" y="4320"/>
                          <a:pt x="4483" y="8928"/>
                          <a:pt x="0" y="13824"/>
                        </a:cubicBezTo>
                        <a:cubicBezTo>
                          <a:pt x="3260" y="16704"/>
                          <a:pt x="6521" y="19296"/>
                          <a:pt x="10596" y="21600"/>
                        </a:cubicBezTo>
                        <a:cubicBezTo>
                          <a:pt x="14672" y="16128"/>
                          <a:pt x="17932" y="10944"/>
                          <a:pt x="21600" y="6048"/>
                        </a:cubicBezTo>
                        <a:cubicBezTo>
                          <a:pt x="21600" y="6048"/>
                          <a:pt x="21192" y="5760"/>
                          <a:pt x="21192" y="5760"/>
                        </a:cubicBezTo>
                        <a:cubicBezTo>
                          <a:pt x="18340" y="4032"/>
                          <a:pt x="15487" y="2016"/>
                          <a:pt x="13042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90" name="Figura"/>
                  <p:cNvSpPr/>
                  <p:nvPr/>
                </p:nvSpPr>
                <p:spPr>
                  <a:xfrm>
                    <a:off x="292100" y="279400"/>
                    <a:ext cx="74931" cy="1016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1349" y="0"/>
                        </a:moveTo>
                        <a:cubicBezTo>
                          <a:pt x="7688" y="4320"/>
                          <a:pt x="3661" y="8640"/>
                          <a:pt x="0" y="13230"/>
                        </a:cubicBezTo>
                        <a:cubicBezTo>
                          <a:pt x="2563" y="15390"/>
                          <a:pt x="5125" y="17550"/>
                          <a:pt x="8054" y="19440"/>
                        </a:cubicBezTo>
                        <a:cubicBezTo>
                          <a:pt x="9153" y="20250"/>
                          <a:pt x="10617" y="20790"/>
                          <a:pt x="11715" y="21600"/>
                        </a:cubicBezTo>
                        <a:cubicBezTo>
                          <a:pt x="15376" y="16470"/>
                          <a:pt x="18671" y="11880"/>
                          <a:pt x="21600" y="7290"/>
                        </a:cubicBezTo>
                        <a:cubicBezTo>
                          <a:pt x="17573" y="5130"/>
                          <a:pt x="14278" y="2700"/>
                          <a:pt x="11349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91" name="Figura"/>
                  <p:cNvSpPr/>
                  <p:nvPr/>
                </p:nvSpPr>
                <p:spPr>
                  <a:xfrm>
                    <a:off x="393700" y="76199"/>
                    <a:ext cx="85091" cy="1435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7777"/>
                        </a:moveTo>
                        <a:cubicBezTo>
                          <a:pt x="1934" y="19115"/>
                          <a:pt x="4191" y="20453"/>
                          <a:pt x="6448" y="21600"/>
                        </a:cubicBezTo>
                        <a:cubicBezTo>
                          <a:pt x="11928" y="14910"/>
                          <a:pt x="17087" y="8793"/>
                          <a:pt x="21600" y="3058"/>
                        </a:cubicBezTo>
                        <a:cubicBezTo>
                          <a:pt x="21278" y="2103"/>
                          <a:pt x="20633" y="1147"/>
                          <a:pt x="20310" y="0"/>
                        </a:cubicBezTo>
                        <a:cubicBezTo>
                          <a:pt x="15797" y="4014"/>
                          <a:pt x="8382" y="10131"/>
                          <a:pt x="0" y="1777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92" name="Figura"/>
                  <p:cNvSpPr/>
                  <p:nvPr/>
                </p:nvSpPr>
                <p:spPr>
                  <a:xfrm>
                    <a:off x="241300" y="355599"/>
                    <a:ext cx="85091" cy="711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1284" y="0"/>
                        </a:moveTo>
                        <a:cubicBezTo>
                          <a:pt x="7415" y="6943"/>
                          <a:pt x="3869" y="14271"/>
                          <a:pt x="0" y="21600"/>
                        </a:cubicBezTo>
                        <a:cubicBezTo>
                          <a:pt x="8704" y="19286"/>
                          <a:pt x="18376" y="14271"/>
                          <a:pt x="21600" y="12343"/>
                        </a:cubicBezTo>
                        <a:cubicBezTo>
                          <a:pt x="21600" y="12343"/>
                          <a:pt x="21600" y="11957"/>
                          <a:pt x="21600" y="11957"/>
                        </a:cubicBezTo>
                        <a:cubicBezTo>
                          <a:pt x="20310" y="10800"/>
                          <a:pt x="19021" y="9643"/>
                          <a:pt x="17731" y="8100"/>
                        </a:cubicBezTo>
                        <a:cubicBezTo>
                          <a:pt x="15475" y="5786"/>
                          <a:pt x="13218" y="3086"/>
                          <a:pt x="11284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93" name="Figura"/>
                  <p:cNvSpPr/>
                  <p:nvPr/>
                </p:nvSpPr>
                <p:spPr>
                  <a:xfrm>
                    <a:off x="0" y="419099"/>
                    <a:ext cx="315551" cy="6197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7" h="21600" extrusionOk="0">
                        <a:moveTo>
                          <a:pt x="10068" y="5666"/>
                        </a:moveTo>
                        <a:cubicBezTo>
                          <a:pt x="5354" y="9870"/>
                          <a:pt x="2183" y="14651"/>
                          <a:pt x="383" y="17749"/>
                        </a:cubicBezTo>
                        <a:cubicBezTo>
                          <a:pt x="-303" y="19741"/>
                          <a:pt x="-46" y="20892"/>
                          <a:pt x="983" y="21600"/>
                        </a:cubicBezTo>
                        <a:cubicBezTo>
                          <a:pt x="2440" y="19121"/>
                          <a:pt x="5611" y="14828"/>
                          <a:pt x="11268" y="9561"/>
                        </a:cubicBezTo>
                        <a:cubicBezTo>
                          <a:pt x="15211" y="5843"/>
                          <a:pt x="18468" y="2744"/>
                          <a:pt x="21297" y="0"/>
                        </a:cubicBezTo>
                        <a:cubicBezTo>
                          <a:pt x="19840" y="310"/>
                          <a:pt x="17526" y="797"/>
                          <a:pt x="15554" y="885"/>
                        </a:cubicBezTo>
                        <a:cubicBezTo>
                          <a:pt x="13668" y="2479"/>
                          <a:pt x="11868" y="4028"/>
                          <a:pt x="10068" y="566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94" name="Figura"/>
                  <p:cNvSpPr/>
                  <p:nvPr/>
                </p:nvSpPr>
                <p:spPr>
                  <a:xfrm>
                    <a:off x="253999" y="228600"/>
                    <a:ext cx="68582" cy="1041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1327"/>
                        </a:moveTo>
                        <a:cubicBezTo>
                          <a:pt x="2400" y="15015"/>
                          <a:pt x="5600" y="18439"/>
                          <a:pt x="9200" y="21600"/>
                        </a:cubicBezTo>
                        <a:cubicBezTo>
                          <a:pt x="13600" y="17122"/>
                          <a:pt x="17600" y="12907"/>
                          <a:pt x="21600" y="8956"/>
                        </a:cubicBezTo>
                        <a:cubicBezTo>
                          <a:pt x="18400" y="6059"/>
                          <a:pt x="15200" y="2898"/>
                          <a:pt x="12800" y="0"/>
                        </a:cubicBezTo>
                        <a:cubicBezTo>
                          <a:pt x="8400" y="3688"/>
                          <a:pt x="4400" y="7376"/>
                          <a:pt x="0" y="1132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95" name="Figura"/>
                  <p:cNvSpPr/>
                  <p:nvPr/>
                </p:nvSpPr>
                <p:spPr>
                  <a:xfrm>
                    <a:off x="304800" y="165100"/>
                    <a:ext cx="64770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1400"/>
                        </a:moveTo>
                        <a:cubicBezTo>
                          <a:pt x="2541" y="14700"/>
                          <a:pt x="5506" y="18300"/>
                          <a:pt x="8471" y="21600"/>
                        </a:cubicBezTo>
                        <a:cubicBezTo>
                          <a:pt x="13129" y="16500"/>
                          <a:pt x="17365" y="11700"/>
                          <a:pt x="21600" y="7500"/>
                        </a:cubicBezTo>
                        <a:cubicBezTo>
                          <a:pt x="18635" y="5100"/>
                          <a:pt x="16094" y="2400"/>
                          <a:pt x="13976" y="0"/>
                        </a:cubicBezTo>
                        <a:cubicBezTo>
                          <a:pt x="9318" y="3600"/>
                          <a:pt x="4659" y="7500"/>
                          <a:pt x="0" y="114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96" name="Figura"/>
                  <p:cNvSpPr/>
                  <p:nvPr/>
                </p:nvSpPr>
                <p:spPr>
                  <a:xfrm>
                    <a:off x="355599" y="38100"/>
                    <a:ext cx="107951" cy="1397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346" y="0"/>
                        </a:moveTo>
                        <a:cubicBezTo>
                          <a:pt x="13976" y="5302"/>
                          <a:pt x="6861" y="10996"/>
                          <a:pt x="0" y="16887"/>
                        </a:cubicBezTo>
                        <a:cubicBezTo>
                          <a:pt x="1271" y="18458"/>
                          <a:pt x="2795" y="20029"/>
                          <a:pt x="4320" y="21600"/>
                        </a:cubicBezTo>
                        <a:cubicBezTo>
                          <a:pt x="12198" y="12567"/>
                          <a:pt x="18296" y="5695"/>
                          <a:pt x="21600" y="2160"/>
                        </a:cubicBezTo>
                        <a:cubicBezTo>
                          <a:pt x="21600" y="1964"/>
                          <a:pt x="21600" y="1964"/>
                          <a:pt x="21600" y="1767"/>
                        </a:cubicBezTo>
                        <a:cubicBezTo>
                          <a:pt x="21346" y="1178"/>
                          <a:pt x="21346" y="589"/>
                          <a:pt x="21346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97" name="Figura"/>
                  <p:cNvSpPr/>
                  <p:nvPr/>
                </p:nvSpPr>
                <p:spPr>
                  <a:xfrm>
                    <a:off x="228599" y="292100"/>
                    <a:ext cx="49150" cy="120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903" h="21600" extrusionOk="0">
                        <a:moveTo>
                          <a:pt x="1389" y="21600"/>
                        </a:moveTo>
                        <a:cubicBezTo>
                          <a:pt x="7560" y="17053"/>
                          <a:pt x="13732" y="12733"/>
                          <a:pt x="19903" y="8640"/>
                        </a:cubicBezTo>
                        <a:cubicBezTo>
                          <a:pt x="15274" y="5912"/>
                          <a:pt x="11160" y="2956"/>
                          <a:pt x="7560" y="0"/>
                        </a:cubicBezTo>
                        <a:cubicBezTo>
                          <a:pt x="360" y="7048"/>
                          <a:pt x="-1697" y="15006"/>
                          <a:pt x="1389" y="21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98" name="Figura"/>
                  <p:cNvSpPr/>
                  <p:nvPr/>
                </p:nvSpPr>
                <p:spPr>
                  <a:xfrm>
                    <a:off x="-1" y="330199"/>
                    <a:ext cx="218605" cy="5473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541" h="21600" extrusionOk="0">
                        <a:moveTo>
                          <a:pt x="20302" y="0"/>
                        </a:moveTo>
                        <a:cubicBezTo>
                          <a:pt x="18393" y="1153"/>
                          <a:pt x="16484" y="2355"/>
                          <a:pt x="14693" y="3608"/>
                        </a:cubicBezTo>
                        <a:cubicBezTo>
                          <a:pt x="8965" y="7618"/>
                          <a:pt x="4550" y="11827"/>
                          <a:pt x="1686" y="14884"/>
                        </a:cubicBezTo>
                        <a:cubicBezTo>
                          <a:pt x="-1059" y="18342"/>
                          <a:pt x="373" y="20948"/>
                          <a:pt x="373" y="21600"/>
                        </a:cubicBezTo>
                        <a:cubicBezTo>
                          <a:pt x="2998" y="18142"/>
                          <a:pt x="7175" y="13581"/>
                          <a:pt x="12784" y="9472"/>
                        </a:cubicBezTo>
                        <a:cubicBezTo>
                          <a:pt x="15290" y="7618"/>
                          <a:pt x="17916" y="5763"/>
                          <a:pt x="20541" y="4009"/>
                        </a:cubicBezTo>
                        <a:cubicBezTo>
                          <a:pt x="19706" y="2857"/>
                          <a:pt x="19586" y="1403"/>
                          <a:pt x="20302" y="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99" name="Figura"/>
                  <p:cNvSpPr/>
                  <p:nvPr/>
                </p:nvSpPr>
                <p:spPr>
                  <a:xfrm>
                    <a:off x="330200" y="0"/>
                    <a:ext cx="133350" cy="133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5017" y="3086"/>
                        </a:moveTo>
                        <a:cubicBezTo>
                          <a:pt x="9874" y="6171"/>
                          <a:pt x="4937" y="9874"/>
                          <a:pt x="0" y="14606"/>
                        </a:cubicBezTo>
                        <a:cubicBezTo>
                          <a:pt x="1029" y="16663"/>
                          <a:pt x="2057" y="19131"/>
                          <a:pt x="3497" y="21600"/>
                        </a:cubicBezTo>
                        <a:cubicBezTo>
                          <a:pt x="9257" y="15223"/>
                          <a:pt x="15429" y="9051"/>
                          <a:pt x="21600" y="3291"/>
                        </a:cubicBezTo>
                        <a:cubicBezTo>
                          <a:pt x="21394" y="2263"/>
                          <a:pt x="21394" y="1234"/>
                          <a:pt x="21189" y="0"/>
                        </a:cubicBezTo>
                        <a:cubicBezTo>
                          <a:pt x="19337" y="617"/>
                          <a:pt x="17280" y="1646"/>
                          <a:pt x="15017" y="3086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00" name="Figura"/>
                  <p:cNvSpPr/>
                  <p:nvPr/>
                </p:nvSpPr>
                <p:spPr>
                  <a:xfrm>
                    <a:off x="25400" y="279400"/>
                    <a:ext cx="199391" cy="354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5271" y="387"/>
                        </a:moveTo>
                        <a:cubicBezTo>
                          <a:pt x="8668" y="6503"/>
                          <a:pt x="3302" y="13703"/>
                          <a:pt x="0" y="21600"/>
                        </a:cubicBezTo>
                        <a:cubicBezTo>
                          <a:pt x="3164" y="17497"/>
                          <a:pt x="7154" y="12774"/>
                          <a:pt x="12107" y="8129"/>
                        </a:cubicBezTo>
                        <a:cubicBezTo>
                          <a:pt x="15134" y="5342"/>
                          <a:pt x="18298" y="2632"/>
                          <a:pt x="21600" y="0"/>
                        </a:cubicBezTo>
                        <a:cubicBezTo>
                          <a:pt x="20087" y="310"/>
                          <a:pt x="17748" y="465"/>
                          <a:pt x="15271" y="38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01" name="Figura"/>
                  <p:cNvSpPr/>
                  <p:nvPr/>
                </p:nvSpPr>
                <p:spPr>
                  <a:xfrm>
                    <a:off x="177800" y="215900"/>
                    <a:ext cx="50800" cy="560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195" extrusionOk="0">
                        <a:moveTo>
                          <a:pt x="0" y="21120"/>
                        </a:moveTo>
                        <a:cubicBezTo>
                          <a:pt x="8640" y="21600"/>
                          <a:pt x="16740" y="19680"/>
                          <a:pt x="21600" y="18240"/>
                        </a:cubicBezTo>
                        <a:cubicBezTo>
                          <a:pt x="18900" y="12480"/>
                          <a:pt x="16740" y="6240"/>
                          <a:pt x="15660" y="0"/>
                        </a:cubicBezTo>
                        <a:cubicBezTo>
                          <a:pt x="10260" y="7200"/>
                          <a:pt x="4860" y="13920"/>
                          <a:pt x="0" y="2112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02" name="Figura"/>
                  <p:cNvSpPr/>
                  <p:nvPr/>
                </p:nvSpPr>
                <p:spPr>
                  <a:xfrm>
                    <a:off x="228600" y="152400"/>
                    <a:ext cx="55881" cy="1028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9067"/>
                        </a:moveTo>
                        <a:cubicBezTo>
                          <a:pt x="982" y="13333"/>
                          <a:pt x="2945" y="17600"/>
                          <a:pt x="5891" y="21600"/>
                        </a:cubicBezTo>
                        <a:lnTo>
                          <a:pt x="5891" y="21600"/>
                        </a:lnTo>
                        <a:cubicBezTo>
                          <a:pt x="10800" y="17867"/>
                          <a:pt x="16200" y="14133"/>
                          <a:pt x="21600" y="10667"/>
                        </a:cubicBezTo>
                        <a:cubicBezTo>
                          <a:pt x="18164" y="6933"/>
                          <a:pt x="15218" y="3200"/>
                          <a:pt x="13255" y="0"/>
                        </a:cubicBezTo>
                        <a:cubicBezTo>
                          <a:pt x="8836" y="2667"/>
                          <a:pt x="4418" y="5867"/>
                          <a:pt x="0" y="9067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203" name="Figura"/>
                  <p:cNvSpPr/>
                  <p:nvPr/>
                </p:nvSpPr>
                <p:spPr>
                  <a:xfrm>
                    <a:off x="279399" y="101600"/>
                    <a:ext cx="62232" cy="91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9600"/>
                        </a:moveTo>
                        <a:cubicBezTo>
                          <a:pt x="1763" y="13200"/>
                          <a:pt x="3967" y="17400"/>
                          <a:pt x="7053" y="21600"/>
                        </a:cubicBezTo>
                        <a:cubicBezTo>
                          <a:pt x="11902" y="17700"/>
                          <a:pt x="16751" y="13800"/>
                          <a:pt x="21600" y="10200"/>
                        </a:cubicBezTo>
                        <a:cubicBezTo>
                          <a:pt x="18514" y="6600"/>
                          <a:pt x="15869" y="3000"/>
                          <a:pt x="13665" y="0"/>
                        </a:cubicBezTo>
                        <a:cubicBezTo>
                          <a:pt x="8816" y="3000"/>
                          <a:pt x="4408" y="6300"/>
                          <a:pt x="0" y="9600"/>
                        </a:cubicBez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52" name="Figura"/>
                <p:cNvSpPr/>
                <p:nvPr/>
              </p:nvSpPr>
              <p:spPr>
                <a:xfrm>
                  <a:off x="863599" y="1981200"/>
                  <a:ext cx="118112" cy="12128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684" y="0"/>
                      </a:moveTo>
                      <a:lnTo>
                        <a:pt x="0" y="0"/>
                      </a:lnTo>
                      <a:lnTo>
                        <a:pt x="7897" y="19768"/>
                      </a:lnTo>
                      <a:lnTo>
                        <a:pt x="0" y="19768"/>
                      </a:lnTo>
                      <a:lnTo>
                        <a:pt x="10684" y="21600"/>
                      </a:lnTo>
                      <a:lnTo>
                        <a:pt x="21600" y="19768"/>
                      </a:lnTo>
                      <a:lnTo>
                        <a:pt x="13471" y="19768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153" name="Grupo"/>
                <p:cNvGrpSpPr/>
                <p:nvPr/>
              </p:nvGrpSpPr>
              <p:grpSpPr>
                <a:xfrm>
                  <a:off x="660400" y="1422400"/>
                  <a:ext cx="537210" cy="618490"/>
                  <a:chOff x="0" y="0"/>
                  <a:chExt cx="537209" cy="618489"/>
                </a:xfrm>
              </p:grpSpPr>
              <p:sp>
                <p:nvSpPr>
                  <p:cNvPr id="165" name="Rectángulo"/>
                  <p:cNvSpPr/>
                  <p:nvPr/>
                </p:nvSpPr>
                <p:spPr>
                  <a:xfrm>
                    <a:off x="0" y="0"/>
                    <a:ext cx="537210" cy="618490"/>
                  </a:xfrm>
                  <a:prstGeom prst="rect">
                    <a:avLst/>
                  </a:prstGeom>
                  <a:solidFill>
                    <a:srgbClr val="CACFD3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66" name="Figura"/>
                  <p:cNvSpPr/>
                  <p:nvPr/>
                </p:nvSpPr>
                <p:spPr>
                  <a:xfrm>
                    <a:off x="88900" y="139700"/>
                    <a:ext cx="342901" cy="3429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880" y="0"/>
                          <a:pt x="0" y="4800"/>
                          <a:pt x="0" y="10800"/>
                        </a:cubicBezTo>
                        <a:cubicBezTo>
                          <a:pt x="0" y="16800"/>
                          <a:pt x="4800" y="21600"/>
                          <a:pt x="10800" y="21600"/>
                        </a:cubicBezTo>
                        <a:cubicBezTo>
                          <a:pt x="16720" y="21600"/>
                          <a:pt x="21600" y="16800"/>
                          <a:pt x="21600" y="10800"/>
                        </a:cubicBezTo>
                        <a:cubicBezTo>
                          <a:pt x="21600" y="4800"/>
                          <a:pt x="16800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E4E8EA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67" name="Grupo"/>
                  <p:cNvGrpSpPr/>
                  <p:nvPr/>
                </p:nvGrpSpPr>
                <p:grpSpPr>
                  <a:xfrm>
                    <a:off x="25399" y="38099"/>
                    <a:ext cx="485142" cy="40642"/>
                    <a:chOff x="0" y="0"/>
                    <a:chExt cx="485140" cy="40640"/>
                  </a:xfrm>
                </p:grpSpPr>
                <p:sp>
                  <p:nvSpPr>
                    <p:cNvPr id="172" name="Figura"/>
                    <p:cNvSpPr/>
                    <p:nvPr/>
                  </p:nvSpPr>
                  <p:spPr>
                    <a:xfrm>
                      <a:off x="-1" y="-1"/>
                      <a:ext cx="40749" cy="4064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001" h="21600" extrusionOk="0">
                          <a:moveTo>
                            <a:pt x="10473" y="0"/>
                          </a:moveTo>
                          <a:cubicBezTo>
                            <a:pt x="4582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582" y="21600"/>
                            <a:pt x="10473" y="21600"/>
                          </a:cubicBezTo>
                          <a:cubicBezTo>
                            <a:pt x="16364" y="21600"/>
                            <a:pt x="20945" y="16875"/>
                            <a:pt x="20945" y="10800"/>
                          </a:cubicBezTo>
                          <a:cubicBezTo>
                            <a:pt x="21600" y="5400"/>
                            <a:pt x="16364" y="0"/>
                            <a:pt x="10473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73" name="Figura"/>
                    <p:cNvSpPr/>
                    <p:nvPr/>
                  </p:nvSpPr>
                  <p:spPr>
                    <a:xfrm>
                      <a:off x="444499" y="-1"/>
                      <a:ext cx="40642" cy="4064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4725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5400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grpSp>
                <p:nvGrpSpPr>
                  <p:cNvPr id="168" name="Grupo"/>
                  <p:cNvGrpSpPr/>
                  <p:nvPr/>
                </p:nvGrpSpPr>
                <p:grpSpPr>
                  <a:xfrm>
                    <a:off x="25399" y="558799"/>
                    <a:ext cx="485142" cy="40642"/>
                    <a:chOff x="0" y="0"/>
                    <a:chExt cx="485140" cy="40640"/>
                  </a:xfrm>
                </p:grpSpPr>
                <p:sp>
                  <p:nvSpPr>
                    <p:cNvPr id="170" name="Figura"/>
                    <p:cNvSpPr/>
                    <p:nvPr/>
                  </p:nvSpPr>
                  <p:spPr>
                    <a:xfrm>
                      <a:off x="-1" y="-1"/>
                      <a:ext cx="40642" cy="4064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4725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71" name="Figura"/>
                    <p:cNvSpPr/>
                    <p:nvPr/>
                  </p:nvSpPr>
                  <p:spPr>
                    <a:xfrm>
                      <a:off x="444499" y="-1"/>
                      <a:ext cx="40642" cy="4064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800" y="0"/>
                          </a:moveTo>
                          <a:cubicBezTo>
                            <a:pt x="4725" y="0"/>
                            <a:pt x="0" y="4725"/>
                            <a:pt x="0" y="10800"/>
                          </a:cubicBezTo>
                          <a:cubicBezTo>
                            <a:pt x="0" y="16875"/>
                            <a:pt x="4725" y="21600"/>
                            <a:pt x="10800" y="21600"/>
                          </a:cubicBezTo>
                          <a:cubicBezTo>
                            <a:pt x="16875" y="21600"/>
                            <a:pt x="21600" y="16875"/>
                            <a:pt x="21600" y="10800"/>
                          </a:cubicBezTo>
                          <a:cubicBezTo>
                            <a:pt x="21600" y="4725"/>
                            <a:pt x="16875" y="0"/>
                            <a:pt x="10800" y="0"/>
                          </a:cubicBezTo>
                          <a:close/>
                        </a:path>
                      </a:pathLst>
                    </a:custGeom>
                    <a:solidFill>
                      <a:srgbClr val="AAB5B7"/>
                    </a:solidFill>
                    <a:ln w="25400" cap="flat">
                      <a:noFill/>
                      <a:miter lim="400000"/>
                    </a:ln>
                    <a:effectLst/>
                  </p:spPr>
                  <p:txBody>
                    <a:bodyPr wrap="square" lIns="38100" tIns="38100" rIns="38100" bIns="38100" numCol="1" anchor="ctr">
                      <a:noAutofit/>
                    </a:bodyPr>
                    <a:lstStyle/>
                    <a:p>
                      <a:pPr>
                        <a:defRPr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169" name="Figura"/>
                  <p:cNvSpPr/>
                  <p:nvPr/>
                </p:nvSpPr>
                <p:spPr>
                  <a:xfrm>
                    <a:off x="139700" y="190500"/>
                    <a:ext cx="170181" cy="1701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836" y="0"/>
                          <a:pt x="0" y="4836"/>
                          <a:pt x="0" y="10800"/>
                        </a:cubicBezTo>
                        <a:cubicBezTo>
                          <a:pt x="0" y="16764"/>
                          <a:pt x="4836" y="21600"/>
                          <a:pt x="10800" y="21600"/>
                        </a:cubicBezTo>
                        <a:cubicBezTo>
                          <a:pt x="16764" y="21600"/>
                          <a:pt x="21600" y="16764"/>
                          <a:pt x="21600" y="10800"/>
                        </a:cubicBezTo>
                        <a:cubicBezTo>
                          <a:pt x="21600" y="4997"/>
                          <a:pt x="16764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54" name="Grupo"/>
                <p:cNvGrpSpPr/>
                <p:nvPr/>
              </p:nvGrpSpPr>
              <p:grpSpPr>
                <a:xfrm>
                  <a:off x="1295400" y="1663700"/>
                  <a:ext cx="381001" cy="144780"/>
                  <a:chOff x="0" y="0"/>
                  <a:chExt cx="381000" cy="144779"/>
                </a:xfrm>
              </p:grpSpPr>
              <p:sp>
                <p:nvSpPr>
                  <p:cNvPr id="163" name="Figura"/>
                  <p:cNvSpPr/>
                  <p:nvPr/>
                </p:nvSpPr>
                <p:spPr>
                  <a:xfrm>
                    <a:off x="0" y="0"/>
                    <a:ext cx="381001" cy="1447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992" y="0"/>
                        </a:moveTo>
                        <a:lnTo>
                          <a:pt x="4680" y="0"/>
                        </a:lnTo>
                        <a:lnTo>
                          <a:pt x="4680" y="8147"/>
                        </a:lnTo>
                        <a:lnTo>
                          <a:pt x="0" y="0"/>
                        </a:lnTo>
                        <a:lnTo>
                          <a:pt x="0" y="21600"/>
                        </a:lnTo>
                        <a:lnTo>
                          <a:pt x="4680" y="13453"/>
                        </a:lnTo>
                        <a:lnTo>
                          <a:pt x="4680" y="21600"/>
                        </a:lnTo>
                        <a:lnTo>
                          <a:pt x="16992" y="21600"/>
                        </a:lnTo>
                        <a:lnTo>
                          <a:pt x="16992" y="13642"/>
                        </a:lnTo>
                        <a:lnTo>
                          <a:pt x="21600" y="21600"/>
                        </a:lnTo>
                        <a:lnTo>
                          <a:pt x="21600" y="0"/>
                        </a:lnTo>
                        <a:lnTo>
                          <a:pt x="16992" y="7958"/>
                        </a:ln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64" name="Figura"/>
                  <p:cNvSpPr/>
                  <p:nvPr/>
                </p:nvSpPr>
                <p:spPr>
                  <a:xfrm>
                    <a:off x="114299" y="25399"/>
                    <a:ext cx="148591" cy="8636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lnTo>
                          <a:pt x="216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lnTo>
                          <a:pt x="0" y="21600"/>
                        </a:lnTo>
                        <a:close/>
                        <a:moveTo>
                          <a:pt x="2215" y="3812"/>
                        </a:moveTo>
                        <a:lnTo>
                          <a:pt x="19385" y="3812"/>
                        </a:lnTo>
                        <a:lnTo>
                          <a:pt x="19385" y="17788"/>
                        </a:lnTo>
                        <a:lnTo>
                          <a:pt x="2215" y="17788"/>
                        </a:lnTo>
                        <a:lnTo>
                          <a:pt x="2215" y="3812"/>
                        </a:lnTo>
                        <a:close/>
                      </a:path>
                    </a:pathLst>
                  </a:custGeom>
                  <a:solidFill>
                    <a:srgbClr val="C5334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55" name="Grupo"/>
                <p:cNvGrpSpPr/>
                <p:nvPr/>
              </p:nvGrpSpPr>
              <p:grpSpPr>
                <a:xfrm>
                  <a:off x="177800" y="1663700"/>
                  <a:ext cx="381001" cy="144780"/>
                  <a:chOff x="0" y="0"/>
                  <a:chExt cx="381000" cy="144779"/>
                </a:xfrm>
              </p:grpSpPr>
              <p:sp>
                <p:nvSpPr>
                  <p:cNvPr id="161" name="Figura"/>
                  <p:cNvSpPr/>
                  <p:nvPr/>
                </p:nvSpPr>
                <p:spPr>
                  <a:xfrm>
                    <a:off x="0" y="0"/>
                    <a:ext cx="381001" cy="1447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992" y="0"/>
                        </a:moveTo>
                        <a:lnTo>
                          <a:pt x="4680" y="0"/>
                        </a:lnTo>
                        <a:lnTo>
                          <a:pt x="4680" y="8147"/>
                        </a:lnTo>
                        <a:lnTo>
                          <a:pt x="0" y="0"/>
                        </a:lnTo>
                        <a:lnTo>
                          <a:pt x="0" y="21600"/>
                        </a:lnTo>
                        <a:lnTo>
                          <a:pt x="4680" y="13453"/>
                        </a:lnTo>
                        <a:lnTo>
                          <a:pt x="4680" y="21600"/>
                        </a:lnTo>
                        <a:lnTo>
                          <a:pt x="16992" y="21600"/>
                        </a:lnTo>
                        <a:lnTo>
                          <a:pt x="16992" y="13642"/>
                        </a:lnTo>
                        <a:lnTo>
                          <a:pt x="21600" y="21600"/>
                        </a:lnTo>
                        <a:lnTo>
                          <a:pt x="21600" y="0"/>
                        </a:lnTo>
                        <a:lnTo>
                          <a:pt x="16992" y="7958"/>
                        </a:lnTo>
                        <a:close/>
                      </a:path>
                    </a:pathLst>
                  </a:custGeom>
                  <a:solidFill>
                    <a:srgbClr val="FBCF3C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62" name="Figura"/>
                  <p:cNvSpPr/>
                  <p:nvPr/>
                </p:nvSpPr>
                <p:spPr>
                  <a:xfrm>
                    <a:off x="114299" y="25399"/>
                    <a:ext cx="148591" cy="8636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21600"/>
                        </a:moveTo>
                        <a:lnTo>
                          <a:pt x="216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lnTo>
                          <a:pt x="0" y="21600"/>
                        </a:lnTo>
                        <a:close/>
                        <a:moveTo>
                          <a:pt x="2215" y="3812"/>
                        </a:moveTo>
                        <a:lnTo>
                          <a:pt x="19385" y="3812"/>
                        </a:lnTo>
                        <a:lnTo>
                          <a:pt x="19385" y="17788"/>
                        </a:lnTo>
                        <a:lnTo>
                          <a:pt x="2215" y="17788"/>
                        </a:lnTo>
                        <a:lnTo>
                          <a:pt x="2215" y="3812"/>
                        </a:lnTo>
                        <a:close/>
                      </a:path>
                    </a:pathLst>
                  </a:custGeom>
                  <a:solidFill>
                    <a:srgbClr val="C5334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156" name="Grupo"/>
                <p:cNvGrpSpPr/>
                <p:nvPr/>
              </p:nvGrpSpPr>
              <p:grpSpPr>
                <a:xfrm>
                  <a:off x="698499" y="0"/>
                  <a:ext cx="218442" cy="180341"/>
                  <a:chOff x="0" y="0"/>
                  <a:chExt cx="218439" cy="180340"/>
                </a:xfrm>
              </p:grpSpPr>
              <p:sp>
                <p:nvSpPr>
                  <p:cNvPr id="157" name="Figura"/>
                  <p:cNvSpPr/>
                  <p:nvPr/>
                </p:nvSpPr>
                <p:spPr>
                  <a:xfrm>
                    <a:off x="114299" y="0"/>
                    <a:ext cx="53341" cy="180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629" y="0"/>
                          <a:pt x="0" y="1369"/>
                          <a:pt x="0" y="3194"/>
                        </a:cubicBezTo>
                        <a:lnTo>
                          <a:pt x="0" y="18406"/>
                        </a:lnTo>
                        <a:cubicBezTo>
                          <a:pt x="0" y="20231"/>
                          <a:pt x="4629" y="21600"/>
                          <a:pt x="10800" y="21600"/>
                        </a:cubicBezTo>
                        <a:cubicBezTo>
                          <a:pt x="16971" y="21600"/>
                          <a:pt x="21600" y="20231"/>
                          <a:pt x="21600" y="18406"/>
                        </a:cubicBezTo>
                        <a:lnTo>
                          <a:pt x="21600" y="3194"/>
                        </a:lnTo>
                        <a:cubicBezTo>
                          <a:pt x="21086" y="1369"/>
                          <a:pt x="16457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8" name="Figura"/>
                  <p:cNvSpPr/>
                  <p:nvPr/>
                </p:nvSpPr>
                <p:spPr>
                  <a:xfrm>
                    <a:off x="-1" y="0"/>
                    <a:ext cx="53341" cy="180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629" y="0"/>
                          <a:pt x="0" y="1369"/>
                          <a:pt x="0" y="3194"/>
                        </a:cubicBezTo>
                        <a:lnTo>
                          <a:pt x="0" y="18406"/>
                        </a:lnTo>
                        <a:cubicBezTo>
                          <a:pt x="0" y="20231"/>
                          <a:pt x="4629" y="21600"/>
                          <a:pt x="10800" y="21600"/>
                        </a:cubicBezTo>
                        <a:cubicBezTo>
                          <a:pt x="16971" y="21600"/>
                          <a:pt x="21600" y="20231"/>
                          <a:pt x="21600" y="18406"/>
                        </a:cubicBezTo>
                        <a:lnTo>
                          <a:pt x="21600" y="3194"/>
                        </a:lnTo>
                        <a:cubicBezTo>
                          <a:pt x="21600" y="1369"/>
                          <a:pt x="16457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59" name="Figura"/>
                  <p:cNvSpPr/>
                  <p:nvPr/>
                </p:nvSpPr>
                <p:spPr>
                  <a:xfrm>
                    <a:off x="165099" y="0"/>
                    <a:ext cx="53341" cy="180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629" y="0"/>
                          <a:pt x="0" y="1369"/>
                          <a:pt x="0" y="3194"/>
                        </a:cubicBezTo>
                        <a:lnTo>
                          <a:pt x="0" y="18406"/>
                        </a:lnTo>
                        <a:cubicBezTo>
                          <a:pt x="0" y="20231"/>
                          <a:pt x="4629" y="21600"/>
                          <a:pt x="10800" y="21600"/>
                        </a:cubicBezTo>
                        <a:cubicBezTo>
                          <a:pt x="16971" y="21600"/>
                          <a:pt x="21600" y="20231"/>
                          <a:pt x="21600" y="18406"/>
                        </a:cubicBezTo>
                        <a:lnTo>
                          <a:pt x="21600" y="3194"/>
                        </a:lnTo>
                        <a:cubicBezTo>
                          <a:pt x="21600" y="1369"/>
                          <a:pt x="16971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60" name="Figura"/>
                  <p:cNvSpPr/>
                  <p:nvPr/>
                </p:nvSpPr>
                <p:spPr>
                  <a:xfrm>
                    <a:off x="50799" y="0"/>
                    <a:ext cx="53341" cy="180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629" y="0"/>
                          <a:pt x="0" y="1369"/>
                          <a:pt x="0" y="3194"/>
                        </a:cubicBezTo>
                        <a:lnTo>
                          <a:pt x="0" y="18406"/>
                        </a:lnTo>
                        <a:cubicBezTo>
                          <a:pt x="0" y="20231"/>
                          <a:pt x="4629" y="21600"/>
                          <a:pt x="10800" y="21600"/>
                        </a:cubicBezTo>
                        <a:cubicBezTo>
                          <a:pt x="16971" y="21600"/>
                          <a:pt x="21600" y="20231"/>
                          <a:pt x="21600" y="18406"/>
                        </a:cubicBezTo>
                        <a:lnTo>
                          <a:pt x="21600" y="3194"/>
                        </a:lnTo>
                        <a:cubicBezTo>
                          <a:pt x="21600" y="1369"/>
                          <a:pt x="16457" y="0"/>
                          <a:pt x="10800" y="0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</p:grpSp>
        </p:grpSp>
        <p:grpSp>
          <p:nvGrpSpPr>
            <p:cNvPr id="16" name="Grupo"/>
            <p:cNvGrpSpPr/>
            <p:nvPr/>
          </p:nvGrpSpPr>
          <p:grpSpPr>
            <a:xfrm>
              <a:off x="-152401" y="5054599"/>
              <a:ext cx="8527986" cy="1932615"/>
              <a:chOff x="0" y="0"/>
              <a:chExt cx="8527983" cy="1932613"/>
            </a:xfrm>
          </p:grpSpPr>
          <p:grpSp>
            <p:nvGrpSpPr>
              <p:cNvPr id="122" name="Grupo"/>
              <p:cNvGrpSpPr/>
              <p:nvPr/>
            </p:nvGrpSpPr>
            <p:grpSpPr>
              <a:xfrm>
                <a:off x="761999" y="-1"/>
                <a:ext cx="6971209" cy="1932615"/>
                <a:chOff x="0" y="0"/>
                <a:chExt cx="6971207" cy="1932613"/>
              </a:xfrm>
            </p:grpSpPr>
            <p:sp>
              <p:nvSpPr>
                <p:cNvPr id="132" name="Figura"/>
                <p:cNvSpPr/>
                <p:nvPr/>
              </p:nvSpPr>
              <p:spPr>
                <a:xfrm>
                  <a:off x="38099" y="0"/>
                  <a:ext cx="6926582" cy="16336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642" extrusionOk="0">
                      <a:moveTo>
                        <a:pt x="20970" y="13908"/>
                      </a:moveTo>
                      <a:cubicBezTo>
                        <a:pt x="19980" y="11388"/>
                        <a:pt x="18642" y="12030"/>
                        <a:pt x="17893" y="10987"/>
                      </a:cubicBezTo>
                      <a:cubicBezTo>
                        <a:pt x="17204" y="10040"/>
                        <a:pt x="15691" y="6590"/>
                        <a:pt x="15267" y="5916"/>
                      </a:cubicBezTo>
                      <a:cubicBezTo>
                        <a:pt x="14844" y="5226"/>
                        <a:pt x="12950" y="316"/>
                        <a:pt x="12444" y="267"/>
                      </a:cubicBezTo>
                      <a:cubicBezTo>
                        <a:pt x="10776" y="123"/>
                        <a:pt x="8749" y="-567"/>
                        <a:pt x="7667" y="1070"/>
                      </a:cubicBezTo>
                      <a:cubicBezTo>
                        <a:pt x="7176" y="1808"/>
                        <a:pt x="6202" y="7104"/>
                        <a:pt x="6202" y="7104"/>
                      </a:cubicBezTo>
                      <a:cubicBezTo>
                        <a:pt x="6202" y="7104"/>
                        <a:pt x="5109" y="6205"/>
                        <a:pt x="4198" y="7730"/>
                      </a:cubicBezTo>
                      <a:cubicBezTo>
                        <a:pt x="3604" y="8725"/>
                        <a:pt x="2891" y="12608"/>
                        <a:pt x="2891" y="12608"/>
                      </a:cubicBezTo>
                      <a:cubicBezTo>
                        <a:pt x="2891" y="12608"/>
                        <a:pt x="1382" y="12833"/>
                        <a:pt x="903" y="13860"/>
                      </a:cubicBezTo>
                      <a:cubicBezTo>
                        <a:pt x="190" y="15400"/>
                        <a:pt x="103" y="16492"/>
                        <a:pt x="0" y="17679"/>
                      </a:cubicBezTo>
                      <a:cubicBezTo>
                        <a:pt x="16" y="17663"/>
                        <a:pt x="32" y="17647"/>
                        <a:pt x="51" y="17647"/>
                      </a:cubicBezTo>
                      <a:cubicBezTo>
                        <a:pt x="428" y="17551"/>
                        <a:pt x="820" y="17920"/>
                        <a:pt x="1192" y="18048"/>
                      </a:cubicBezTo>
                      <a:cubicBezTo>
                        <a:pt x="1909" y="18305"/>
                        <a:pt x="2693" y="18048"/>
                        <a:pt x="3180" y="15769"/>
                      </a:cubicBezTo>
                      <a:cubicBezTo>
                        <a:pt x="3263" y="16989"/>
                        <a:pt x="3572" y="17823"/>
                        <a:pt x="3889" y="17872"/>
                      </a:cubicBezTo>
                      <a:cubicBezTo>
                        <a:pt x="3592" y="21033"/>
                        <a:pt x="5885" y="20776"/>
                        <a:pt x="6293" y="20471"/>
                      </a:cubicBezTo>
                      <a:cubicBezTo>
                        <a:pt x="6689" y="20182"/>
                        <a:pt x="7073" y="19621"/>
                        <a:pt x="7406" y="18674"/>
                      </a:cubicBezTo>
                      <a:cubicBezTo>
                        <a:pt x="7620" y="18064"/>
                        <a:pt x="7865" y="17166"/>
                        <a:pt x="7857" y="15994"/>
                      </a:cubicBezTo>
                      <a:cubicBezTo>
                        <a:pt x="7850" y="14919"/>
                        <a:pt x="7628" y="14181"/>
                        <a:pt x="7402" y="13763"/>
                      </a:cubicBezTo>
                      <a:cubicBezTo>
                        <a:pt x="7430" y="13507"/>
                        <a:pt x="7446" y="13234"/>
                        <a:pt x="7453" y="13122"/>
                      </a:cubicBezTo>
                      <a:cubicBezTo>
                        <a:pt x="7485" y="12544"/>
                        <a:pt x="7442" y="11934"/>
                        <a:pt x="7350" y="11485"/>
                      </a:cubicBezTo>
                      <a:cubicBezTo>
                        <a:pt x="7378" y="11501"/>
                        <a:pt x="7398" y="11581"/>
                        <a:pt x="7418" y="11661"/>
                      </a:cubicBezTo>
                      <a:cubicBezTo>
                        <a:pt x="7743" y="12014"/>
                        <a:pt x="8067" y="12255"/>
                        <a:pt x="8408" y="12159"/>
                      </a:cubicBezTo>
                      <a:cubicBezTo>
                        <a:pt x="8737" y="12062"/>
                        <a:pt x="9216" y="11774"/>
                        <a:pt x="9402" y="10522"/>
                      </a:cubicBezTo>
                      <a:cubicBezTo>
                        <a:pt x="9477" y="11212"/>
                        <a:pt x="10020" y="11854"/>
                        <a:pt x="10380" y="11838"/>
                      </a:cubicBezTo>
                      <a:cubicBezTo>
                        <a:pt x="10764" y="11806"/>
                        <a:pt x="11251" y="11421"/>
                        <a:pt x="11584" y="11260"/>
                      </a:cubicBezTo>
                      <a:cubicBezTo>
                        <a:pt x="11588" y="11276"/>
                        <a:pt x="11588" y="11308"/>
                        <a:pt x="11584" y="11324"/>
                      </a:cubicBezTo>
                      <a:cubicBezTo>
                        <a:pt x="11390" y="13635"/>
                        <a:pt x="11659" y="15994"/>
                        <a:pt x="12162" y="17214"/>
                      </a:cubicBezTo>
                      <a:cubicBezTo>
                        <a:pt x="12630" y="18353"/>
                        <a:pt x="13184" y="18481"/>
                        <a:pt x="13711" y="18289"/>
                      </a:cubicBezTo>
                      <a:cubicBezTo>
                        <a:pt x="14392" y="18048"/>
                        <a:pt x="16345" y="16796"/>
                        <a:pt x="16491" y="12239"/>
                      </a:cubicBezTo>
                      <a:cubicBezTo>
                        <a:pt x="16832" y="13507"/>
                        <a:pt x="17196" y="13683"/>
                        <a:pt x="17588" y="13844"/>
                      </a:cubicBezTo>
                      <a:cubicBezTo>
                        <a:pt x="17390" y="16780"/>
                        <a:pt x="17747" y="18369"/>
                        <a:pt x="18202" y="19027"/>
                      </a:cubicBezTo>
                      <a:cubicBezTo>
                        <a:pt x="18590" y="19589"/>
                        <a:pt x="19026" y="19749"/>
                        <a:pt x="19438" y="19878"/>
                      </a:cubicBezTo>
                      <a:cubicBezTo>
                        <a:pt x="19881" y="20006"/>
                        <a:pt x="20333" y="19990"/>
                        <a:pt x="20772" y="19669"/>
                      </a:cubicBezTo>
                      <a:cubicBezTo>
                        <a:pt x="21069" y="19460"/>
                        <a:pt x="21335" y="19075"/>
                        <a:pt x="21600" y="18626"/>
                      </a:cubicBezTo>
                      <a:cubicBezTo>
                        <a:pt x="21529" y="16780"/>
                        <a:pt x="21188" y="14470"/>
                        <a:pt x="20970" y="13908"/>
                      </a:cubicBezTo>
                      <a:close/>
                    </a:path>
                  </a:pathLst>
                </a:custGeom>
                <a:solidFill>
                  <a:srgbClr val="906440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3" name="Figura"/>
                <p:cNvSpPr/>
                <p:nvPr/>
              </p:nvSpPr>
              <p:spPr>
                <a:xfrm>
                  <a:off x="0" y="825499"/>
                  <a:ext cx="6971208" cy="1101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29" h="21137" extrusionOk="0">
                      <a:moveTo>
                        <a:pt x="20585" y="13896"/>
                      </a:moveTo>
                      <a:cubicBezTo>
                        <a:pt x="20152" y="14359"/>
                        <a:pt x="19707" y="14408"/>
                        <a:pt x="19270" y="14213"/>
                      </a:cubicBezTo>
                      <a:cubicBezTo>
                        <a:pt x="18867" y="14018"/>
                        <a:pt x="18438" y="13774"/>
                        <a:pt x="18052" y="12921"/>
                      </a:cubicBezTo>
                      <a:cubicBezTo>
                        <a:pt x="17603" y="11921"/>
                        <a:pt x="17247" y="9532"/>
                        <a:pt x="17446" y="5047"/>
                      </a:cubicBezTo>
                      <a:cubicBezTo>
                        <a:pt x="17060" y="4803"/>
                        <a:pt x="16697" y="4535"/>
                        <a:pt x="16365" y="2609"/>
                      </a:cubicBezTo>
                      <a:cubicBezTo>
                        <a:pt x="16221" y="9508"/>
                        <a:pt x="14292" y="11409"/>
                        <a:pt x="13625" y="11800"/>
                      </a:cubicBezTo>
                      <a:cubicBezTo>
                        <a:pt x="13105" y="12092"/>
                        <a:pt x="12555" y="11897"/>
                        <a:pt x="12098" y="10166"/>
                      </a:cubicBezTo>
                      <a:cubicBezTo>
                        <a:pt x="11602" y="8313"/>
                        <a:pt x="11341" y="4730"/>
                        <a:pt x="11528" y="1219"/>
                      </a:cubicBezTo>
                      <a:cubicBezTo>
                        <a:pt x="11532" y="1170"/>
                        <a:pt x="11528" y="1146"/>
                        <a:pt x="11528" y="1121"/>
                      </a:cubicBezTo>
                      <a:cubicBezTo>
                        <a:pt x="11200" y="1341"/>
                        <a:pt x="10724" y="1950"/>
                        <a:pt x="10341" y="1999"/>
                      </a:cubicBezTo>
                      <a:cubicBezTo>
                        <a:pt x="9986" y="2048"/>
                        <a:pt x="9451" y="1073"/>
                        <a:pt x="9377" y="0"/>
                      </a:cubicBezTo>
                      <a:cubicBezTo>
                        <a:pt x="9194" y="1926"/>
                        <a:pt x="8721" y="2340"/>
                        <a:pt x="8397" y="2487"/>
                      </a:cubicBezTo>
                      <a:cubicBezTo>
                        <a:pt x="8062" y="2633"/>
                        <a:pt x="7745" y="2267"/>
                        <a:pt x="7421" y="1731"/>
                      </a:cubicBezTo>
                      <a:cubicBezTo>
                        <a:pt x="7402" y="1585"/>
                        <a:pt x="7382" y="1487"/>
                        <a:pt x="7355" y="1463"/>
                      </a:cubicBezTo>
                      <a:cubicBezTo>
                        <a:pt x="7441" y="2145"/>
                        <a:pt x="7488" y="3047"/>
                        <a:pt x="7457" y="3949"/>
                      </a:cubicBezTo>
                      <a:cubicBezTo>
                        <a:pt x="7449" y="4144"/>
                        <a:pt x="7433" y="4535"/>
                        <a:pt x="7406" y="4925"/>
                      </a:cubicBezTo>
                      <a:cubicBezTo>
                        <a:pt x="7628" y="5583"/>
                        <a:pt x="7847" y="6704"/>
                        <a:pt x="7855" y="8313"/>
                      </a:cubicBezTo>
                      <a:cubicBezTo>
                        <a:pt x="7866" y="10093"/>
                        <a:pt x="7620" y="11458"/>
                        <a:pt x="7410" y="12385"/>
                      </a:cubicBezTo>
                      <a:cubicBezTo>
                        <a:pt x="7086" y="13799"/>
                        <a:pt x="6703" y="14676"/>
                        <a:pt x="6313" y="15115"/>
                      </a:cubicBezTo>
                      <a:cubicBezTo>
                        <a:pt x="5914" y="15554"/>
                        <a:pt x="3650" y="15968"/>
                        <a:pt x="3943" y="11166"/>
                      </a:cubicBezTo>
                      <a:cubicBezTo>
                        <a:pt x="3631" y="11117"/>
                        <a:pt x="3326" y="9825"/>
                        <a:pt x="3244" y="7972"/>
                      </a:cubicBezTo>
                      <a:cubicBezTo>
                        <a:pt x="2760" y="11434"/>
                        <a:pt x="1991" y="11824"/>
                        <a:pt x="1285" y="11434"/>
                      </a:cubicBezTo>
                      <a:cubicBezTo>
                        <a:pt x="918" y="11239"/>
                        <a:pt x="531" y="10678"/>
                        <a:pt x="160" y="10824"/>
                      </a:cubicBezTo>
                      <a:cubicBezTo>
                        <a:pt x="141" y="10824"/>
                        <a:pt x="125" y="10849"/>
                        <a:pt x="109" y="10873"/>
                      </a:cubicBezTo>
                      <a:cubicBezTo>
                        <a:pt x="86" y="11288"/>
                        <a:pt x="63" y="11702"/>
                        <a:pt x="31" y="12141"/>
                      </a:cubicBezTo>
                      <a:cubicBezTo>
                        <a:pt x="-156" y="14652"/>
                        <a:pt x="515" y="16017"/>
                        <a:pt x="1651" y="16188"/>
                      </a:cubicBezTo>
                      <a:cubicBezTo>
                        <a:pt x="2260" y="16285"/>
                        <a:pt x="3112" y="14457"/>
                        <a:pt x="3112" y="14457"/>
                      </a:cubicBezTo>
                      <a:cubicBezTo>
                        <a:pt x="3112" y="14457"/>
                        <a:pt x="3779" y="19552"/>
                        <a:pt x="4435" y="20015"/>
                      </a:cubicBezTo>
                      <a:cubicBezTo>
                        <a:pt x="4829" y="20284"/>
                        <a:pt x="6793" y="21600"/>
                        <a:pt x="7574" y="20966"/>
                      </a:cubicBezTo>
                      <a:cubicBezTo>
                        <a:pt x="8304" y="20381"/>
                        <a:pt x="9561" y="19113"/>
                        <a:pt x="10041" y="16212"/>
                      </a:cubicBezTo>
                      <a:cubicBezTo>
                        <a:pt x="10826" y="19820"/>
                        <a:pt x="12578" y="20235"/>
                        <a:pt x="13617" y="19503"/>
                      </a:cubicBezTo>
                      <a:cubicBezTo>
                        <a:pt x="14655" y="18772"/>
                        <a:pt x="16709" y="15408"/>
                        <a:pt x="16709" y="15408"/>
                      </a:cubicBezTo>
                      <a:cubicBezTo>
                        <a:pt x="16709" y="15408"/>
                        <a:pt x="17587" y="16797"/>
                        <a:pt x="19070" y="17651"/>
                      </a:cubicBezTo>
                      <a:cubicBezTo>
                        <a:pt x="19656" y="17992"/>
                        <a:pt x="21030" y="17894"/>
                        <a:pt x="21358" y="15018"/>
                      </a:cubicBezTo>
                      <a:cubicBezTo>
                        <a:pt x="21432" y="14359"/>
                        <a:pt x="21444" y="13384"/>
                        <a:pt x="21413" y="12287"/>
                      </a:cubicBezTo>
                      <a:cubicBezTo>
                        <a:pt x="21139" y="12970"/>
                        <a:pt x="20878" y="13579"/>
                        <a:pt x="20585" y="13896"/>
                      </a:cubicBezTo>
                      <a:close/>
                    </a:path>
                  </a:pathLst>
                </a:custGeom>
                <a:solidFill>
                  <a:srgbClr val="906440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4" name="Figura"/>
                <p:cNvSpPr/>
                <p:nvPr/>
              </p:nvSpPr>
              <p:spPr>
                <a:xfrm>
                  <a:off x="0" y="825500"/>
                  <a:ext cx="6971208" cy="11071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29" h="21252" extrusionOk="0">
                      <a:moveTo>
                        <a:pt x="20585" y="13896"/>
                      </a:moveTo>
                      <a:cubicBezTo>
                        <a:pt x="20152" y="14359"/>
                        <a:pt x="19707" y="14408"/>
                        <a:pt x="19270" y="14213"/>
                      </a:cubicBezTo>
                      <a:cubicBezTo>
                        <a:pt x="18867" y="14018"/>
                        <a:pt x="18438" y="13774"/>
                        <a:pt x="18052" y="12921"/>
                      </a:cubicBezTo>
                      <a:cubicBezTo>
                        <a:pt x="17603" y="11921"/>
                        <a:pt x="17247" y="9532"/>
                        <a:pt x="17446" y="5047"/>
                      </a:cubicBezTo>
                      <a:cubicBezTo>
                        <a:pt x="17060" y="4803"/>
                        <a:pt x="16697" y="4535"/>
                        <a:pt x="16365" y="2609"/>
                      </a:cubicBezTo>
                      <a:cubicBezTo>
                        <a:pt x="16221" y="9508"/>
                        <a:pt x="14292" y="11409"/>
                        <a:pt x="13625" y="11800"/>
                      </a:cubicBezTo>
                      <a:cubicBezTo>
                        <a:pt x="13105" y="12092"/>
                        <a:pt x="12555" y="11897"/>
                        <a:pt x="12098" y="10166"/>
                      </a:cubicBezTo>
                      <a:cubicBezTo>
                        <a:pt x="11602" y="8313"/>
                        <a:pt x="11341" y="4730"/>
                        <a:pt x="11528" y="1219"/>
                      </a:cubicBezTo>
                      <a:cubicBezTo>
                        <a:pt x="11532" y="1170"/>
                        <a:pt x="11528" y="1146"/>
                        <a:pt x="11528" y="1121"/>
                      </a:cubicBezTo>
                      <a:cubicBezTo>
                        <a:pt x="11200" y="1341"/>
                        <a:pt x="10724" y="1950"/>
                        <a:pt x="10341" y="1999"/>
                      </a:cubicBezTo>
                      <a:cubicBezTo>
                        <a:pt x="9986" y="2048"/>
                        <a:pt x="9451" y="1073"/>
                        <a:pt x="9377" y="0"/>
                      </a:cubicBezTo>
                      <a:cubicBezTo>
                        <a:pt x="9194" y="1926"/>
                        <a:pt x="8721" y="2340"/>
                        <a:pt x="8397" y="2487"/>
                      </a:cubicBezTo>
                      <a:cubicBezTo>
                        <a:pt x="8062" y="2633"/>
                        <a:pt x="7745" y="2267"/>
                        <a:pt x="7421" y="1731"/>
                      </a:cubicBezTo>
                      <a:cubicBezTo>
                        <a:pt x="7402" y="1585"/>
                        <a:pt x="7382" y="1487"/>
                        <a:pt x="7355" y="1463"/>
                      </a:cubicBezTo>
                      <a:cubicBezTo>
                        <a:pt x="7441" y="2145"/>
                        <a:pt x="7488" y="3047"/>
                        <a:pt x="7457" y="3949"/>
                      </a:cubicBezTo>
                      <a:cubicBezTo>
                        <a:pt x="7449" y="4144"/>
                        <a:pt x="7433" y="4535"/>
                        <a:pt x="7406" y="4925"/>
                      </a:cubicBezTo>
                      <a:cubicBezTo>
                        <a:pt x="7628" y="5583"/>
                        <a:pt x="7847" y="6704"/>
                        <a:pt x="7855" y="8313"/>
                      </a:cubicBezTo>
                      <a:cubicBezTo>
                        <a:pt x="7866" y="10093"/>
                        <a:pt x="7620" y="11458"/>
                        <a:pt x="7410" y="12385"/>
                      </a:cubicBezTo>
                      <a:cubicBezTo>
                        <a:pt x="7086" y="13799"/>
                        <a:pt x="6703" y="14676"/>
                        <a:pt x="6313" y="15115"/>
                      </a:cubicBezTo>
                      <a:cubicBezTo>
                        <a:pt x="5914" y="15554"/>
                        <a:pt x="3650" y="15968"/>
                        <a:pt x="3943" y="11166"/>
                      </a:cubicBezTo>
                      <a:cubicBezTo>
                        <a:pt x="3631" y="11117"/>
                        <a:pt x="3326" y="9825"/>
                        <a:pt x="3244" y="7972"/>
                      </a:cubicBezTo>
                      <a:cubicBezTo>
                        <a:pt x="2760" y="11434"/>
                        <a:pt x="1991" y="11824"/>
                        <a:pt x="1285" y="11434"/>
                      </a:cubicBezTo>
                      <a:cubicBezTo>
                        <a:pt x="918" y="11239"/>
                        <a:pt x="531" y="10678"/>
                        <a:pt x="160" y="10824"/>
                      </a:cubicBezTo>
                      <a:cubicBezTo>
                        <a:pt x="141" y="10824"/>
                        <a:pt x="125" y="10849"/>
                        <a:pt x="109" y="10873"/>
                      </a:cubicBezTo>
                      <a:cubicBezTo>
                        <a:pt x="86" y="11288"/>
                        <a:pt x="63" y="11702"/>
                        <a:pt x="31" y="12141"/>
                      </a:cubicBezTo>
                      <a:cubicBezTo>
                        <a:pt x="-156" y="14652"/>
                        <a:pt x="515" y="16017"/>
                        <a:pt x="1651" y="16188"/>
                      </a:cubicBezTo>
                      <a:cubicBezTo>
                        <a:pt x="2260" y="16285"/>
                        <a:pt x="3112" y="14457"/>
                        <a:pt x="3112" y="14457"/>
                      </a:cubicBezTo>
                      <a:cubicBezTo>
                        <a:pt x="3112" y="14457"/>
                        <a:pt x="3783" y="19333"/>
                        <a:pt x="4435" y="20015"/>
                      </a:cubicBezTo>
                      <a:cubicBezTo>
                        <a:pt x="5512" y="21137"/>
                        <a:pt x="6793" y="21600"/>
                        <a:pt x="7574" y="20966"/>
                      </a:cubicBezTo>
                      <a:cubicBezTo>
                        <a:pt x="8304" y="20381"/>
                        <a:pt x="9561" y="19113"/>
                        <a:pt x="10041" y="16212"/>
                      </a:cubicBezTo>
                      <a:cubicBezTo>
                        <a:pt x="10826" y="19820"/>
                        <a:pt x="12578" y="20235"/>
                        <a:pt x="13617" y="19503"/>
                      </a:cubicBezTo>
                      <a:cubicBezTo>
                        <a:pt x="14655" y="18772"/>
                        <a:pt x="16709" y="15408"/>
                        <a:pt x="16709" y="15408"/>
                      </a:cubicBezTo>
                      <a:cubicBezTo>
                        <a:pt x="16709" y="15408"/>
                        <a:pt x="17587" y="16797"/>
                        <a:pt x="19070" y="17651"/>
                      </a:cubicBezTo>
                      <a:cubicBezTo>
                        <a:pt x="19656" y="17992"/>
                        <a:pt x="21030" y="17894"/>
                        <a:pt x="21358" y="15018"/>
                      </a:cubicBezTo>
                      <a:cubicBezTo>
                        <a:pt x="21432" y="14359"/>
                        <a:pt x="21444" y="13384"/>
                        <a:pt x="21413" y="12287"/>
                      </a:cubicBezTo>
                      <a:cubicBezTo>
                        <a:pt x="21139" y="12970"/>
                        <a:pt x="20878" y="13579"/>
                        <a:pt x="20585" y="13896"/>
                      </a:cubicBezTo>
                      <a:close/>
                    </a:path>
                  </a:pathLst>
                </a:custGeom>
                <a:solidFill>
                  <a:srgbClr val="79573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5" name="Figura"/>
                <p:cNvSpPr/>
                <p:nvPr/>
              </p:nvSpPr>
              <p:spPr>
                <a:xfrm>
                  <a:off x="228599" y="1066799"/>
                  <a:ext cx="687705" cy="28665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097" h="18537" extrusionOk="0">
                      <a:moveTo>
                        <a:pt x="12816" y="562"/>
                      </a:moveTo>
                      <a:cubicBezTo>
                        <a:pt x="10515" y="1137"/>
                        <a:pt x="2350" y="6968"/>
                        <a:pt x="1089" y="9760"/>
                      </a:cubicBezTo>
                      <a:cubicBezTo>
                        <a:pt x="124" y="11896"/>
                        <a:pt x="-730" y="16741"/>
                        <a:pt x="977" y="17973"/>
                      </a:cubicBezTo>
                      <a:cubicBezTo>
                        <a:pt x="4503" y="20355"/>
                        <a:pt x="15155" y="14606"/>
                        <a:pt x="17567" y="11649"/>
                      </a:cubicBezTo>
                      <a:cubicBezTo>
                        <a:pt x="18829" y="10089"/>
                        <a:pt x="20870" y="6393"/>
                        <a:pt x="19794" y="2861"/>
                      </a:cubicBezTo>
                      <a:cubicBezTo>
                        <a:pt x="18606" y="-1245"/>
                        <a:pt x="14561" y="151"/>
                        <a:pt x="12816" y="562"/>
                      </a:cubicBezTo>
                      <a:close/>
                    </a:path>
                  </a:pathLst>
                </a:custGeom>
                <a:solidFill>
                  <a:srgbClr val="AB714B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6" name="Figura"/>
                <p:cNvSpPr/>
                <p:nvPr/>
              </p:nvSpPr>
              <p:spPr>
                <a:xfrm>
                  <a:off x="1282699" y="609599"/>
                  <a:ext cx="747968" cy="2555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51" h="18737" extrusionOk="0">
                      <a:moveTo>
                        <a:pt x="9748" y="394"/>
                      </a:moveTo>
                      <a:cubicBezTo>
                        <a:pt x="7201" y="1046"/>
                        <a:pt x="3467" y="3187"/>
                        <a:pt x="1408" y="7563"/>
                      </a:cubicBezTo>
                      <a:cubicBezTo>
                        <a:pt x="606" y="9332"/>
                        <a:pt x="-546" y="13522"/>
                        <a:pt x="291" y="16408"/>
                      </a:cubicBezTo>
                      <a:cubicBezTo>
                        <a:pt x="1373" y="20039"/>
                        <a:pt x="5247" y="18363"/>
                        <a:pt x="6642" y="18270"/>
                      </a:cubicBezTo>
                      <a:cubicBezTo>
                        <a:pt x="9678" y="17991"/>
                        <a:pt x="12714" y="17060"/>
                        <a:pt x="15645" y="15291"/>
                      </a:cubicBezTo>
                      <a:cubicBezTo>
                        <a:pt x="16971" y="14453"/>
                        <a:pt x="20007" y="13801"/>
                        <a:pt x="20496" y="9332"/>
                      </a:cubicBezTo>
                      <a:cubicBezTo>
                        <a:pt x="21054" y="4118"/>
                        <a:pt x="17390" y="-1561"/>
                        <a:pt x="9748" y="394"/>
                      </a:cubicBezTo>
                      <a:close/>
                    </a:path>
                  </a:pathLst>
                </a:custGeom>
                <a:solidFill>
                  <a:srgbClr val="AB714B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7" name="Figura"/>
                <p:cNvSpPr/>
                <p:nvPr/>
              </p:nvSpPr>
              <p:spPr>
                <a:xfrm>
                  <a:off x="1587499" y="927099"/>
                  <a:ext cx="556552" cy="2603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744" h="14857" extrusionOk="0">
                      <a:moveTo>
                        <a:pt x="18" y="10153"/>
                      </a:moveTo>
                      <a:cubicBezTo>
                        <a:pt x="916" y="17256"/>
                        <a:pt x="8145" y="14574"/>
                        <a:pt x="10754" y="13197"/>
                      </a:cubicBezTo>
                      <a:cubicBezTo>
                        <a:pt x="13106" y="11965"/>
                        <a:pt x="21019" y="7036"/>
                        <a:pt x="18110" y="2107"/>
                      </a:cubicBezTo>
                      <a:cubicBezTo>
                        <a:pt x="14261" y="-4344"/>
                        <a:pt x="-581" y="5659"/>
                        <a:pt x="18" y="10153"/>
                      </a:cubicBezTo>
                      <a:close/>
                    </a:path>
                  </a:pathLst>
                </a:custGeom>
                <a:solidFill>
                  <a:srgbClr val="AB714B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8" name="Figura"/>
                <p:cNvSpPr/>
                <p:nvPr/>
              </p:nvSpPr>
              <p:spPr>
                <a:xfrm>
                  <a:off x="5981700" y="1092199"/>
                  <a:ext cx="554622" cy="2331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409" h="17470" extrusionOk="0">
                      <a:moveTo>
                        <a:pt x="79" y="3398"/>
                      </a:moveTo>
                      <a:cubicBezTo>
                        <a:pt x="-854" y="12723"/>
                        <a:pt x="6657" y="16148"/>
                        <a:pt x="9457" y="16910"/>
                      </a:cubicBezTo>
                      <a:cubicBezTo>
                        <a:pt x="11990" y="17671"/>
                        <a:pt x="20746" y="19003"/>
                        <a:pt x="19235" y="10344"/>
                      </a:cubicBezTo>
                      <a:cubicBezTo>
                        <a:pt x="17279" y="-884"/>
                        <a:pt x="657" y="-2597"/>
                        <a:pt x="79" y="3398"/>
                      </a:cubicBezTo>
                      <a:close/>
                    </a:path>
                  </a:pathLst>
                </a:custGeom>
                <a:solidFill>
                  <a:srgbClr val="AB714B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9" name="Figura"/>
                <p:cNvSpPr/>
                <p:nvPr/>
              </p:nvSpPr>
              <p:spPr>
                <a:xfrm>
                  <a:off x="4838700" y="228600"/>
                  <a:ext cx="597853" cy="5871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65" h="20337" extrusionOk="0">
                      <a:moveTo>
                        <a:pt x="2126" y="16893"/>
                      </a:moveTo>
                      <a:cubicBezTo>
                        <a:pt x="2126" y="16893"/>
                        <a:pt x="4041" y="13769"/>
                        <a:pt x="5867" y="10514"/>
                      </a:cubicBezTo>
                      <a:cubicBezTo>
                        <a:pt x="7693" y="7259"/>
                        <a:pt x="10454" y="0"/>
                        <a:pt x="10454" y="0"/>
                      </a:cubicBezTo>
                      <a:cubicBezTo>
                        <a:pt x="10454" y="0"/>
                        <a:pt x="7426" y="2068"/>
                        <a:pt x="3863" y="6423"/>
                      </a:cubicBezTo>
                      <a:cubicBezTo>
                        <a:pt x="300" y="10778"/>
                        <a:pt x="211" y="16233"/>
                        <a:pt x="211" y="16233"/>
                      </a:cubicBezTo>
                      <a:cubicBezTo>
                        <a:pt x="211" y="16233"/>
                        <a:pt x="-635" y="17905"/>
                        <a:pt x="1057" y="19752"/>
                      </a:cubicBezTo>
                      <a:cubicBezTo>
                        <a:pt x="2750" y="21600"/>
                        <a:pt x="5867" y="18477"/>
                        <a:pt x="5867" y="18477"/>
                      </a:cubicBezTo>
                      <a:cubicBezTo>
                        <a:pt x="5867" y="18477"/>
                        <a:pt x="8272" y="15617"/>
                        <a:pt x="11791" y="13725"/>
                      </a:cubicBezTo>
                      <a:cubicBezTo>
                        <a:pt x="15309" y="11834"/>
                        <a:pt x="20965" y="7479"/>
                        <a:pt x="20965" y="7479"/>
                      </a:cubicBezTo>
                      <a:cubicBezTo>
                        <a:pt x="20965" y="7479"/>
                        <a:pt x="15843" y="9810"/>
                        <a:pt x="11791" y="10514"/>
                      </a:cubicBezTo>
                      <a:cubicBezTo>
                        <a:pt x="7649" y="11218"/>
                        <a:pt x="2126" y="16893"/>
                        <a:pt x="2126" y="16893"/>
                      </a:cubicBezTo>
                      <a:close/>
                    </a:path>
                  </a:pathLst>
                </a:custGeom>
                <a:solidFill>
                  <a:srgbClr val="B9BF61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40" name="Figura"/>
                <p:cNvSpPr/>
                <p:nvPr/>
              </p:nvSpPr>
              <p:spPr>
                <a:xfrm>
                  <a:off x="3987800" y="635000"/>
                  <a:ext cx="1156159" cy="52806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354" h="20742" extrusionOk="0">
                      <a:moveTo>
                        <a:pt x="14263" y="424"/>
                      </a:moveTo>
                      <a:cubicBezTo>
                        <a:pt x="10946" y="-773"/>
                        <a:pt x="6886" y="674"/>
                        <a:pt x="4080" y="3417"/>
                      </a:cubicBezTo>
                      <a:cubicBezTo>
                        <a:pt x="1911" y="5512"/>
                        <a:pt x="-1448" y="11648"/>
                        <a:pt x="678" y="17834"/>
                      </a:cubicBezTo>
                      <a:cubicBezTo>
                        <a:pt x="1698" y="20827"/>
                        <a:pt x="3612" y="20677"/>
                        <a:pt x="5079" y="20727"/>
                      </a:cubicBezTo>
                      <a:cubicBezTo>
                        <a:pt x="7417" y="20827"/>
                        <a:pt x="9756" y="20428"/>
                        <a:pt x="12052" y="19530"/>
                      </a:cubicBezTo>
                      <a:cubicBezTo>
                        <a:pt x="14518" y="18582"/>
                        <a:pt x="20152" y="16437"/>
                        <a:pt x="19259" y="7508"/>
                      </a:cubicBezTo>
                      <a:cubicBezTo>
                        <a:pt x="18791" y="2669"/>
                        <a:pt x="16580" y="1272"/>
                        <a:pt x="14263" y="424"/>
                      </a:cubicBezTo>
                      <a:close/>
                    </a:path>
                  </a:pathLst>
                </a:custGeom>
                <a:solidFill>
                  <a:srgbClr val="AB714B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23" name="Grupo"/>
              <p:cNvGrpSpPr/>
              <p:nvPr/>
            </p:nvGrpSpPr>
            <p:grpSpPr>
              <a:xfrm>
                <a:off x="0" y="1574800"/>
                <a:ext cx="582867" cy="315236"/>
                <a:chOff x="0" y="0"/>
                <a:chExt cx="582866" cy="315235"/>
              </a:xfrm>
            </p:grpSpPr>
            <p:sp>
              <p:nvSpPr>
                <p:cNvPr id="130" name="Figura"/>
                <p:cNvSpPr/>
                <p:nvPr/>
              </p:nvSpPr>
              <p:spPr>
                <a:xfrm>
                  <a:off x="-1" y="0"/>
                  <a:ext cx="582868" cy="3152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7798" h="16296" extrusionOk="0">
                      <a:moveTo>
                        <a:pt x="1666" y="4037"/>
                      </a:moveTo>
                      <a:cubicBezTo>
                        <a:pt x="-2057" y="7910"/>
                        <a:pt x="1123" y="14607"/>
                        <a:pt x="4729" y="15789"/>
                      </a:cubicBezTo>
                      <a:cubicBezTo>
                        <a:pt x="8646" y="17036"/>
                        <a:pt x="15549" y="16379"/>
                        <a:pt x="17526" y="9289"/>
                      </a:cubicBezTo>
                      <a:cubicBezTo>
                        <a:pt x="19543" y="2198"/>
                        <a:pt x="9926" y="-4564"/>
                        <a:pt x="1666" y="4037"/>
                      </a:cubicBezTo>
                      <a:close/>
                    </a:path>
                  </a:pathLst>
                </a:custGeom>
                <a:solidFill>
                  <a:srgbClr val="906440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31" name="Figura"/>
                <p:cNvSpPr/>
                <p:nvPr/>
              </p:nvSpPr>
              <p:spPr>
                <a:xfrm>
                  <a:off x="76199" y="63500"/>
                  <a:ext cx="369113" cy="14305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9" h="19464" extrusionOk="0">
                      <a:moveTo>
                        <a:pt x="6916" y="1481"/>
                      </a:moveTo>
                      <a:cubicBezTo>
                        <a:pt x="5134" y="3209"/>
                        <a:pt x="1" y="6492"/>
                        <a:pt x="1" y="12368"/>
                      </a:cubicBezTo>
                      <a:cubicBezTo>
                        <a:pt x="-70" y="17897"/>
                        <a:pt x="3708" y="19452"/>
                        <a:pt x="5348" y="19452"/>
                      </a:cubicBezTo>
                      <a:cubicBezTo>
                        <a:pt x="9839" y="19798"/>
                        <a:pt x="21530" y="12368"/>
                        <a:pt x="20675" y="6320"/>
                      </a:cubicBezTo>
                      <a:cubicBezTo>
                        <a:pt x="19890" y="617"/>
                        <a:pt x="10409" y="-1802"/>
                        <a:pt x="6916" y="1481"/>
                      </a:cubicBezTo>
                      <a:close/>
                    </a:path>
                  </a:pathLst>
                </a:custGeom>
                <a:solidFill>
                  <a:srgbClr val="AB714B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24" name="Grupo"/>
              <p:cNvGrpSpPr/>
              <p:nvPr/>
            </p:nvGrpSpPr>
            <p:grpSpPr>
              <a:xfrm>
                <a:off x="7861300" y="1346200"/>
                <a:ext cx="501584" cy="269958"/>
                <a:chOff x="0" y="0"/>
                <a:chExt cx="501583" cy="269957"/>
              </a:xfrm>
            </p:grpSpPr>
            <p:sp>
              <p:nvSpPr>
                <p:cNvPr id="128" name="Figura"/>
                <p:cNvSpPr/>
                <p:nvPr/>
              </p:nvSpPr>
              <p:spPr>
                <a:xfrm>
                  <a:off x="-1" y="0"/>
                  <a:ext cx="501585" cy="2699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7810" h="16282" extrusionOk="0">
                      <a:moveTo>
                        <a:pt x="1674" y="4029"/>
                      </a:moveTo>
                      <a:cubicBezTo>
                        <a:pt x="-2069" y="7935"/>
                        <a:pt x="1133" y="14599"/>
                        <a:pt x="4740" y="15748"/>
                      </a:cubicBezTo>
                      <a:cubicBezTo>
                        <a:pt x="8663" y="17050"/>
                        <a:pt x="15518" y="16361"/>
                        <a:pt x="17547" y="9237"/>
                      </a:cubicBezTo>
                      <a:cubicBezTo>
                        <a:pt x="19531" y="2190"/>
                        <a:pt x="9881" y="-4550"/>
                        <a:pt x="1674" y="4029"/>
                      </a:cubicBezTo>
                      <a:close/>
                    </a:path>
                  </a:pathLst>
                </a:custGeom>
                <a:solidFill>
                  <a:srgbClr val="906440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9" name="Figura"/>
                <p:cNvSpPr/>
                <p:nvPr/>
              </p:nvSpPr>
              <p:spPr>
                <a:xfrm>
                  <a:off x="63499" y="50799"/>
                  <a:ext cx="316874" cy="1242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8" h="19560" extrusionOk="0">
                      <a:moveTo>
                        <a:pt x="7005" y="1555"/>
                      </a:moveTo>
                      <a:cubicBezTo>
                        <a:pt x="5254" y="3155"/>
                        <a:pt x="83" y="6555"/>
                        <a:pt x="0" y="12355"/>
                      </a:cubicBezTo>
                      <a:cubicBezTo>
                        <a:pt x="0" y="17755"/>
                        <a:pt x="3753" y="19355"/>
                        <a:pt x="5337" y="19555"/>
                      </a:cubicBezTo>
                      <a:cubicBezTo>
                        <a:pt x="9841" y="19755"/>
                        <a:pt x="21600" y="12555"/>
                        <a:pt x="20766" y="6555"/>
                      </a:cubicBezTo>
                      <a:cubicBezTo>
                        <a:pt x="20015" y="555"/>
                        <a:pt x="10508" y="-1845"/>
                        <a:pt x="7005" y="1555"/>
                      </a:cubicBezTo>
                      <a:close/>
                    </a:path>
                  </a:pathLst>
                </a:custGeom>
                <a:solidFill>
                  <a:srgbClr val="AB714B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125" name="Grupo"/>
              <p:cNvGrpSpPr/>
              <p:nvPr/>
            </p:nvGrpSpPr>
            <p:grpSpPr>
              <a:xfrm>
                <a:off x="8026400" y="1651000"/>
                <a:ext cx="501584" cy="269958"/>
                <a:chOff x="0" y="0"/>
                <a:chExt cx="501583" cy="269957"/>
              </a:xfrm>
            </p:grpSpPr>
            <p:sp>
              <p:nvSpPr>
                <p:cNvPr id="126" name="Figura"/>
                <p:cNvSpPr/>
                <p:nvPr/>
              </p:nvSpPr>
              <p:spPr>
                <a:xfrm>
                  <a:off x="0" y="0"/>
                  <a:ext cx="501584" cy="2699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7810" h="16282" extrusionOk="0">
                      <a:moveTo>
                        <a:pt x="16135" y="4029"/>
                      </a:moveTo>
                      <a:cubicBezTo>
                        <a:pt x="19878" y="7935"/>
                        <a:pt x="16676" y="14599"/>
                        <a:pt x="13069" y="15748"/>
                      </a:cubicBezTo>
                      <a:cubicBezTo>
                        <a:pt x="9146" y="17050"/>
                        <a:pt x="2291" y="16361"/>
                        <a:pt x="262" y="9237"/>
                      </a:cubicBezTo>
                      <a:cubicBezTo>
                        <a:pt x="-1722" y="2190"/>
                        <a:pt x="7928" y="-4550"/>
                        <a:pt x="16135" y="4029"/>
                      </a:cubicBezTo>
                      <a:close/>
                    </a:path>
                  </a:pathLst>
                </a:custGeom>
                <a:solidFill>
                  <a:srgbClr val="906440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27" name="Figura"/>
                <p:cNvSpPr/>
                <p:nvPr/>
              </p:nvSpPr>
              <p:spPr>
                <a:xfrm>
                  <a:off x="114299" y="63500"/>
                  <a:ext cx="316874" cy="1233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08" h="19613" extrusionOk="0">
                      <a:moveTo>
                        <a:pt x="13803" y="1441"/>
                      </a:moveTo>
                      <a:cubicBezTo>
                        <a:pt x="15554" y="3056"/>
                        <a:pt x="20725" y="6488"/>
                        <a:pt x="20808" y="12342"/>
                      </a:cubicBezTo>
                      <a:cubicBezTo>
                        <a:pt x="20808" y="17792"/>
                        <a:pt x="17055" y="19407"/>
                        <a:pt x="15471" y="19609"/>
                      </a:cubicBezTo>
                      <a:cubicBezTo>
                        <a:pt x="10967" y="19811"/>
                        <a:pt x="-792" y="12544"/>
                        <a:pt x="42" y="6488"/>
                      </a:cubicBezTo>
                      <a:cubicBezTo>
                        <a:pt x="793" y="633"/>
                        <a:pt x="10300" y="-1789"/>
                        <a:pt x="13803" y="1441"/>
                      </a:cubicBezTo>
                      <a:close/>
                    </a:path>
                  </a:pathLst>
                </a:custGeom>
                <a:solidFill>
                  <a:srgbClr val="AB714B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</p:grpSp>
        <p:grpSp>
          <p:nvGrpSpPr>
            <p:cNvPr id="17" name="Grupo"/>
            <p:cNvGrpSpPr/>
            <p:nvPr/>
          </p:nvGrpSpPr>
          <p:grpSpPr>
            <a:xfrm>
              <a:off x="2349499" y="-1"/>
              <a:ext cx="2996818" cy="5515071"/>
              <a:chOff x="0" y="0"/>
              <a:chExt cx="2996816" cy="5515068"/>
            </a:xfrm>
          </p:grpSpPr>
          <p:sp>
            <p:nvSpPr>
              <p:cNvPr id="42" name="Figura"/>
              <p:cNvSpPr/>
              <p:nvPr/>
            </p:nvSpPr>
            <p:spPr>
              <a:xfrm>
                <a:off x="-1" y="546100"/>
                <a:ext cx="1364445" cy="11817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20" h="21314" extrusionOk="0">
                    <a:moveTo>
                      <a:pt x="14485" y="13246"/>
                    </a:moveTo>
                    <a:cubicBezTo>
                      <a:pt x="13194" y="14322"/>
                      <a:pt x="11140" y="15788"/>
                      <a:pt x="11140" y="15788"/>
                    </a:cubicBezTo>
                    <a:cubicBezTo>
                      <a:pt x="11140" y="15788"/>
                      <a:pt x="10435" y="14368"/>
                      <a:pt x="8263" y="10634"/>
                    </a:cubicBezTo>
                    <a:cubicBezTo>
                      <a:pt x="6796" y="8092"/>
                      <a:pt x="6522" y="7428"/>
                      <a:pt x="6268" y="5618"/>
                    </a:cubicBezTo>
                    <a:cubicBezTo>
                      <a:pt x="5857" y="2732"/>
                      <a:pt x="6111" y="3167"/>
                      <a:pt x="6307" y="1633"/>
                    </a:cubicBezTo>
                    <a:cubicBezTo>
                      <a:pt x="5798" y="1541"/>
                      <a:pt x="5427" y="1839"/>
                      <a:pt x="5290" y="2572"/>
                    </a:cubicBezTo>
                    <a:cubicBezTo>
                      <a:pt x="5172" y="3213"/>
                      <a:pt x="4977" y="3900"/>
                      <a:pt x="4977" y="3900"/>
                    </a:cubicBezTo>
                    <a:cubicBezTo>
                      <a:pt x="4977" y="3900"/>
                      <a:pt x="3216" y="-177"/>
                      <a:pt x="1083" y="6"/>
                    </a:cubicBezTo>
                    <a:cubicBezTo>
                      <a:pt x="-580" y="144"/>
                      <a:pt x="-91" y="2686"/>
                      <a:pt x="966" y="4381"/>
                    </a:cubicBezTo>
                    <a:cubicBezTo>
                      <a:pt x="2218" y="6351"/>
                      <a:pt x="3353" y="6970"/>
                      <a:pt x="4096" y="8321"/>
                    </a:cubicBezTo>
                    <a:cubicBezTo>
                      <a:pt x="4996" y="9924"/>
                      <a:pt x="6092" y="15949"/>
                      <a:pt x="8127" y="19178"/>
                    </a:cubicBezTo>
                    <a:cubicBezTo>
                      <a:pt x="9477" y="21331"/>
                      <a:pt x="11394" y="21423"/>
                      <a:pt x="11766" y="21263"/>
                    </a:cubicBezTo>
                    <a:cubicBezTo>
                      <a:pt x="15913" y="19751"/>
                      <a:pt x="17185" y="18170"/>
                      <a:pt x="17870" y="17644"/>
                    </a:cubicBezTo>
                    <a:cubicBezTo>
                      <a:pt x="19435" y="16430"/>
                      <a:pt x="21020" y="15468"/>
                      <a:pt x="21020" y="15468"/>
                    </a:cubicBezTo>
                    <a:lnTo>
                      <a:pt x="19161" y="9741"/>
                    </a:lnTo>
                    <a:cubicBezTo>
                      <a:pt x="19142" y="9741"/>
                      <a:pt x="16520" y="11551"/>
                      <a:pt x="14485" y="13246"/>
                    </a:cubicBezTo>
                    <a:close/>
                  </a:path>
                </a:pathLst>
              </a:custGeom>
              <a:solidFill>
                <a:srgbClr val="F9D7B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" name="Figura"/>
              <p:cNvSpPr/>
              <p:nvPr/>
            </p:nvSpPr>
            <p:spPr>
              <a:xfrm>
                <a:off x="1574800" y="3390900"/>
                <a:ext cx="1275986" cy="1256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9" h="21353" extrusionOk="0">
                    <a:moveTo>
                      <a:pt x="0" y="691"/>
                    </a:moveTo>
                    <a:cubicBezTo>
                      <a:pt x="0" y="691"/>
                      <a:pt x="531" y="9667"/>
                      <a:pt x="2421" y="13659"/>
                    </a:cubicBezTo>
                    <a:cubicBezTo>
                      <a:pt x="4290" y="17630"/>
                      <a:pt x="7986" y="21600"/>
                      <a:pt x="12488" y="21341"/>
                    </a:cubicBezTo>
                    <a:cubicBezTo>
                      <a:pt x="16991" y="21061"/>
                      <a:pt x="21069" y="18169"/>
                      <a:pt x="21324" y="17004"/>
                    </a:cubicBezTo>
                    <a:cubicBezTo>
                      <a:pt x="21600" y="15839"/>
                      <a:pt x="18011" y="0"/>
                      <a:pt x="18011" y="0"/>
                    </a:cubicBezTo>
                    <a:lnTo>
                      <a:pt x="0" y="691"/>
                    </a:ln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4" name="Figura"/>
              <p:cNvSpPr/>
              <p:nvPr/>
            </p:nvSpPr>
            <p:spPr>
              <a:xfrm>
                <a:off x="1536700" y="3505199"/>
                <a:ext cx="1372870" cy="11870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774" extrusionOk="0">
                    <a:moveTo>
                      <a:pt x="14946" y="17665"/>
                    </a:moveTo>
                    <a:cubicBezTo>
                      <a:pt x="11090" y="18342"/>
                      <a:pt x="7733" y="17686"/>
                      <a:pt x="5495" y="14407"/>
                    </a:cubicBezTo>
                    <a:cubicBezTo>
                      <a:pt x="559" y="7172"/>
                      <a:pt x="1978" y="0"/>
                      <a:pt x="1978" y="0"/>
                    </a:cubicBezTo>
                    <a:lnTo>
                      <a:pt x="0" y="0"/>
                    </a:lnTo>
                    <a:cubicBezTo>
                      <a:pt x="0" y="0"/>
                      <a:pt x="20" y="10514"/>
                      <a:pt x="4676" y="16057"/>
                    </a:cubicBezTo>
                    <a:cubicBezTo>
                      <a:pt x="9331" y="21600"/>
                      <a:pt x="16125" y="19696"/>
                      <a:pt x="18283" y="18236"/>
                    </a:cubicBezTo>
                    <a:cubicBezTo>
                      <a:pt x="20421" y="16819"/>
                      <a:pt x="21600" y="14851"/>
                      <a:pt x="21600" y="14851"/>
                    </a:cubicBezTo>
                    <a:lnTo>
                      <a:pt x="20241" y="13688"/>
                    </a:lnTo>
                    <a:cubicBezTo>
                      <a:pt x="20241" y="13688"/>
                      <a:pt x="18803" y="16988"/>
                      <a:pt x="14946" y="17665"/>
                    </a:cubicBezTo>
                    <a:close/>
                  </a:path>
                </a:pathLst>
              </a:custGeom>
              <a:solidFill>
                <a:srgbClr val="F2C127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" name="Figura"/>
              <p:cNvSpPr/>
              <p:nvPr/>
            </p:nvSpPr>
            <p:spPr>
              <a:xfrm>
                <a:off x="1930399" y="1422399"/>
                <a:ext cx="892215" cy="9596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563" h="17937" extrusionOk="0">
                    <a:moveTo>
                      <a:pt x="1967" y="0"/>
                    </a:moveTo>
                    <a:cubicBezTo>
                      <a:pt x="1967" y="0"/>
                      <a:pt x="-3358" y="11251"/>
                      <a:pt x="3517" y="16425"/>
                    </a:cubicBezTo>
                    <a:cubicBezTo>
                      <a:pt x="10392" y="21600"/>
                      <a:pt x="18242" y="11916"/>
                      <a:pt x="17517" y="10800"/>
                    </a:cubicBezTo>
                    <a:cubicBezTo>
                      <a:pt x="16817" y="9708"/>
                      <a:pt x="1967" y="0"/>
                      <a:pt x="1967" y="0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46" name="Grupo"/>
              <p:cNvGrpSpPr/>
              <p:nvPr/>
            </p:nvGrpSpPr>
            <p:grpSpPr>
              <a:xfrm>
                <a:off x="1346199" y="88900"/>
                <a:ext cx="838201" cy="1223515"/>
                <a:chOff x="0" y="0"/>
                <a:chExt cx="838200" cy="1223514"/>
              </a:xfrm>
            </p:grpSpPr>
            <p:grpSp>
              <p:nvGrpSpPr>
                <p:cNvPr id="116" name="Grupo"/>
                <p:cNvGrpSpPr/>
                <p:nvPr/>
              </p:nvGrpSpPr>
              <p:grpSpPr>
                <a:xfrm>
                  <a:off x="-1" y="584199"/>
                  <a:ext cx="838201" cy="639316"/>
                  <a:chOff x="0" y="0"/>
                  <a:chExt cx="838200" cy="639314"/>
                </a:xfrm>
              </p:grpSpPr>
              <p:sp>
                <p:nvSpPr>
                  <p:cNvPr id="120" name="Figura"/>
                  <p:cNvSpPr/>
                  <p:nvPr/>
                </p:nvSpPr>
                <p:spPr>
                  <a:xfrm>
                    <a:off x="139700" y="-1"/>
                    <a:ext cx="557531" cy="39762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469" extrusionOk="0">
                        <a:moveTo>
                          <a:pt x="16483" y="10011"/>
                        </a:moveTo>
                        <a:cubicBezTo>
                          <a:pt x="16483" y="4800"/>
                          <a:pt x="16483" y="0"/>
                          <a:pt x="16483" y="0"/>
                        </a:cubicBezTo>
                        <a:lnTo>
                          <a:pt x="10677" y="0"/>
                        </a:lnTo>
                        <a:cubicBezTo>
                          <a:pt x="10677" y="0"/>
                          <a:pt x="10529" y="411"/>
                          <a:pt x="10234" y="1029"/>
                        </a:cubicBezTo>
                        <a:cubicBezTo>
                          <a:pt x="9988" y="343"/>
                          <a:pt x="9791" y="0"/>
                          <a:pt x="9791" y="0"/>
                        </a:cubicBezTo>
                        <a:lnTo>
                          <a:pt x="3985" y="0"/>
                        </a:lnTo>
                        <a:cubicBezTo>
                          <a:pt x="3985" y="0"/>
                          <a:pt x="3985" y="4800"/>
                          <a:pt x="3985" y="10011"/>
                        </a:cubicBezTo>
                        <a:cubicBezTo>
                          <a:pt x="3985" y="13029"/>
                          <a:pt x="2313" y="15840"/>
                          <a:pt x="0" y="17966"/>
                        </a:cubicBezTo>
                        <a:cubicBezTo>
                          <a:pt x="1624" y="19131"/>
                          <a:pt x="5363" y="21326"/>
                          <a:pt x="10333" y="21463"/>
                        </a:cubicBezTo>
                        <a:cubicBezTo>
                          <a:pt x="15204" y="21600"/>
                          <a:pt x="19189" y="19474"/>
                          <a:pt x="21600" y="17829"/>
                        </a:cubicBezTo>
                        <a:cubicBezTo>
                          <a:pt x="18845" y="15566"/>
                          <a:pt x="16483" y="12823"/>
                          <a:pt x="16483" y="10011"/>
                        </a:cubicBezTo>
                        <a:close/>
                      </a:path>
                    </a:pathLst>
                  </a:custGeom>
                  <a:solidFill>
                    <a:srgbClr val="F6C9A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121" name="Figura"/>
                  <p:cNvSpPr/>
                  <p:nvPr/>
                </p:nvSpPr>
                <p:spPr>
                  <a:xfrm>
                    <a:off x="-1" y="330200"/>
                    <a:ext cx="838201" cy="3091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6797" extrusionOk="0">
                        <a:moveTo>
                          <a:pt x="10505" y="3658"/>
                        </a:moveTo>
                        <a:cubicBezTo>
                          <a:pt x="7200" y="3519"/>
                          <a:pt x="4713" y="1311"/>
                          <a:pt x="3633" y="138"/>
                        </a:cubicBezTo>
                        <a:cubicBezTo>
                          <a:pt x="2553" y="1656"/>
                          <a:pt x="1276" y="2760"/>
                          <a:pt x="0" y="3381"/>
                        </a:cubicBezTo>
                        <a:cubicBezTo>
                          <a:pt x="1669" y="21600"/>
                          <a:pt x="20258" y="20979"/>
                          <a:pt x="21600" y="3243"/>
                        </a:cubicBezTo>
                        <a:cubicBezTo>
                          <a:pt x="20487" y="2553"/>
                          <a:pt x="19178" y="1380"/>
                          <a:pt x="18000" y="0"/>
                        </a:cubicBezTo>
                        <a:cubicBezTo>
                          <a:pt x="16364" y="1656"/>
                          <a:pt x="13713" y="3727"/>
                          <a:pt x="10505" y="3658"/>
                        </a:cubicBezTo>
                        <a:close/>
                      </a:path>
                    </a:pathLst>
                  </a:custGeom>
                  <a:solidFill>
                    <a:srgbClr val="F9D7BE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117" name="Figura"/>
                <p:cNvSpPr/>
                <p:nvPr/>
              </p:nvSpPr>
              <p:spPr>
                <a:xfrm>
                  <a:off x="152399" y="0"/>
                  <a:ext cx="497842" cy="708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9" y="0"/>
                        <a:pt x="0" y="3406"/>
                        <a:pt x="0" y="7587"/>
                      </a:cubicBezTo>
                      <a:lnTo>
                        <a:pt x="0" y="14013"/>
                      </a:lnTo>
                      <a:cubicBezTo>
                        <a:pt x="0" y="18194"/>
                        <a:pt x="4849" y="21600"/>
                        <a:pt x="10800" y="21600"/>
                      </a:cubicBezTo>
                      <a:cubicBezTo>
                        <a:pt x="16751" y="21600"/>
                        <a:pt x="21600" y="18194"/>
                        <a:pt x="21600" y="14013"/>
                      </a:cubicBezTo>
                      <a:lnTo>
                        <a:pt x="21600" y="7548"/>
                      </a:lnTo>
                      <a:cubicBezTo>
                        <a:pt x="21545" y="3406"/>
                        <a:pt x="16696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8" name="Figura"/>
                <p:cNvSpPr/>
                <p:nvPr/>
              </p:nvSpPr>
              <p:spPr>
                <a:xfrm>
                  <a:off x="114299" y="292099"/>
                  <a:ext cx="81461" cy="14449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78" h="17938" extrusionOk="0">
                      <a:moveTo>
                        <a:pt x="45" y="5640"/>
                      </a:moveTo>
                      <a:cubicBezTo>
                        <a:pt x="-922" y="14942"/>
                        <a:pt x="13908" y="17938"/>
                        <a:pt x="13908" y="17938"/>
                      </a:cubicBezTo>
                      <a:lnTo>
                        <a:pt x="20678" y="1226"/>
                      </a:lnTo>
                      <a:cubicBezTo>
                        <a:pt x="20678" y="1383"/>
                        <a:pt x="1012" y="-3662"/>
                        <a:pt x="45" y="5640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9" name="Figura"/>
                <p:cNvSpPr/>
                <p:nvPr/>
              </p:nvSpPr>
              <p:spPr>
                <a:xfrm>
                  <a:off x="609599" y="292100"/>
                  <a:ext cx="81589" cy="1454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406" h="17926" extrusionOk="0">
                      <a:moveTo>
                        <a:pt x="0" y="1335"/>
                      </a:moveTo>
                      <a:lnTo>
                        <a:pt x="6671" y="17926"/>
                      </a:lnTo>
                      <a:cubicBezTo>
                        <a:pt x="6671" y="17926"/>
                        <a:pt x="21600" y="14952"/>
                        <a:pt x="20329" y="5717"/>
                      </a:cubicBezTo>
                      <a:cubicBezTo>
                        <a:pt x="19376" y="-3674"/>
                        <a:pt x="0" y="1335"/>
                        <a:pt x="0" y="1335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47" name="Grupo"/>
              <p:cNvGrpSpPr/>
              <p:nvPr/>
            </p:nvGrpSpPr>
            <p:grpSpPr>
              <a:xfrm>
                <a:off x="977899" y="2793999"/>
                <a:ext cx="777699" cy="2719801"/>
                <a:chOff x="0" y="0"/>
                <a:chExt cx="777697" cy="2719799"/>
              </a:xfrm>
            </p:grpSpPr>
            <p:sp>
              <p:nvSpPr>
                <p:cNvPr id="107" name="Figura"/>
                <p:cNvSpPr/>
                <p:nvPr/>
              </p:nvSpPr>
              <p:spPr>
                <a:xfrm>
                  <a:off x="0" y="2286000"/>
                  <a:ext cx="599061" cy="4337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292" h="19519" extrusionOk="0">
                      <a:moveTo>
                        <a:pt x="17123" y="89"/>
                      </a:moveTo>
                      <a:cubicBezTo>
                        <a:pt x="14176" y="-1225"/>
                        <a:pt x="1223" y="12375"/>
                        <a:pt x="1223" y="12375"/>
                      </a:cubicBezTo>
                      <a:cubicBezTo>
                        <a:pt x="1223" y="12375"/>
                        <a:pt x="-1530" y="16204"/>
                        <a:pt x="1223" y="18204"/>
                      </a:cubicBezTo>
                      <a:cubicBezTo>
                        <a:pt x="4171" y="20375"/>
                        <a:pt x="8669" y="19918"/>
                        <a:pt x="11151" y="16375"/>
                      </a:cubicBezTo>
                      <a:cubicBezTo>
                        <a:pt x="13633" y="12832"/>
                        <a:pt x="13710" y="10204"/>
                        <a:pt x="15184" y="8032"/>
                      </a:cubicBezTo>
                      <a:cubicBezTo>
                        <a:pt x="16696" y="5918"/>
                        <a:pt x="20070" y="1404"/>
                        <a:pt x="17123" y="89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8" name="Figura"/>
                <p:cNvSpPr/>
                <p:nvPr/>
              </p:nvSpPr>
              <p:spPr>
                <a:xfrm>
                  <a:off x="12699" y="-1"/>
                  <a:ext cx="764999" cy="26680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87" h="20999" extrusionOk="0">
                      <a:moveTo>
                        <a:pt x="6412" y="378"/>
                      </a:moveTo>
                      <a:cubicBezTo>
                        <a:pt x="6412" y="378"/>
                        <a:pt x="6344" y="2806"/>
                        <a:pt x="6549" y="3866"/>
                      </a:cubicBezTo>
                      <a:cubicBezTo>
                        <a:pt x="6754" y="4926"/>
                        <a:pt x="7061" y="6295"/>
                        <a:pt x="7096" y="8034"/>
                      </a:cubicBezTo>
                      <a:cubicBezTo>
                        <a:pt x="7096" y="8424"/>
                        <a:pt x="6412" y="10163"/>
                        <a:pt x="6549" y="11083"/>
                      </a:cubicBezTo>
                      <a:cubicBezTo>
                        <a:pt x="6856" y="13332"/>
                        <a:pt x="8292" y="16140"/>
                        <a:pt x="7847" y="16900"/>
                      </a:cubicBezTo>
                      <a:cubicBezTo>
                        <a:pt x="7266" y="17919"/>
                        <a:pt x="5352" y="18459"/>
                        <a:pt x="4054" y="18969"/>
                      </a:cubicBezTo>
                      <a:cubicBezTo>
                        <a:pt x="397" y="20388"/>
                        <a:pt x="-526" y="20228"/>
                        <a:pt x="260" y="20628"/>
                      </a:cubicBezTo>
                      <a:cubicBezTo>
                        <a:pt x="1217" y="21128"/>
                        <a:pt x="5592" y="21068"/>
                        <a:pt x="7813" y="20768"/>
                      </a:cubicBezTo>
                      <a:cubicBezTo>
                        <a:pt x="10308" y="20438"/>
                        <a:pt x="10103" y="20138"/>
                        <a:pt x="10718" y="19769"/>
                      </a:cubicBezTo>
                      <a:cubicBezTo>
                        <a:pt x="11128" y="19529"/>
                        <a:pt x="11812" y="19249"/>
                        <a:pt x="12393" y="19069"/>
                      </a:cubicBezTo>
                      <a:cubicBezTo>
                        <a:pt x="13008" y="18889"/>
                        <a:pt x="13623" y="18879"/>
                        <a:pt x="14068" y="18729"/>
                      </a:cubicBezTo>
                      <a:cubicBezTo>
                        <a:pt x="15264" y="18329"/>
                        <a:pt x="14409" y="18039"/>
                        <a:pt x="14273" y="17270"/>
                      </a:cubicBezTo>
                      <a:cubicBezTo>
                        <a:pt x="14239" y="17140"/>
                        <a:pt x="15059" y="15591"/>
                        <a:pt x="15708" y="14551"/>
                      </a:cubicBezTo>
                      <a:cubicBezTo>
                        <a:pt x="17212" y="12112"/>
                        <a:pt x="16939" y="11173"/>
                        <a:pt x="17007" y="10833"/>
                      </a:cubicBezTo>
                      <a:cubicBezTo>
                        <a:pt x="17178" y="9923"/>
                        <a:pt x="16289" y="8384"/>
                        <a:pt x="16528" y="7914"/>
                      </a:cubicBezTo>
                      <a:cubicBezTo>
                        <a:pt x="16699" y="7634"/>
                        <a:pt x="18818" y="5535"/>
                        <a:pt x="19639" y="4306"/>
                      </a:cubicBezTo>
                      <a:cubicBezTo>
                        <a:pt x="21074" y="2147"/>
                        <a:pt x="20596" y="917"/>
                        <a:pt x="20049" y="378"/>
                      </a:cubicBezTo>
                      <a:cubicBezTo>
                        <a:pt x="19194" y="-472"/>
                        <a:pt x="6412" y="378"/>
                        <a:pt x="6412" y="378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9" name="Figura"/>
                <p:cNvSpPr/>
                <p:nvPr/>
              </p:nvSpPr>
              <p:spPr>
                <a:xfrm>
                  <a:off x="76199" y="1993900"/>
                  <a:ext cx="315657" cy="5845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105" h="20208" extrusionOk="0">
                      <a:moveTo>
                        <a:pt x="15099" y="1962"/>
                      </a:moveTo>
                      <a:cubicBezTo>
                        <a:pt x="14869" y="4552"/>
                        <a:pt x="13946" y="7230"/>
                        <a:pt x="12025" y="9820"/>
                      </a:cubicBezTo>
                      <a:cubicBezTo>
                        <a:pt x="10103" y="12410"/>
                        <a:pt x="802" y="18513"/>
                        <a:pt x="802" y="18513"/>
                      </a:cubicBezTo>
                      <a:cubicBezTo>
                        <a:pt x="-2273" y="20576"/>
                        <a:pt x="4261" y="20708"/>
                        <a:pt x="7566" y="19171"/>
                      </a:cubicBezTo>
                      <a:cubicBezTo>
                        <a:pt x="10871" y="17635"/>
                        <a:pt x="13639" y="14869"/>
                        <a:pt x="15868" y="11445"/>
                      </a:cubicBezTo>
                      <a:cubicBezTo>
                        <a:pt x="18251" y="7757"/>
                        <a:pt x="18943" y="6132"/>
                        <a:pt x="19096" y="2620"/>
                      </a:cubicBezTo>
                      <a:cubicBezTo>
                        <a:pt x="19327" y="-892"/>
                        <a:pt x="15253" y="-629"/>
                        <a:pt x="15099" y="1962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0" name="Figura"/>
                <p:cNvSpPr/>
                <p:nvPr/>
              </p:nvSpPr>
              <p:spPr>
                <a:xfrm>
                  <a:off x="63500" y="2489199"/>
                  <a:ext cx="323850" cy="1312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9409" extrusionOk="0">
                      <a:moveTo>
                        <a:pt x="1186" y="1753"/>
                      </a:moveTo>
                      <a:lnTo>
                        <a:pt x="0" y="4759"/>
                      </a:lnTo>
                      <a:cubicBezTo>
                        <a:pt x="0" y="4759"/>
                        <a:pt x="5845" y="-2003"/>
                        <a:pt x="12367" y="6825"/>
                      </a:cubicBezTo>
                      <a:cubicBezTo>
                        <a:pt x="18974" y="15652"/>
                        <a:pt x="19567" y="19409"/>
                        <a:pt x="19567" y="19409"/>
                      </a:cubicBezTo>
                      <a:lnTo>
                        <a:pt x="21600" y="14150"/>
                      </a:lnTo>
                      <a:cubicBezTo>
                        <a:pt x="21600" y="14150"/>
                        <a:pt x="17195" y="5698"/>
                        <a:pt x="12198" y="1753"/>
                      </a:cubicBezTo>
                      <a:cubicBezTo>
                        <a:pt x="7200" y="-2191"/>
                        <a:pt x="1186" y="1753"/>
                        <a:pt x="1186" y="1753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1" name="Figura"/>
                <p:cNvSpPr/>
                <p:nvPr/>
              </p:nvSpPr>
              <p:spPr>
                <a:xfrm>
                  <a:off x="127000" y="2425700"/>
                  <a:ext cx="308610" cy="1362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9809" extrusionOk="0">
                      <a:moveTo>
                        <a:pt x="12533" y="1717"/>
                      </a:moveTo>
                      <a:cubicBezTo>
                        <a:pt x="6222" y="-1791"/>
                        <a:pt x="1689" y="1163"/>
                        <a:pt x="1689" y="1163"/>
                      </a:cubicBezTo>
                      <a:lnTo>
                        <a:pt x="0" y="4301"/>
                      </a:lnTo>
                      <a:cubicBezTo>
                        <a:pt x="0" y="4301"/>
                        <a:pt x="6756" y="-499"/>
                        <a:pt x="12444" y="4855"/>
                      </a:cubicBezTo>
                      <a:cubicBezTo>
                        <a:pt x="18222" y="10209"/>
                        <a:pt x="20444" y="19809"/>
                        <a:pt x="20444" y="19809"/>
                      </a:cubicBezTo>
                      <a:lnTo>
                        <a:pt x="21600" y="14455"/>
                      </a:lnTo>
                      <a:cubicBezTo>
                        <a:pt x="21600" y="14455"/>
                        <a:pt x="18844" y="5224"/>
                        <a:pt x="12533" y="1717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2" name="Figura"/>
                <p:cNvSpPr/>
                <p:nvPr/>
              </p:nvSpPr>
              <p:spPr>
                <a:xfrm>
                  <a:off x="177799" y="2349499"/>
                  <a:ext cx="293372" cy="12343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9439" extrusionOk="0">
                      <a:moveTo>
                        <a:pt x="1309" y="1839"/>
                      </a:moveTo>
                      <a:lnTo>
                        <a:pt x="0" y="5239"/>
                      </a:lnTo>
                      <a:cubicBezTo>
                        <a:pt x="0" y="5239"/>
                        <a:pt x="5330" y="39"/>
                        <a:pt x="10753" y="4639"/>
                      </a:cubicBezTo>
                      <a:cubicBezTo>
                        <a:pt x="16177" y="9239"/>
                        <a:pt x="19917" y="19439"/>
                        <a:pt x="19917" y="19439"/>
                      </a:cubicBezTo>
                      <a:lnTo>
                        <a:pt x="21600" y="15639"/>
                      </a:lnTo>
                      <a:cubicBezTo>
                        <a:pt x="21600" y="15639"/>
                        <a:pt x="16738" y="5839"/>
                        <a:pt x="10847" y="1639"/>
                      </a:cubicBezTo>
                      <a:cubicBezTo>
                        <a:pt x="4862" y="-2161"/>
                        <a:pt x="1309" y="1839"/>
                        <a:pt x="1309" y="1839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3" name="Figura"/>
                <p:cNvSpPr/>
                <p:nvPr/>
              </p:nvSpPr>
              <p:spPr>
                <a:xfrm>
                  <a:off x="292099" y="2171699"/>
                  <a:ext cx="252731" cy="406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157" y="10800"/>
                      </a:moveTo>
                      <a:cubicBezTo>
                        <a:pt x="7381" y="10125"/>
                        <a:pt x="434" y="0"/>
                        <a:pt x="434" y="0"/>
                      </a:cubicBezTo>
                      <a:lnTo>
                        <a:pt x="0" y="10800"/>
                      </a:lnTo>
                      <a:cubicBezTo>
                        <a:pt x="0" y="10800"/>
                        <a:pt x="8358" y="21600"/>
                        <a:pt x="14545" y="21600"/>
                      </a:cubicBezTo>
                      <a:cubicBezTo>
                        <a:pt x="20732" y="21600"/>
                        <a:pt x="21600" y="16200"/>
                        <a:pt x="21600" y="16200"/>
                      </a:cubicBezTo>
                      <a:lnTo>
                        <a:pt x="21491" y="7425"/>
                      </a:lnTo>
                      <a:cubicBezTo>
                        <a:pt x="21491" y="7425"/>
                        <a:pt x="16933" y="11475"/>
                        <a:pt x="12157" y="10800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4" name="Figura"/>
                <p:cNvSpPr/>
                <p:nvPr/>
              </p:nvSpPr>
              <p:spPr>
                <a:xfrm>
                  <a:off x="304799" y="2108199"/>
                  <a:ext cx="245112" cy="355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0" y="10800"/>
                      </a:lnTo>
                      <a:cubicBezTo>
                        <a:pt x="0" y="10800"/>
                        <a:pt x="8841" y="21600"/>
                        <a:pt x="13318" y="21600"/>
                      </a:cubicBezTo>
                      <a:cubicBezTo>
                        <a:pt x="18578" y="21600"/>
                        <a:pt x="21376" y="17743"/>
                        <a:pt x="21376" y="17743"/>
                      </a:cubicBezTo>
                      <a:lnTo>
                        <a:pt x="21600" y="6171"/>
                      </a:lnTo>
                      <a:cubicBezTo>
                        <a:pt x="19921" y="6943"/>
                        <a:pt x="16116" y="9257"/>
                        <a:pt x="12647" y="9257"/>
                      </a:cubicBezTo>
                      <a:cubicBezTo>
                        <a:pt x="8841" y="8486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15" name="Figura"/>
                <p:cNvSpPr/>
                <p:nvPr/>
              </p:nvSpPr>
              <p:spPr>
                <a:xfrm>
                  <a:off x="304799" y="2057400"/>
                  <a:ext cx="254001" cy="330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216" y="10800"/>
                      </a:lnTo>
                      <a:cubicBezTo>
                        <a:pt x="216" y="10800"/>
                        <a:pt x="8208" y="21600"/>
                        <a:pt x="11664" y="21600"/>
                      </a:cubicBezTo>
                      <a:cubicBezTo>
                        <a:pt x="15120" y="21600"/>
                        <a:pt x="21276" y="21600"/>
                        <a:pt x="21276" y="21600"/>
                      </a:cubicBezTo>
                      <a:lnTo>
                        <a:pt x="21600" y="5815"/>
                      </a:lnTo>
                      <a:cubicBezTo>
                        <a:pt x="21600" y="5815"/>
                        <a:pt x="14148" y="4985"/>
                        <a:pt x="10800" y="4985"/>
                      </a:cubicBezTo>
                      <a:cubicBezTo>
                        <a:pt x="7560" y="498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grpSp>
            <p:nvGrpSpPr>
              <p:cNvPr id="48" name="Grupo"/>
              <p:cNvGrpSpPr/>
              <p:nvPr/>
            </p:nvGrpSpPr>
            <p:grpSpPr>
              <a:xfrm>
                <a:off x="1803399" y="2794000"/>
                <a:ext cx="763941" cy="2721069"/>
                <a:chOff x="0" y="0"/>
                <a:chExt cx="763939" cy="2721068"/>
              </a:xfrm>
            </p:grpSpPr>
            <p:sp>
              <p:nvSpPr>
                <p:cNvPr id="98" name="Figura"/>
                <p:cNvSpPr/>
                <p:nvPr/>
              </p:nvSpPr>
              <p:spPr>
                <a:xfrm>
                  <a:off x="165100" y="2286000"/>
                  <a:ext cx="598840" cy="4350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285" h="19524" extrusionOk="0">
                      <a:moveTo>
                        <a:pt x="17062" y="12342"/>
                      </a:moveTo>
                      <a:cubicBezTo>
                        <a:pt x="17062" y="12342"/>
                        <a:pt x="4109" y="-1222"/>
                        <a:pt x="1162" y="89"/>
                      </a:cubicBezTo>
                      <a:cubicBezTo>
                        <a:pt x="-1785" y="1400"/>
                        <a:pt x="1628" y="5902"/>
                        <a:pt x="3101" y="8068"/>
                      </a:cubicBezTo>
                      <a:cubicBezTo>
                        <a:pt x="4575" y="10233"/>
                        <a:pt x="4652" y="12855"/>
                        <a:pt x="7134" y="16389"/>
                      </a:cubicBezTo>
                      <a:cubicBezTo>
                        <a:pt x="9616" y="19922"/>
                        <a:pt x="14114" y="20378"/>
                        <a:pt x="17062" y="18212"/>
                      </a:cubicBezTo>
                      <a:cubicBezTo>
                        <a:pt x="19815" y="16161"/>
                        <a:pt x="17062" y="12342"/>
                        <a:pt x="17062" y="12342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9" name="Figura"/>
                <p:cNvSpPr/>
                <p:nvPr/>
              </p:nvSpPr>
              <p:spPr>
                <a:xfrm>
                  <a:off x="0" y="0"/>
                  <a:ext cx="751660" cy="26693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86" h="20999" extrusionOk="0">
                      <a:moveTo>
                        <a:pt x="12665" y="16892"/>
                      </a:moveTo>
                      <a:cubicBezTo>
                        <a:pt x="12211" y="16133"/>
                        <a:pt x="13678" y="13325"/>
                        <a:pt x="13993" y="11077"/>
                      </a:cubicBezTo>
                      <a:cubicBezTo>
                        <a:pt x="14133" y="10158"/>
                        <a:pt x="13294" y="8250"/>
                        <a:pt x="13294" y="7870"/>
                      </a:cubicBezTo>
                      <a:cubicBezTo>
                        <a:pt x="13329" y="6132"/>
                        <a:pt x="13783" y="4923"/>
                        <a:pt x="13993" y="3864"/>
                      </a:cubicBezTo>
                      <a:cubicBezTo>
                        <a:pt x="14203" y="2805"/>
                        <a:pt x="14133" y="377"/>
                        <a:pt x="14133" y="377"/>
                      </a:cubicBezTo>
                      <a:cubicBezTo>
                        <a:pt x="14133" y="377"/>
                        <a:pt x="1061" y="-472"/>
                        <a:pt x="187" y="377"/>
                      </a:cubicBezTo>
                      <a:cubicBezTo>
                        <a:pt x="-372" y="917"/>
                        <a:pt x="362" y="2705"/>
                        <a:pt x="1830" y="4873"/>
                      </a:cubicBezTo>
                      <a:cubicBezTo>
                        <a:pt x="2669" y="6112"/>
                        <a:pt x="3717" y="7561"/>
                        <a:pt x="3857" y="7830"/>
                      </a:cubicBezTo>
                      <a:cubicBezTo>
                        <a:pt x="4137" y="8300"/>
                        <a:pt x="3123" y="9928"/>
                        <a:pt x="3298" y="10838"/>
                      </a:cubicBezTo>
                      <a:cubicBezTo>
                        <a:pt x="3368" y="11177"/>
                        <a:pt x="3088" y="12116"/>
                        <a:pt x="4626" y="14554"/>
                      </a:cubicBezTo>
                      <a:cubicBezTo>
                        <a:pt x="5290" y="15593"/>
                        <a:pt x="6129" y="17132"/>
                        <a:pt x="6094" y="17272"/>
                      </a:cubicBezTo>
                      <a:cubicBezTo>
                        <a:pt x="5989" y="18041"/>
                        <a:pt x="5115" y="18331"/>
                        <a:pt x="6304" y="18730"/>
                      </a:cubicBezTo>
                      <a:cubicBezTo>
                        <a:pt x="6758" y="18880"/>
                        <a:pt x="7387" y="18890"/>
                        <a:pt x="8016" y="19070"/>
                      </a:cubicBezTo>
                      <a:cubicBezTo>
                        <a:pt x="8645" y="19250"/>
                        <a:pt x="9310" y="19529"/>
                        <a:pt x="9729" y="19769"/>
                      </a:cubicBezTo>
                      <a:cubicBezTo>
                        <a:pt x="10358" y="20139"/>
                        <a:pt x="10148" y="20439"/>
                        <a:pt x="12700" y="20768"/>
                      </a:cubicBezTo>
                      <a:cubicBezTo>
                        <a:pt x="14972" y="21068"/>
                        <a:pt x="19445" y="21128"/>
                        <a:pt x="20424" y="20628"/>
                      </a:cubicBezTo>
                      <a:cubicBezTo>
                        <a:pt x="21228" y="20229"/>
                        <a:pt x="20249" y="20399"/>
                        <a:pt x="16545" y="18970"/>
                      </a:cubicBezTo>
                      <a:cubicBezTo>
                        <a:pt x="15216" y="18460"/>
                        <a:pt x="13259" y="17911"/>
                        <a:pt x="12665" y="16892"/>
                      </a:cubicBezTo>
                      <a:close/>
                    </a:path>
                  </a:pathLst>
                </a:custGeom>
                <a:solidFill>
                  <a:srgbClr val="F9D7BE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0" name="Figura"/>
                <p:cNvSpPr/>
                <p:nvPr/>
              </p:nvSpPr>
              <p:spPr>
                <a:xfrm>
                  <a:off x="368299" y="1993899"/>
                  <a:ext cx="315660" cy="5850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106" h="20183" extrusionOk="0">
                      <a:moveTo>
                        <a:pt x="7081" y="9816"/>
                      </a:moveTo>
                      <a:cubicBezTo>
                        <a:pt x="5160" y="7231"/>
                        <a:pt x="4237" y="4559"/>
                        <a:pt x="4007" y="1974"/>
                      </a:cubicBezTo>
                      <a:cubicBezTo>
                        <a:pt x="3776" y="-611"/>
                        <a:pt x="-221" y="-918"/>
                        <a:pt x="10" y="2631"/>
                      </a:cubicBezTo>
                      <a:cubicBezTo>
                        <a:pt x="240" y="6180"/>
                        <a:pt x="855" y="7757"/>
                        <a:pt x="3238" y="11437"/>
                      </a:cubicBezTo>
                      <a:cubicBezTo>
                        <a:pt x="5467" y="14811"/>
                        <a:pt x="8235" y="17571"/>
                        <a:pt x="11540" y="19149"/>
                      </a:cubicBezTo>
                      <a:cubicBezTo>
                        <a:pt x="14845" y="20682"/>
                        <a:pt x="21379" y="20551"/>
                        <a:pt x="18304" y="18491"/>
                      </a:cubicBezTo>
                      <a:cubicBezTo>
                        <a:pt x="18304" y="18491"/>
                        <a:pt x="9003" y="12401"/>
                        <a:pt x="7081" y="9816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1" name="Figura"/>
                <p:cNvSpPr/>
                <p:nvPr/>
              </p:nvSpPr>
              <p:spPr>
                <a:xfrm>
                  <a:off x="368300" y="2489199"/>
                  <a:ext cx="323850" cy="1312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9409" extrusionOk="0">
                      <a:moveTo>
                        <a:pt x="9402" y="1753"/>
                      </a:moveTo>
                      <a:cubicBezTo>
                        <a:pt x="4405" y="5698"/>
                        <a:pt x="0" y="14150"/>
                        <a:pt x="0" y="14150"/>
                      </a:cubicBezTo>
                      <a:lnTo>
                        <a:pt x="2033" y="19409"/>
                      </a:lnTo>
                      <a:cubicBezTo>
                        <a:pt x="2033" y="19409"/>
                        <a:pt x="2626" y="15652"/>
                        <a:pt x="9233" y="6825"/>
                      </a:cubicBezTo>
                      <a:cubicBezTo>
                        <a:pt x="15840" y="-2003"/>
                        <a:pt x="21600" y="4759"/>
                        <a:pt x="21600" y="4759"/>
                      </a:cubicBezTo>
                      <a:lnTo>
                        <a:pt x="20414" y="1753"/>
                      </a:lnTo>
                      <a:cubicBezTo>
                        <a:pt x="20329" y="1753"/>
                        <a:pt x="14400" y="-2191"/>
                        <a:pt x="9402" y="1753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2" name="Figura"/>
                <p:cNvSpPr/>
                <p:nvPr/>
              </p:nvSpPr>
              <p:spPr>
                <a:xfrm>
                  <a:off x="330200" y="2425700"/>
                  <a:ext cx="308610" cy="1362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9809" extrusionOk="0">
                      <a:moveTo>
                        <a:pt x="9067" y="1717"/>
                      </a:moveTo>
                      <a:cubicBezTo>
                        <a:pt x="2756" y="5224"/>
                        <a:pt x="0" y="14455"/>
                        <a:pt x="0" y="14455"/>
                      </a:cubicBezTo>
                      <a:lnTo>
                        <a:pt x="1156" y="19809"/>
                      </a:lnTo>
                      <a:cubicBezTo>
                        <a:pt x="1156" y="19809"/>
                        <a:pt x="3378" y="10209"/>
                        <a:pt x="9156" y="4855"/>
                      </a:cubicBezTo>
                      <a:cubicBezTo>
                        <a:pt x="14933" y="-499"/>
                        <a:pt x="21600" y="4301"/>
                        <a:pt x="21600" y="4301"/>
                      </a:cubicBezTo>
                      <a:lnTo>
                        <a:pt x="19911" y="1163"/>
                      </a:lnTo>
                      <a:cubicBezTo>
                        <a:pt x="19822" y="1163"/>
                        <a:pt x="15289" y="-1791"/>
                        <a:pt x="9067" y="1717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3" name="Figura"/>
                <p:cNvSpPr/>
                <p:nvPr/>
              </p:nvSpPr>
              <p:spPr>
                <a:xfrm>
                  <a:off x="292099" y="2349500"/>
                  <a:ext cx="293372" cy="1242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9391" extrusionOk="0">
                      <a:moveTo>
                        <a:pt x="10753" y="1754"/>
                      </a:moveTo>
                      <a:cubicBezTo>
                        <a:pt x="4769" y="5916"/>
                        <a:pt x="0" y="15626"/>
                        <a:pt x="0" y="15626"/>
                      </a:cubicBezTo>
                      <a:lnTo>
                        <a:pt x="1683" y="19391"/>
                      </a:lnTo>
                      <a:cubicBezTo>
                        <a:pt x="1683" y="19391"/>
                        <a:pt x="5423" y="9086"/>
                        <a:pt x="10847" y="4727"/>
                      </a:cubicBezTo>
                      <a:cubicBezTo>
                        <a:pt x="16270" y="169"/>
                        <a:pt x="21600" y="5321"/>
                        <a:pt x="21600" y="5321"/>
                      </a:cubicBezTo>
                      <a:lnTo>
                        <a:pt x="20291" y="1952"/>
                      </a:lnTo>
                      <a:cubicBezTo>
                        <a:pt x="20291" y="1754"/>
                        <a:pt x="16738" y="-2209"/>
                        <a:pt x="10753" y="1754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4" name="Figura"/>
                <p:cNvSpPr/>
                <p:nvPr/>
              </p:nvSpPr>
              <p:spPr>
                <a:xfrm>
                  <a:off x="215899" y="2171699"/>
                  <a:ext cx="252731" cy="406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443" y="10800"/>
                      </a:moveTo>
                      <a:cubicBezTo>
                        <a:pt x="4667" y="11475"/>
                        <a:pt x="109" y="7425"/>
                        <a:pt x="109" y="7425"/>
                      </a:cubicBezTo>
                      <a:lnTo>
                        <a:pt x="0" y="16200"/>
                      </a:lnTo>
                      <a:cubicBezTo>
                        <a:pt x="0" y="16200"/>
                        <a:pt x="868" y="21600"/>
                        <a:pt x="7055" y="21600"/>
                      </a:cubicBezTo>
                      <a:cubicBezTo>
                        <a:pt x="13242" y="21600"/>
                        <a:pt x="21600" y="10800"/>
                        <a:pt x="21600" y="10800"/>
                      </a:cubicBezTo>
                      <a:lnTo>
                        <a:pt x="21166" y="0"/>
                      </a:lnTo>
                      <a:cubicBezTo>
                        <a:pt x="21166" y="0"/>
                        <a:pt x="14328" y="10125"/>
                        <a:pt x="9443" y="10800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5" name="Figura"/>
                <p:cNvSpPr/>
                <p:nvPr/>
              </p:nvSpPr>
              <p:spPr>
                <a:xfrm>
                  <a:off x="215899" y="2108199"/>
                  <a:ext cx="245112" cy="355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953" y="9257"/>
                      </a:moveTo>
                      <a:cubicBezTo>
                        <a:pt x="5484" y="9257"/>
                        <a:pt x="1679" y="6943"/>
                        <a:pt x="0" y="6171"/>
                      </a:cubicBezTo>
                      <a:lnTo>
                        <a:pt x="224" y="17743"/>
                      </a:lnTo>
                      <a:cubicBezTo>
                        <a:pt x="224" y="17743"/>
                        <a:pt x="3022" y="21600"/>
                        <a:pt x="8282" y="21600"/>
                      </a:cubicBezTo>
                      <a:cubicBezTo>
                        <a:pt x="12759" y="21600"/>
                        <a:pt x="21600" y="10800"/>
                        <a:pt x="21600" y="10800"/>
                      </a:cubicBezTo>
                      <a:lnTo>
                        <a:pt x="21600" y="0"/>
                      </a:lnTo>
                      <a:cubicBezTo>
                        <a:pt x="21600" y="0"/>
                        <a:pt x="12759" y="8486"/>
                        <a:pt x="8953" y="9257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106" name="Figura"/>
                <p:cNvSpPr/>
                <p:nvPr/>
              </p:nvSpPr>
              <p:spPr>
                <a:xfrm>
                  <a:off x="203199" y="2057400"/>
                  <a:ext cx="254001" cy="330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5815"/>
                      </a:moveTo>
                      <a:lnTo>
                        <a:pt x="324" y="21600"/>
                      </a:lnTo>
                      <a:cubicBezTo>
                        <a:pt x="324" y="21600"/>
                        <a:pt x="6372" y="21600"/>
                        <a:pt x="9936" y="21600"/>
                      </a:cubicBezTo>
                      <a:cubicBezTo>
                        <a:pt x="13500" y="21600"/>
                        <a:pt x="21384" y="10800"/>
                        <a:pt x="21384" y="10800"/>
                      </a:cubicBezTo>
                      <a:lnTo>
                        <a:pt x="21600" y="0"/>
                      </a:lnTo>
                      <a:cubicBezTo>
                        <a:pt x="21600" y="0"/>
                        <a:pt x="14040" y="4985"/>
                        <a:pt x="10692" y="4985"/>
                      </a:cubicBezTo>
                      <a:cubicBezTo>
                        <a:pt x="7452" y="4154"/>
                        <a:pt x="0" y="5815"/>
                        <a:pt x="0" y="5815"/>
                      </a:cubicBezTo>
                      <a:close/>
                    </a:path>
                  </a:pathLst>
                </a:custGeom>
                <a:solidFill>
                  <a:srgbClr val="D9446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49" name="Figura"/>
              <p:cNvSpPr/>
              <p:nvPr/>
            </p:nvSpPr>
            <p:spPr>
              <a:xfrm>
                <a:off x="1828800" y="3073399"/>
                <a:ext cx="486410" cy="3746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763"/>
                    </a:moveTo>
                    <a:lnTo>
                      <a:pt x="1917" y="21600"/>
                    </a:lnTo>
                    <a:cubicBezTo>
                      <a:pt x="1917" y="21600"/>
                      <a:pt x="9475" y="18085"/>
                      <a:pt x="11618" y="15010"/>
                    </a:cubicBezTo>
                    <a:cubicBezTo>
                      <a:pt x="13761" y="11935"/>
                      <a:pt x="13704" y="12081"/>
                      <a:pt x="15340" y="11715"/>
                    </a:cubicBezTo>
                    <a:cubicBezTo>
                      <a:pt x="16975" y="11349"/>
                      <a:pt x="21318" y="9226"/>
                      <a:pt x="21318" y="9226"/>
                    </a:cubicBezTo>
                    <a:lnTo>
                      <a:pt x="21600" y="0"/>
                    </a:lnTo>
                    <a:cubicBezTo>
                      <a:pt x="21600" y="0"/>
                      <a:pt x="5752" y="6004"/>
                      <a:pt x="3609" y="7542"/>
                    </a:cubicBezTo>
                    <a:cubicBezTo>
                      <a:pt x="1410" y="9079"/>
                      <a:pt x="0" y="10763"/>
                      <a:pt x="0" y="10763"/>
                    </a:cubicBezTo>
                    <a:close/>
                  </a:path>
                </a:pathLst>
              </a:custGeom>
              <a:solidFill>
                <a:srgbClr val="F6C9A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" name="Figura"/>
              <p:cNvSpPr/>
              <p:nvPr/>
            </p:nvSpPr>
            <p:spPr>
              <a:xfrm>
                <a:off x="1231899" y="3022600"/>
                <a:ext cx="501651" cy="4445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" y="10306"/>
                    </a:moveTo>
                    <a:cubicBezTo>
                      <a:pt x="55" y="10306"/>
                      <a:pt x="711" y="11047"/>
                      <a:pt x="1750" y="13022"/>
                    </a:cubicBezTo>
                    <a:cubicBezTo>
                      <a:pt x="2461" y="14318"/>
                      <a:pt x="4156" y="16663"/>
                      <a:pt x="5742" y="17712"/>
                    </a:cubicBezTo>
                    <a:cubicBezTo>
                      <a:pt x="10827" y="21045"/>
                      <a:pt x="19741" y="21600"/>
                      <a:pt x="19741" y="21600"/>
                    </a:cubicBezTo>
                    <a:lnTo>
                      <a:pt x="21600" y="11417"/>
                    </a:lnTo>
                    <a:lnTo>
                      <a:pt x="0" y="0"/>
                    </a:lnTo>
                    <a:lnTo>
                      <a:pt x="0" y="10306"/>
                    </a:lnTo>
                    <a:close/>
                  </a:path>
                </a:pathLst>
              </a:custGeom>
              <a:solidFill>
                <a:srgbClr val="F6C9A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1" name="Figura"/>
              <p:cNvSpPr/>
              <p:nvPr/>
            </p:nvSpPr>
            <p:spPr>
              <a:xfrm>
                <a:off x="1396999" y="1168399"/>
                <a:ext cx="467361" cy="1410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162" extrusionOk="0">
                    <a:moveTo>
                      <a:pt x="11680" y="19603"/>
                    </a:moveTo>
                    <a:cubicBezTo>
                      <a:pt x="17374" y="21600"/>
                      <a:pt x="21600" y="17607"/>
                      <a:pt x="21600" y="17607"/>
                    </a:cubicBezTo>
                    <a:cubicBezTo>
                      <a:pt x="21600" y="17607"/>
                      <a:pt x="6046" y="13250"/>
                      <a:pt x="0" y="0"/>
                    </a:cubicBezTo>
                    <a:cubicBezTo>
                      <a:pt x="0" y="182"/>
                      <a:pt x="5987" y="17607"/>
                      <a:pt x="11680" y="19603"/>
                    </a:cubicBezTo>
                    <a:close/>
                  </a:path>
                </a:pathLst>
              </a:custGeom>
              <a:solidFill>
                <a:srgbClr val="F5DCCB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2" name="Figura"/>
              <p:cNvSpPr/>
              <p:nvPr/>
            </p:nvSpPr>
            <p:spPr>
              <a:xfrm>
                <a:off x="1422400" y="3848099"/>
                <a:ext cx="62032" cy="148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584" h="21600" extrusionOk="0">
                    <a:moveTo>
                      <a:pt x="6840" y="0"/>
                    </a:moveTo>
                    <a:cubicBezTo>
                      <a:pt x="7560" y="2215"/>
                      <a:pt x="8280" y="4985"/>
                      <a:pt x="8640" y="7385"/>
                    </a:cubicBezTo>
                    <a:cubicBezTo>
                      <a:pt x="9720" y="15692"/>
                      <a:pt x="0" y="21600"/>
                      <a:pt x="0" y="21600"/>
                    </a:cubicBezTo>
                    <a:cubicBezTo>
                      <a:pt x="0" y="21600"/>
                      <a:pt x="21600" y="19938"/>
                      <a:pt x="16920" y="6646"/>
                    </a:cubicBezTo>
                    <a:cubicBezTo>
                      <a:pt x="13680" y="4431"/>
                      <a:pt x="10440" y="2215"/>
                      <a:pt x="6840" y="0"/>
                    </a:cubicBezTo>
                    <a:close/>
                  </a:path>
                </a:pathLst>
              </a:custGeom>
              <a:solidFill>
                <a:srgbClr val="F6C9A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3" name="Figura"/>
              <p:cNvSpPr/>
              <p:nvPr/>
            </p:nvSpPr>
            <p:spPr>
              <a:xfrm>
                <a:off x="2044700" y="3848100"/>
                <a:ext cx="62032" cy="149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584" h="21600" extrusionOk="0">
                    <a:moveTo>
                      <a:pt x="10384" y="0"/>
                    </a:moveTo>
                    <a:cubicBezTo>
                      <a:pt x="6784" y="2014"/>
                      <a:pt x="3184" y="4393"/>
                      <a:pt x="664" y="6773"/>
                    </a:cubicBezTo>
                    <a:cubicBezTo>
                      <a:pt x="-4016" y="19769"/>
                      <a:pt x="17584" y="21600"/>
                      <a:pt x="17584" y="21600"/>
                    </a:cubicBezTo>
                    <a:cubicBezTo>
                      <a:pt x="17584" y="21600"/>
                      <a:pt x="7864" y="15742"/>
                      <a:pt x="8944" y="7505"/>
                    </a:cubicBezTo>
                    <a:cubicBezTo>
                      <a:pt x="8944" y="4942"/>
                      <a:pt x="9664" y="2380"/>
                      <a:pt x="10384" y="0"/>
                    </a:cubicBezTo>
                    <a:close/>
                  </a:path>
                </a:pathLst>
              </a:custGeom>
              <a:solidFill>
                <a:srgbClr val="F6C9A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4" name="Figura"/>
              <p:cNvSpPr/>
              <p:nvPr/>
            </p:nvSpPr>
            <p:spPr>
              <a:xfrm>
                <a:off x="1435100" y="0"/>
                <a:ext cx="613861" cy="393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317" h="18927" extrusionOk="0">
                    <a:moveTo>
                      <a:pt x="1679" y="4283"/>
                    </a:moveTo>
                    <a:cubicBezTo>
                      <a:pt x="-1618" y="11239"/>
                      <a:pt x="959" y="18805"/>
                      <a:pt x="959" y="18805"/>
                    </a:cubicBezTo>
                    <a:lnTo>
                      <a:pt x="2058" y="18805"/>
                    </a:lnTo>
                    <a:cubicBezTo>
                      <a:pt x="2058" y="18805"/>
                      <a:pt x="3005" y="15754"/>
                      <a:pt x="3270" y="11483"/>
                    </a:cubicBezTo>
                    <a:cubicBezTo>
                      <a:pt x="4521" y="13619"/>
                      <a:pt x="8121" y="15266"/>
                      <a:pt x="8121" y="15266"/>
                    </a:cubicBezTo>
                    <a:cubicBezTo>
                      <a:pt x="8121" y="15266"/>
                      <a:pt x="8273" y="13252"/>
                      <a:pt x="7894" y="11727"/>
                    </a:cubicBezTo>
                    <a:cubicBezTo>
                      <a:pt x="8462" y="12581"/>
                      <a:pt x="11115" y="14900"/>
                      <a:pt x="11115" y="14900"/>
                    </a:cubicBezTo>
                    <a:cubicBezTo>
                      <a:pt x="11115" y="14900"/>
                      <a:pt x="11418" y="13374"/>
                      <a:pt x="11077" y="11605"/>
                    </a:cubicBezTo>
                    <a:cubicBezTo>
                      <a:pt x="11873" y="13069"/>
                      <a:pt x="13729" y="14778"/>
                      <a:pt x="13729" y="14778"/>
                    </a:cubicBezTo>
                    <a:cubicBezTo>
                      <a:pt x="13729" y="14778"/>
                      <a:pt x="14601" y="12215"/>
                      <a:pt x="15056" y="12520"/>
                    </a:cubicBezTo>
                    <a:cubicBezTo>
                      <a:pt x="15397" y="15815"/>
                      <a:pt x="16193" y="18927"/>
                      <a:pt x="16193" y="18927"/>
                    </a:cubicBezTo>
                    <a:lnTo>
                      <a:pt x="17291" y="18927"/>
                    </a:lnTo>
                    <a:cubicBezTo>
                      <a:pt x="17291" y="18927"/>
                      <a:pt x="19982" y="8371"/>
                      <a:pt x="16647" y="3673"/>
                    </a:cubicBezTo>
                    <a:cubicBezTo>
                      <a:pt x="14222" y="134"/>
                      <a:pt x="4938" y="-2673"/>
                      <a:pt x="1679" y="4283"/>
                    </a:cubicBezTo>
                    <a:close/>
                  </a:path>
                </a:pathLst>
              </a:custGeom>
              <a:solidFill>
                <a:srgbClr val="795733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55" name="Grupo"/>
              <p:cNvGrpSpPr/>
              <p:nvPr/>
            </p:nvGrpSpPr>
            <p:grpSpPr>
              <a:xfrm>
                <a:off x="1168400" y="1015999"/>
                <a:ext cx="1183900" cy="1258571"/>
                <a:chOff x="0" y="0"/>
                <a:chExt cx="1183899" cy="1258569"/>
              </a:xfrm>
            </p:grpSpPr>
            <p:sp>
              <p:nvSpPr>
                <p:cNvPr id="96" name="Figura"/>
                <p:cNvSpPr/>
                <p:nvPr/>
              </p:nvSpPr>
              <p:spPr>
                <a:xfrm>
                  <a:off x="609600" y="25399"/>
                  <a:ext cx="574300" cy="12319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67" h="21600" extrusionOk="0">
                      <a:moveTo>
                        <a:pt x="16283" y="89"/>
                      </a:moveTo>
                      <a:lnTo>
                        <a:pt x="7453" y="223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19416" y="21600"/>
                      </a:lnTo>
                      <a:cubicBezTo>
                        <a:pt x="20081" y="18794"/>
                        <a:pt x="17565" y="10444"/>
                        <a:pt x="17565" y="10444"/>
                      </a:cubicBezTo>
                      <a:cubicBezTo>
                        <a:pt x="17565" y="10444"/>
                        <a:pt x="19986" y="8863"/>
                        <a:pt x="20793" y="6970"/>
                      </a:cubicBezTo>
                      <a:cubicBezTo>
                        <a:pt x="21600" y="5055"/>
                        <a:pt x="21458" y="935"/>
                        <a:pt x="21458" y="935"/>
                      </a:cubicBezTo>
                      <a:lnTo>
                        <a:pt x="16283" y="89"/>
                      </a:lnTo>
                      <a:close/>
                    </a:path>
                  </a:pathLst>
                </a:custGeom>
                <a:solidFill>
                  <a:srgbClr val="B8C1C4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97" name="Figura"/>
                <p:cNvSpPr/>
                <p:nvPr/>
              </p:nvSpPr>
              <p:spPr>
                <a:xfrm>
                  <a:off x="0" y="-1"/>
                  <a:ext cx="605791" cy="12585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526"/>
                      </a:moveTo>
                      <a:cubicBezTo>
                        <a:pt x="0" y="1526"/>
                        <a:pt x="725" y="5405"/>
                        <a:pt x="1494" y="7280"/>
                      </a:cubicBezTo>
                      <a:cubicBezTo>
                        <a:pt x="2264" y="9154"/>
                        <a:pt x="4574" y="10680"/>
                        <a:pt x="4574" y="10680"/>
                      </a:cubicBezTo>
                      <a:cubicBezTo>
                        <a:pt x="4574" y="10680"/>
                        <a:pt x="3170" y="18897"/>
                        <a:pt x="3758" y="21600"/>
                      </a:cubicBezTo>
                      <a:lnTo>
                        <a:pt x="21600" y="21600"/>
                      </a:lnTo>
                      <a:lnTo>
                        <a:pt x="21600" y="458"/>
                      </a:lnTo>
                      <a:lnTo>
                        <a:pt x="6657" y="0"/>
                      </a:lnTo>
                      <a:lnTo>
                        <a:pt x="0" y="1526"/>
                      </a:lnTo>
                      <a:close/>
                    </a:path>
                  </a:pathLst>
                </a:custGeom>
                <a:solidFill>
                  <a:srgbClr val="CACFD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56" name="Rectángulo"/>
              <p:cNvSpPr/>
              <p:nvPr/>
            </p:nvSpPr>
            <p:spPr>
              <a:xfrm>
                <a:off x="1752600" y="1384300"/>
                <a:ext cx="55881" cy="916940"/>
              </a:xfrm>
              <a:prstGeom prst="rect">
                <a:avLst/>
              </a:prstGeom>
              <a:solidFill>
                <a:srgbClr val="AAB5B7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7" name="Figura"/>
              <p:cNvSpPr/>
              <p:nvPr/>
            </p:nvSpPr>
            <p:spPr>
              <a:xfrm>
                <a:off x="1206500" y="1409699"/>
                <a:ext cx="462287" cy="2682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24" h="20830" extrusionOk="0">
                    <a:moveTo>
                      <a:pt x="8711" y="13710"/>
                    </a:moveTo>
                    <a:cubicBezTo>
                      <a:pt x="3826" y="9468"/>
                      <a:pt x="1" y="0"/>
                      <a:pt x="1" y="0"/>
                    </a:cubicBezTo>
                    <a:cubicBezTo>
                      <a:pt x="1" y="0"/>
                      <a:pt x="-176" y="19726"/>
                      <a:pt x="8005" y="20712"/>
                    </a:cubicBezTo>
                    <a:cubicBezTo>
                      <a:pt x="16186" y="21600"/>
                      <a:pt x="21424" y="17162"/>
                      <a:pt x="21424" y="17162"/>
                    </a:cubicBezTo>
                    <a:cubicBezTo>
                      <a:pt x="21424" y="17162"/>
                      <a:pt x="13596" y="18049"/>
                      <a:pt x="8711" y="13710"/>
                    </a:cubicBezTo>
                    <a:close/>
                  </a:path>
                </a:pathLst>
              </a:custGeom>
              <a:solidFill>
                <a:srgbClr val="AAB5B7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8" name="Figura"/>
              <p:cNvSpPr/>
              <p:nvPr/>
            </p:nvSpPr>
            <p:spPr>
              <a:xfrm>
                <a:off x="1866900" y="1409699"/>
                <a:ext cx="462287" cy="2685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24" h="20758" extrusionOk="0">
                    <a:moveTo>
                      <a:pt x="12654" y="13745"/>
                    </a:moveTo>
                    <a:cubicBezTo>
                      <a:pt x="7769" y="17967"/>
                      <a:pt x="0" y="17084"/>
                      <a:pt x="0" y="17084"/>
                    </a:cubicBezTo>
                    <a:cubicBezTo>
                      <a:pt x="0" y="17084"/>
                      <a:pt x="5179" y="21600"/>
                      <a:pt x="13419" y="20618"/>
                    </a:cubicBezTo>
                    <a:cubicBezTo>
                      <a:pt x="21600" y="19735"/>
                      <a:pt x="21423" y="0"/>
                      <a:pt x="21423" y="0"/>
                    </a:cubicBezTo>
                    <a:cubicBezTo>
                      <a:pt x="21423" y="0"/>
                      <a:pt x="17539" y="9524"/>
                      <a:pt x="12654" y="13745"/>
                    </a:cubicBezTo>
                    <a:close/>
                  </a:path>
                </a:pathLst>
              </a:custGeom>
              <a:solidFill>
                <a:srgbClr val="AAB5B7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9" name="Figura"/>
              <p:cNvSpPr/>
              <p:nvPr/>
            </p:nvSpPr>
            <p:spPr>
              <a:xfrm>
                <a:off x="1269999" y="2057399"/>
                <a:ext cx="1028701" cy="711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3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520" y="0"/>
                    </a:lnTo>
                    <a:close/>
                  </a:path>
                </a:pathLst>
              </a:custGeom>
              <a:solidFill>
                <a:srgbClr val="FCDB93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60" name="Grupo"/>
              <p:cNvGrpSpPr/>
              <p:nvPr/>
            </p:nvGrpSpPr>
            <p:grpSpPr>
              <a:xfrm>
                <a:off x="1193800" y="2260600"/>
                <a:ext cx="1191261" cy="1296671"/>
                <a:chOff x="0" y="0"/>
                <a:chExt cx="1191260" cy="1296670"/>
              </a:xfrm>
            </p:grpSpPr>
            <p:sp>
              <p:nvSpPr>
                <p:cNvPr id="82" name="Figura"/>
                <p:cNvSpPr/>
                <p:nvPr/>
              </p:nvSpPr>
              <p:spPr>
                <a:xfrm>
                  <a:off x="0" y="12700"/>
                  <a:ext cx="1191261" cy="12839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64"/>
                      </a:moveTo>
                      <a:lnTo>
                        <a:pt x="1428" y="0"/>
                      </a:lnTo>
                      <a:cubicBezTo>
                        <a:pt x="1428" y="0"/>
                        <a:pt x="0" y="3953"/>
                        <a:pt x="0" y="8140"/>
                      </a:cubicBezTo>
                      <a:cubicBezTo>
                        <a:pt x="0" y="11665"/>
                        <a:pt x="276" y="21600"/>
                        <a:pt x="276" y="21600"/>
                      </a:cubicBezTo>
                      <a:lnTo>
                        <a:pt x="4974" y="21600"/>
                      </a:lnTo>
                      <a:lnTo>
                        <a:pt x="16626" y="21600"/>
                      </a:lnTo>
                      <a:lnTo>
                        <a:pt x="21324" y="21600"/>
                      </a:lnTo>
                      <a:cubicBezTo>
                        <a:pt x="21324" y="21600"/>
                        <a:pt x="21600" y="11665"/>
                        <a:pt x="21600" y="8140"/>
                      </a:cubicBezTo>
                      <a:cubicBezTo>
                        <a:pt x="21600" y="3931"/>
                        <a:pt x="20172" y="0"/>
                        <a:pt x="20172" y="0"/>
                      </a:cubicBezTo>
                      <a:lnTo>
                        <a:pt x="10800" y="64"/>
                      </a:lnTo>
                      <a:close/>
                    </a:path>
                  </a:pathLst>
                </a:custGeom>
                <a:solidFill>
                  <a:srgbClr val="FCDB93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83" name="Grupo"/>
                <p:cNvGrpSpPr/>
                <p:nvPr/>
              </p:nvGrpSpPr>
              <p:grpSpPr>
                <a:xfrm>
                  <a:off x="114299" y="12700"/>
                  <a:ext cx="382272" cy="1283971"/>
                  <a:chOff x="0" y="0"/>
                  <a:chExt cx="382269" cy="1283970"/>
                </a:xfrm>
              </p:grpSpPr>
              <p:sp>
                <p:nvSpPr>
                  <p:cNvPr id="92" name="Rectángulo"/>
                  <p:cNvSpPr/>
                  <p:nvPr/>
                </p:nvSpPr>
                <p:spPr>
                  <a:xfrm>
                    <a:off x="0" y="0"/>
                    <a:ext cx="26670" cy="128397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93" name="Rectángulo"/>
                  <p:cNvSpPr/>
                  <p:nvPr/>
                </p:nvSpPr>
                <p:spPr>
                  <a:xfrm>
                    <a:off x="114300" y="0"/>
                    <a:ext cx="26670" cy="128397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94" name="Rectángulo"/>
                  <p:cNvSpPr/>
                  <p:nvPr/>
                </p:nvSpPr>
                <p:spPr>
                  <a:xfrm>
                    <a:off x="241300" y="0"/>
                    <a:ext cx="26670" cy="128397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95" name="Rectángulo"/>
                  <p:cNvSpPr/>
                  <p:nvPr/>
                </p:nvSpPr>
                <p:spPr>
                  <a:xfrm>
                    <a:off x="355600" y="0"/>
                    <a:ext cx="26670" cy="128397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grpSp>
              <p:nvGrpSpPr>
                <p:cNvPr id="84" name="Grupo"/>
                <p:cNvGrpSpPr/>
                <p:nvPr/>
              </p:nvGrpSpPr>
              <p:grpSpPr>
                <a:xfrm>
                  <a:off x="571500" y="12700"/>
                  <a:ext cx="496570" cy="1283971"/>
                  <a:chOff x="0" y="0"/>
                  <a:chExt cx="496569" cy="1283970"/>
                </a:xfrm>
              </p:grpSpPr>
              <p:sp>
                <p:nvSpPr>
                  <p:cNvPr id="87" name="Rectángulo"/>
                  <p:cNvSpPr/>
                  <p:nvPr/>
                </p:nvSpPr>
                <p:spPr>
                  <a:xfrm>
                    <a:off x="0" y="0"/>
                    <a:ext cx="26670" cy="128397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88" name="Rectángulo"/>
                  <p:cNvSpPr/>
                  <p:nvPr/>
                </p:nvSpPr>
                <p:spPr>
                  <a:xfrm>
                    <a:off x="114300" y="0"/>
                    <a:ext cx="26670" cy="128397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89" name="Rectángulo"/>
                  <p:cNvSpPr/>
                  <p:nvPr/>
                </p:nvSpPr>
                <p:spPr>
                  <a:xfrm>
                    <a:off x="241300" y="0"/>
                    <a:ext cx="26670" cy="128397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90" name="Rectángulo"/>
                  <p:cNvSpPr/>
                  <p:nvPr/>
                </p:nvSpPr>
                <p:spPr>
                  <a:xfrm>
                    <a:off x="355600" y="0"/>
                    <a:ext cx="26670" cy="128397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91" name="Rectángulo"/>
                  <p:cNvSpPr/>
                  <p:nvPr/>
                </p:nvSpPr>
                <p:spPr>
                  <a:xfrm>
                    <a:off x="469900" y="0"/>
                    <a:ext cx="26670" cy="1283971"/>
                  </a:xfrm>
                  <a:prstGeom prst="rect">
                    <a:avLst/>
                  </a:prstGeom>
                  <a:solidFill>
                    <a:srgbClr val="F2C127"/>
                  </a:solidFill>
                  <a:ln w="254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</p:grpSp>
            <p:sp>
              <p:nvSpPr>
                <p:cNvPr id="85" name="Figura"/>
                <p:cNvSpPr/>
                <p:nvPr/>
              </p:nvSpPr>
              <p:spPr>
                <a:xfrm>
                  <a:off x="50800" y="-1"/>
                  <a:ext cx="1075690" cy="53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064" y="0"/>
                      </a:moveTo>
                      <a:lnTo>
                        <a:pt x="536" y="0"/>
                      </a:lnTo>
                      <a:cubicBezTo>
                        <a:pt x="230" y="0"/>
                        <a:pt x="0" y="5143"/>
                        <a:pt x="0" y="10800"/>
                      </a:cubicBezTo>
                      <a:cubicBezTo>
                        <a:pt x="0" y="16971"/>
                        <a:pt x="255" y="21600"/>
                        <a:pt x="536" y="21600"/>
                      </a:cubicBezTo>
                      <a:lnTo>
                        <a:pt x="21064" y="21600"/>
                      </a:lnTo>
                      <a:cubicBezTo>
                        <a:pt x="21370" y="21600"/>
                        <a:pt x="21600" y="16457"/>
                        <a:pt x="21600" y="10800"/>
                      </a:cubicBezTo>
                      <a:cubicBezTo>
                        <a:pt x="21600" y="5143"/>
                        <a:pt x="21345" y="0"/>
                        <a:pt x="21064" y="0"/>
                      </a:cubicBezTo>
                      <a:close/>
                    </a:path>
                  </a:pathLst>
                </a:cu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86" name="Rectángulo"/>
                <p:cNvSpPr/>
                <p:nvPr/>
              </p:nvSpPr>
              <p:spPr>
                <a:xfrm>
                  <a:off x="0" y="457200"/>
                  <a:ext cx="1182370" cy="104140"/>
                </a:xfrm>
                <a:prstGeom prst="rect">
                  <a:avLst/>
                </a:prstGeom>
                <a:solidFill>
                  <a:srgbClr val="FBCF3C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  <p:sp>
            <p:nvSpPr>
              <p:cNvPr id="61" name="Figura"/>
              <p:cNvSpPr/>
              <p:nvPr/>
            </p:nvSpPr>
            <p:spPr>
              <a:xfrm>
                <a:off x="1955799" y="1308100"/>
                <a:ext cx="862776" cy="1233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10" h="20975" extrusionOk="0">
                    <a:moveTo>
                      <a:pt x="11003" y="18"/>
                    </a:moveTo>
                    <a:lnTo>
                      <a:pt x="3998" y="558"/>
                    </a:lnTo>
                    <a:cubicBezTo>
                      <a:pt x="3998" y="558"/>
                      <a:pt x="7749" y="5677"/>
                      <a:pt x="9772" y="7254"/>
                    </a:cubicBezTo>
                    <a:cubicBezTo>
                      <a:pt x="11794" y="8809"/>
                      <a:pt x="13699" y="9889"/>
                      <a:pt x="13699" y="9889"/>
                    </a:cubicBezTo>
                    <a:cubicBezTo>
                      <a:pt x="13699" y="9889"/>
                      <a:pt x="11589" y="11898"/>
                      <a:pt x="10768" y="13216"/>
                    </a:cubicBezTo>
                    <a:cubicBezTo>
                      <a:pt x="10211" y="14101"/>
                      <a:pt x="8658" y="16866"/>
                      <a:pt x="8658" y="16866"/>
                    </a:cubicBezTo>
                    <a:cubicBezTo>
                      <a:pt x="8658" y="16866"/>
                      <a:pt x="6167" y="15203"/>
                      <a:pt x="3471" y="16888"/>
                    </a:cubicBezTo>
                    <a:cubicBezTo>
                      <a:pt x="774" y="18573"/>
                      <a:pt x="-955" y="20430"/>
                      <a:pt x="569" y="20841"/>
                    </a:cubicBezTo>
                    <a:cubicBezTo>
                      <a:pt x="2093" y="21251"/>
                      <a:pt x="3324" y="20625"/>
                      <a:pt x="5229" y="20257"/>
                    </a:cubicBezTo>
                    <a:cubicBezTo>
                      <a:pt x="7134" y="19869"/>
                      <a:pt x="8394" y="20862"/>
                      <a:pt x="9860" y="20236"/>
                    </a:cubicBezTo>
                    <a:cubicBezTo>
                      <a:pt x="10299" y="20063"/>
                      <a:pt x="11999" y="18205"/>
                      <a:pt x="12556" y="17622"/>
                    </a:cubicBezTo>
                    <a:cubicBezTo>
                      <a:pt x="14109" y="16024"/>
                      <a:pt x="17978" y="12287"/>
                      <a:pt x="19062" y="10797"/>
                    </a:cubicBezTo>
                    <a:cubicBezTo>
                      <a:pt x="20645" y="8637"/>
                      <a:pt x="19619" y="7729"/>
                      <a:pt x="19121" y="7276"/>
                    </a:cubicBezTo>
                    <a:cubicBezTo>
                      <a:pt x="16659" y="4943"/>
                      <a:pt x="10622" y="-349"/>
                      <a:pt x="11003" y="18"/>
                    </a:cubicBezTo>
                    <a:close/>
                  </a:path>
                </a:pathLst>
              </a:custGeom>
              <a:solidFill>
                <a:srgbClr val="F9D7B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2" name="Figura"/>
              <p:cNvSpPr/>
              <p:nvPr/>
            </p:nvSpPr>
            <p:spPr>
              <a:xfrm>
                <a:off x="1333500" y="901700"/>
                <a:ext cx="1295400" cy="8994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3" extrusionOk="0">
                    <a:moveTo>
                      <a:pt x="19144" y="7794"/>
                    </a:moveTo>
                    <a:cubicBezTo>
                      <a:pt x="18085" y="6859"/>
                      <a:pt x="18318" y="5371"/>
                      <a:pt x="17386" y="4787"/>
                    </a:cubicBezTo>
                    <a:cubicBezTo>
                      <a:pt x="16454" y="4203"/>
                      <a:pt x="16496" y="3152"/>
                      <a:pt x="14972" y="2335"/>
                    </a:cubicBezTo>
                    <a:cubicBezTo>
                      <a:pt x="14464" y="2072"/>
                      <a:pt x="12473" y="2072"/>
                      <a:pt x="11838" y="1226"/>
                    </a:cubicBezTo>
                    <a:cubicBezTo>
                      <a:pt x="11224" y="379"/>
                      <a:pt x="10249" y="0"/>
                      <a:pt x="10249" y="0"/>
                    </a:cubicBezTo>
                    <a:cubicBezTo>
                      <a:pt x="10249" y="0"/>
                      <a:pt x="7433" y="2598"/>
                      <a:pt x="4892" y="2277"/>
                    </a:cubicBezTo>
                    <a:cubicBezTo>
                      <a:pt x="1779" y="1897"/>
                      <a:pt x="1122" y="496"/>
                      <a:pt x="0" y="2569"/>
                    </a:cubicBezTo>
                    <a:cubicBezTo>
                      <a:pt x="0" y="2569"/>
                      <a:pt x="2351" y="9486"/>
                      <a:pt x="5866" y="13106"/>
                    </a:cubicBezTo>
                    <a:cubicBezTo>
                      <a:pt x="9402" y="16725"/>
                      <a:pt x="13595" y="21600"/>
                      <a:pt x="18254" y="20520"/>
                    </a:cubicBezTo>
                    <a:cubicBezTo>
                      <a:pt x="21240" y="19819"/>
                      <a:pt x="21600" y="13281"/>
                      <a:pt x="21600" y="13281"/>
                    </a:cubicBezTo>
                    <a:cubicBezTo>
                      <a:pt x="21600" y="13281"/>
                      <a:pt x="20202" y="8728"/>
                      <a:pt x="19144" y="7794"/>
                    </a:cubicBezTo>
                    <a:close/>
                  </a:path>
                </a:pathLst>
              </a:custGeom>
              <a:solidFill>
                <a:srgbClr val="D94463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3" name="Figura"/>
              <p:cNvSpPr/>
              <p:nvPr/>
            </p:nvSpPr>
            <p:spPr>
              <a:xfrm>
                <a:off x="850900" y="1092200"/>
                <a:ext cx="448310" cy="745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64" extrusionOk="0">
                    <a:moveTo>
                      <a:pt x="16276" y="0"/>
                    </a:moveTo>
                    <a:cubicBezTo>
                      <a:pt x="16276" y="0"/>
                      <a:pt x="6976" y="698"/>
                      <a:pt x="4589" y="3784"/>
                    </a:cubicBezTo>
                    <a:cubicBezTo>
                      <a:pt x="4589" y="3784"/>
                      <a:pt x="0" y="2902"/>
                      <a:pt x="0" y="6465"/>
                    </a:cubicBezTo>
                    <a:cubicBezTo>
                      <a:pt x="0" y="10029"/>
                      <a:pt x="2448" y="14657"/>
                      <a:pt x="2325" y="17633"/>
                    </a:cubicBezTo>
                    <a:cubicBezTo>
                      <a:pt x="2203" y="20608"/>
                      <a:pt x="4895" y="21600"/>
                      <a:pt x="5935" y="21563"/>
                    </a:cubicBezTo>
                    <a:cubicBezTo>
                      <a:pt x="6976" y="21563"/>
                      <a:pt x="9301" y="19727"/>
                      <a:pt x="10280" y="19690"/>
                    </a:cubicBezTo>
                    <a:cubicBezTo>
                      <a:pt x="11259" y="19653"/>
                      <a:pt x="13278" y="19984"/>
                      <a:pt x="14808" y="19469"/>
                    </a:cubicBezTo>
                    <a:cubicBezTo>
                      <a:pt x="16338" y="18955"/>
                      <a:pt x="21600" y="15686"/>
                      <a:pt x="21600" y="15686"/>
                    </a:cubicBezTo>
                    <a:cubicBezTo>
                      <a:pt x="21600" y="15686"/>
                      <a:pt x="17439" y="12196"/>
                      <a:pt x="16338" y="5400"/>
                    </a:cubicBezTo>
                    <a:cubicBezTo>
                      <a:pt x="15848" y="2461"/>
                      <a:pt x="16276" y="0"/>
                      <a:pt x="16276" y="0"/>
                    </a:cubicBezTo>
                    <a:close/>
                  </a:path>
                </a:pathLst>
              </a:custGeom>
              <a:solidFill>
                <a:srgbClr val="D94463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4" name="Figura"/>
              <p:cNvSpPr/>
              <p:nvPr/>
            </p:nvSpPr>
            <p:spPr>
              <a:xfrm>
                <a:off x="2247900" y="1409700"/>
                <a:ext cx="748917" cy="29210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78" h="21600" extrusionOk="0">
                    <a:moveTo>
                      <a:pt x="17427" y="2404"/>
                    </a:moveTo>
                    <a:cubicBezTo>
                      <a:pt x="16516" y="2263"/>
                      <a:pt x="15849" y="1587"/>
                      <a:pt x="14762" y="1042"/>
                    </a:cubicBezTo>
                    <a:cubicBezTo>
                      <a:pt x="13710" y="498"/>
                      <a:pt x="9888" y="0"/>
                      <a:pt x="9888" y="0"/>
                    </a:cubicBezTo>
                    <a:cubicBezTo>
                      <a:pt x="9888" y="0"/>
                      <a:pt x="35" y="2066"/>
                      <a:pt x="0" y="2404"/>
                    </a:cubicBezTo>
                    <a:cubicBezTo>
                      <a:pt x="-35" y="3400"/>
                      <a:pt x="3927" y="3597"/>
                      <a:pt x="3927" y="3597"/>
                    </a:cubicBezTo>
                    <a:cubicBezTo>
                      <a:pt x="3927" y="3597"/>
                      <a:pt x="2279" y="3653"/>
                      <a:pt x="2314" y="4226"/>
                    </a:cubicBezTo>
                    <a:cubicBezTo>
                      <a:pt x="2349" y="4799"/>
                      <a:pt x="3191" y="4837"/>
                      <a:pt x="1332" y="5109"/>
                    </a:cubicBezTo>
                    <a:cubicBezTo>
                      <a:pt x="-526" y="5372"/>
                      <a:pt x="2595" y="6039"/>
                      <a:pt x="2595" y="6039"/>
                    </a:cubicBezTo>
                    <a:cubicBezTo>
                      <a:pt x="2595" y="6039"/>
                      <a:pt x="3612" y="7231"/>
                      <a:pt x="3612" y="9664"/>
                    </a:cubicBezTo>
                    <a:cubicBezTo>
                      <a:pt x="3612" y="11645"/>
                      <a:pt x="3542" y="15280"/>
                      <a:pt x="6522" y="16566"/>
                    </a:cubicBezTo>
                    <a:cubicBezTo>
                      <a:pt x="7504" y="16989"/>
                      <a:pt x="10730" y="17590"/>
                      <a:pt x="10730" y="18172"/>
                    </a:cubicBezTo>
                    <a:cubicBezTo>
                      <a:pt x="10695" y="18754"/>
                      <a:pt x="9608" y="19759"/>
                      <a:pt x="9818" y="20097"/>
                    </a:cubicBezTo>
                    <a:cubicBezTo>
                      <a:pt x="10730" y="21534"/>
                      <a:pt x="17778" y="21600"/>
                      <a:pt x="17778" y="21600"/>
                    </a:cubicBezTo>
                    <a:cubicBezTo>
                      <a:pt x="17778" y="21600"/>
                      <a:pt x="18164" y="19158"/>
                      <a:pt x="17918" y="17355"/>
                    </a:cubicBezTo>
                    <a:cubicBezTo>
                      <a:pt x="17638" y="15552"/>
                      <a:pt x="18725" y="12725"/>
                      <a:pt x="18199" y="10772"/>
                    </a:cubicBezTo>
                    <a:cubicBezTo>
                      <a:pt x="17673" y="8818"/>
                      <a:pt x="18479" y="5804"/>
                      <a:pt x="20443" y="4329"/>
                    </a:cubicBezTo>
                    <a:cubicBezTo>
                      <a:pt x="21074" y="3879"/>
                      <a:pt x="20548" y="2874"/>
                      <a:pt x="17427" y="2404"/>
                    </a:cubicBezTo>
                    <a:close/>
                  </a:path>
                </a:pathLst>
              </a:custGeom>
              <a:solidFill>
                <a:srgbClr val="D94463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5" name="Figura"/>
              <p:cNvSpPr/>
              <p:nvPr/>
            </p:nvSpPr>
            <p:spPr>
              <a:xfrm>
                <a:off x="1270000" y="1003299"/>
                <a:ext cx="234957" cy="4152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5" h="21600" extrusionOk="0">
                    <a:moveTo>
                      <a:pt x="7781" y="0"/>
                    </a:moveTo>
                    <a:cubicBezTo>
                      <a:pt x="7781" y="0"/>
                      <a:pt x="3484" y="2840"/>
                      <a:pt x="1974" y="10833"/>
                    </a:cubicBezTo>
                    <a:cubicBezTo>
                      <a:pt x="348" y="18826"/>
                      <a:pt x="0" y="21600"/>
                      <a:pt x="0" y="21600"/>
                    </a:cubicBezTo>
                    <a:lnTo>
                      <a:pt x="21484" y="21600"/>
                    </a:lnTo>
                    <a:cubicBezTo>
                      <a:pt x="21484" y="21600"/>
                      <a:pt x="21600" y="10106"/>
                      <a:pt x="18697" y="5813"/>
                    </a:cubicBezTo>
                    <a:cubicBezTo>
                      <a:pt x="15794" y="1585"/>
                      <a:pt x="7781" y="0"/>
                      <a:pt x="7781" y="0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6" name="Figura"/>
              <p:cNvSpPr/>
              <p:nvPr/>
            </p:nvSpPr>
            <p:spPr>
              <a:xfrm>
                <a:off x="1206499" y="3556000"/>
                <a:ext cx="1162051" cy="254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16072"/>
                    </a:moveTo>
                    <a:cubicBezTo>
                      <a:pt x="0" y="16072"/>
                      <a:pt x="1464" y="15048"/>
                      <a:pt x="3092" y="15970"/>
                    </a:cubicBezTo>
                    <a:cubicBezTo>
                      <a:pt x="4698" y="16891"/>
                      <a:pt x="5005" y="20474"/>
                      <a:pt x="6988" y="19450"/>
                    </a:cubicBezTo>
                    <a:cubicBezTo>
                      <a:pt x="8003" y="18938"/>
                      <a:pt x="9159" y="17608"/>
                      <a:pt x="11119" y="18119"/>
                    </a:cubicBezTo>
                    <a:cubicBezTo>
                      <a:pt x="13078" y="18631"/>
                      <a:pt x="13220" y="21600"/>
                      <a:pt x="14967" y="20064"/>
                    </a:cubicBezTo>
                    <a:cubicBezTo>
                      <a:pt x="17138" y="18119"/>
                      <a:pt x="17138" y="16993"/>
                      <a:pt x="19027" y="18119"/>
                    </a:cubicBezTo>
                    <a:cubicBezTo>
                      <a:pt x="19971" y="18734"/>
                      <a:pt x="21600" y="18119"/>
                      <a:pt x="21600" y="18119"/>
                    </a:cubicBezTo>
                    <a:lnTo>
                      <a:pt x="21600" y="0"/>
                    </a:lnTo>
                    <a:lnTo>
                      <a:pt x="47" y="0"/>
                    </a:lnTo>
                    <a:lnTo>
                      <a:pt x="0" y="16072"/>
                    </a:lnTo>
                    <a:close/>
                  </a:path>
                </a:pathLst>
              </a:custGeom>
              <a:solidFill>
                <a:srgbClr val="D94463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7" name="Rectángulo"/>
              <p:cNvSpPr/>
              <p:nvPr/>
            </p:nvSpPr>
            <p:spPr>
              <a:xfrm>
                <a:off x="1270000" y="1422400"/>
                <a:ext cx="234950" cy="96520"/>
              </a:xfrm>
              <a:prstGeom prst="rect">
                <a:avLst/>
              </a:prstGeom>
              <a:solidFill>
                <a:srgbClr val="FBCF3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8" name="Figura"/>
              <p:cNvSpPr/>
              <p:nvPr/>
            </p:nvSpPr>
            <p:spPr>
              <a:xfrm>
                <a:off x="1358900" y="1016000"/>
                <a:ext cx="527050" cy="1295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462" y="13129"/>
                    </a:moveTo>
                    <a:cubicBezTo>
                      <a:pt x="6194" y="12282"/>
                      <a:pt x="0" y="0"/>
                      <a:pt x="0" y="0"/>
                    </a:cubicBezTo>
                    <a:cubicBezTo>
                      <a:pt x="0" y="0"/>
                      <a:pt x="5205" y="21600"/>
                      <a:pt x="12440" y="21600"/>
                    </a:cubicBezTo>
                    <a:cubicBezTo>
                      <a:pt x="16239" y="21600"/>
                      <a:pt x="21600" y="8894"/>
                      <a:pt x="21600" y="8894"/>
                    </a:cubicBezTo>
                    <a:cubicBezTo>
                      <a:pt x="21600" y="8894"/>
                      <a:pt x="14730" y="13976"/>
                      <a:pt x="10462" y="13129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9" name="Figura"/>
              <p:cNvSpPr/>
              <p:nvPr/>
            </p:nvSpPr>
            <p:spPr>
              <a:xfrm>
                <a:off x="1777999" y="952500"/>
                <a:ext cx="351792" cy="2628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10" y="11687"/>
                    </a:moveTo>
                    <a:cubicBezTo>
                      <a:pt x="8578" y="16070"/>
                      <a:pt x="0" y="21600"/>
                      <a:pt x="0" y="21600"/>
                    </a:cubicBezTo>
                    <a:cubicBezTo>
                      <a:pt x="0" y="21600"/>
                      <a:pt x="10059" y="21287"/>
                      <a:pt x="15284" y="16591"/>
                    </a:cubicBezTo>
                    <a:cubicBezTo>
                      <a:pt x="20820" y="11687"/>
                      <a:pt x="21600" y="3026"/>
                      <a:pt x="21600" y="3026"/>
                    </a:cubicBezTo>
                    <a:lnTo>
                      <a:pt x="16531" y="0"/>
                    </a:lnTo>
                    <a:cubicBezTo>
                      <a:pt x="16531" y="104"/>
                      <a:pt x="16843" y="7304"/>
                      <a:pt x="12710" y="11687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0" name="Figura"/>
              <p:cNvSpPr/>
              <p:nvPr/>
            </p:nvSpPr>
            <p:spPr>
              <a:xfrm>
                <a:off x="1638299" y="1219199"/>
                <a:ext cx="782321" cy="157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005" extrusionOk="0">
                    <a:moveTo>
                      <a:pt x="16060" y="1838"/>
                    </a:moveTo>
                    <a:cubicBezTo>
                      <a:pt x="13535" y="5974"/>
                      <a:pt x="12062" y="10264"/>
                      <a:pt x="8871" y="9498"/>
                    </a:cubicBezTo>
                    <a:cubicBezTo>
                      <a:pt x="5716" y="8885"/>
                      <a:pt x="0" y="3676"/>
                      <a:pt x="0" y="3676"/>
                    </a:cubicBezTo>
                    <a:cubicBezTo>
                      <a:pt x="0" y="3676"/>
                      <a:pt x="6452" y="18689"/>
                      <a:pt x="9783" y="18996"/>
                    </a:cubicBezTo>
                    <a:cubicBezTo>
                      <a:pt x="13114" y="19302"/>
                      <a:pt x="16516" y="11642"/>
                      <a:pt x="18269" y="7659"/>
                    </a:cubicBezTo>
                    <a:cubicBezTo>
                      <a:pt x="20022" y="3676"/>
                      <a:pt x="21600" y="1838"/>
                      <a:pt x="21600" y="1838"/>
                    </a:cubicBezTo>
                    <a:cubicBezTo>
                      <a:pt x="21600" y="1838"/>
                      <a:pt x="18549" y="-2298"/>
                      <a:pt x="16060" y="1838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1" name="Figura"/>
              <p:cNvSpPr/>
              <p:nvPr/>
            </p:nvSpPr>
            <p:spPr>
              <a:xfrm>
                <a:off x="1727200" y="1409700"/>
                <a:ext cx="969011" cy="3835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325" y="7510"/>
                    </a:moveTo>
                    <a:cubicBezTo>
                      <a:pt x="14551" y="9370"/>
                      <a:pt x="12088" y="12946"/>
                      <a:pt x="9144" y="9942"/>
                    </a:cubicBezTo>
                    <a:cubicBezTo>
                      <a:pt x="6171" y="6938"/>
                      <a:pt x="0" y="0"/>
                      <a:pt x="0" y="0"/>
                    </a:cubicBezTo>
                    <a:cubicBezTo>
                      <a:pt x="0" y="0"/>
                      <a:pt x="4190" y="9155"/>
                      <a:pt x="8181" y="14019"/>
                    </a:cubicBezTo>
                    <a:cubicBezTo>
                      <a:pt x="12173" y="18882"/>
                      <a:pt x="15712" y="21600"/>
                      <a:pt x="15712" y="21600"/>
                    </a:cubicBezTo>
                    <a:lnTo>
                      <a:pt x="13758" y="16021"/>
                    </a:lnTo>
                    <a:cubicBezTo>
                      <a:pt x="13758" y="16021"/>
                      <a:pt x="15174" y="15950"/>
                      <a:pt x="16986" y="13232"/>
                    </a:cubicBezTo>
                    <a:cubicBezTo>
                      <a:pt x="18797" y="10514"/>
                      <a:pt x="21600" y="9727"/>
                      <a:pt x="21600" y="9727"/>
                    </a:cubicBezTo>
                    <a:cubicBezTo>
                      <a:pt x="21600" y="9727"/>
                      <a:pt x="20128" y="5650"/>
                      <a:pt x="17325" y="7510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2" name="Figura"/>
              <p:cNvSpPr/>
              <p:nvPr/>
            </p:nvSpPr>
            <p:spPr>
              <a:xfrm>
                <a:off x="2260599" y="1308099"/>
                <a:ext cx="394971" cy="175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237" y="8139"/>
                    </a:moveTo>
                    <a:cubicBezTo>
                      <a:pt x="208" y="11270"/>
                      <a:pt x="0" y="21600"/>
                      <a:pt x="0" y="21600"/>
                    </a:cubicBezTo>
                    <a:cubicBezTo>
                      <a:pt x="0" y="21600"/>
                      <a:pt x="8195" y="13148"/>
                      <a:pt x="12154" y="13148"/>
                    </a:cubicBezTo>
                    <a:cubicBezTo>
                      <a:pt x="16113" y="13148"/>
                      <a:pt x="21600" y="15026"/>
                      <a:pt x="21600" y="15026"/>
                    </a:cubicBezTo>
                    <a:lnTo>
                      <a:pt x="15905" y="0"/>
                    </a:lnTo>
                    <a:cubicBezTo>
                      <a:pt x="15905" y="0"/>
                      <a:pt x="8265" y="5009"/>
                      <a:pt x="4237" y="8139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3" name="Figura"/>
              <p:cNvSpPr/>
              <p:nvPr/>
            </p:nvSpPr>
            <p:spPr>
              <a:xfrm>
                <a:off x="2527300" y="1765299"/>
                <a:ext cx="398783" cy="248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2" h="18927" extrusionOk="0">
                    <a:moveTo>
                      <a:pt x="18720" y="5366"/>
                    </a:moveTo>
                    <a:cubicBezTo>
                      <a:pt x="15840" y="2461"/>
                      <a:pt x="9394" y="-2673"/>
                      <a:pt x="0" y="1686"/>
                    </a:cubicBezTo>
                    <a:cubicBezTo>
                      <a:pt x="0" y="1686"/>
                      <a:pt x="5211" y="523"/>
                      <a:pt x="11657" y="5366"/>
                    </a:cubicBezTo>
                    <a:cubicBezTo>
                      <a:pt x="18103" y="10210"/>
                      <a:pt x="21531" y="18927"/>
                      <a:pt x="21531" y="18927"/>
                    </a:cubicBezTo>
                    <a:cubicBezTo>
                      <a:pt x="21531" y="18927"/>
                      <a:pt x="21600" y="8369"/>
                      <a:pt x="18720" y="5366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4" name="Figura"/>
              <p:cNvSpPr/>
              <p:nvPr/>
            </p:nvSpPr>
            <p:spPr>
              <a:xfrm>
                <a:off x="2463799" y="1866899"/>
                <a:ext cx="380819" cy="574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04" h="21419" extrusionOk="0">
                    <a:moveTo>
                      <a:pt x="6974" y="8"/>
                    </a:moveTo>
                    <a:cubicBezTo>
                      <a:pt x="6974" y="8"/>
                      <a:pt x="2505" y="766"/>
                      <a:pt x="0" y="1998"/>
                    </a:cubicBezTo>
                    <a:cubicBezTo>
                      <a:pt x="2641" y="2945"/>
                      <a:pt x="3589" y="1714"/>
                      <a:pt x="7042" y="1998"/>
                    </a:cubicBezTo>
                    <a:cubicBezTo>
                      <a:pt x="11917" y="2424"/>
                      <a:pt x="14152" y="5882"/>
                      <a:pt x="15438" y="8345"/>
                    </a:cubicBezTo>
                    <a:cubicBezTo>
                      <a:pt x="16725" y="10761"/>
                      <a:pt x="19230" y="21419"/>
                      <a:pt x="19230" y="21419"/>
                    </a:cubicBezTo>
                    <a:cubicBezTo>
                      <a:pt x="19230" y="21419"/>
                      <a:pt x="21600" y="10430"/>
                      <a:pt x="19298" y="6640"/>
                    </a:cubicBezTo>
                    <a:cubicBezTo>
                      <a:pt x="16928" y="2851"/>
                      <a:pt x="13881" y="-181"/>
                      <a:pt x="6974" y="8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5" name="Figura"/>
              <p:cNvSpPr/>
              <p:nvPr/>
            </p:nvSpPr>
            <p:spPr>
              <a:xfrm>
                <a:off x="2387600" y="1993899"/>
                <a:ext cx="307391" cy="774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29" h="21600" extrusionOk="0">
                    <a:moveTo>
                      <a:pt x="4" y="0"/>
                    </a:moveTo>
                    <a:cubicBezTo>
                      <a:pt x="4" y="0"/>
                      <a:pt x="-241" y="1593"/>
                      <a:pt x="3508" y="1948"/>
                    </a:cubicBezTo>
                    <a:cubicBezTo>
                      <a:pt x="7258" y="2302"/>
                      <a:pt x="12311" y="4568"/>
                      <a:pt x="14920" y="7790"/>
                    </a:cubicBezTo>
                    <a:cubicBezTo>
                      <a:pt x="17447" y="11012"/>
                      <a:pt x="18425" y="21600"/>
                      <a:pt x="18425" y="21600"/>
                    </a:cubicBezTo>
                    <a:cubicBezTo>
                      <a:pt x="18425" y="21600"/>
                      <a:pt x="21359" y="7188"/>
                      <a:pt x="18425" y="3930"/>
                    </a:cubicBezTo>
                    <a:cubicBezTo>
                      <a:pt x="14920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6" name="Figura"/>
              <p:cNvSpPr/>
              <p:nvPr/>
            </p:nvSpPr>
            <p:spPr>
              <a:xfrm>
                <a:off x="1295400" y="939800"/>
                <a:ext cx="121921" cy="1219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950" y="0"/>
                      <a:pt x="0" y="4725"/>
                      <a:pt x="0" y="10800"/>
                    </a:cubicBezTo>
                    <a:cubicBezTo>
                      <a:pt x="0" y="16875"/>
                      <a:pt x="4725" y="21600"/>
                      <a:pt x="10800" y="21600"/>
                    </a:cubicBezTo>
                    <a:cubicBezTo>
                      <a:pt x="16650" y="21600"/>
                      <a:pt x="21600" y="16875"/>
                      <a:pt x="21600" y="10800"/>
                    </a:cubicBezTo>
                    <a:cubicBezTo>
                      <a:pt x="21600" y="4725"/>
                      <a:pt x="16650" y="0"/>
                      <a:pt x="10800" y="0"/>
                    </a:cubicBezTo>
                    <a:close/>
                  </a:path>
                </a:pathLst>
              </a:custGeom>
              <a:solidFill>
                <a:srgbClr val="FBCF3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7" name="Figura"/>
              <p:cNvSpPr/>
              <p:nvPr/>
            </p:nvSpPr>
            <p:spPr>
              <a:xfrm>
                <a:off x="2552700" y="2654300"/>
                <a:ext cx="145852" cy="12077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88" h="21600" extrusionOk="0">
                    <a:moveTo>
                      <a:pt x="0" y="0"/>
                    </a:moveTo>
                    <a:cubicBezTo>
                      <a:pt x="0" y="0"/>
                      <a:pt x="686" y="5883"/>
                      <a:pt x="4971" y="9880"/>
                    </a:cubicBezTo>
                    <a:cubicBezTo>
                      <a:pt x="9257" y="13878"/>
                      <a:pt x="1886" y="19351"/>
                      <a:pt x="1886" y="19351"/>
                    </a:cubicBezTo>
                    <a:lnTo>
                      <a:pt x="11314" y="21600"/>
                    </a:lnTo>
                    <a:cubicBezTo>
                      <a:pt x="11314" y="21600"/>
                      <a:pt x="21600" y="14468"/>
                      <a:pt x="19371" y="10448"/>
                    </a:cubicBezTo>
                    <a:cubicBezTo>
                      <a:pt x="17143" y="64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8" name="Figura"/>
              <p:cNvSpPr/>
              <p:nvPr/>
            </p:nvSpPr>
            <p:spPr>
              <a:xfrm>
                <a:off x="2705099" y="3568699"/>
                <a:ext cx="132675" cy="7543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14" h="21564" extrusionOk="0">
                    <a:moveTo>
                      <a:pt x="4124" y="14412"/>
                    </a:moveTo>
                    <a:cubicBezTo>
                      <a:pt x="785" y="17752"/>
                      <a:pt x="0" y="19858"/>
                      <a:pt x="0" y="19858"/>
                    </a:cubicBezTo>
                    <a:lnTo>
                      <a:pt x="18655" y="21564"/>
                    </a:lnTo>
                    <a:cubicBezTo>
                      <a:pt x="18655" y="21564"/>
                      <a:pt x="15709" y="16699"/>
                      <a:pt x="18655" y="11109"/>
                    </a:cubicBezTo>
                    <a:cubicBezTo>
                      <a:pt x="21600" y="5482"/>
                      <a:pt x="20618" y="2796"/>
                      <a:pt x="18655" y="0"/>
                    </a:cubicBezTo>
                    <a:cubicBezTo>
                      <a:pt x="18655" y="-36"/>
                      <a:pt x="7462" y="11073"/>
                      <a:pt x="4124" y="14412"/>
                    </a:cubicBezTo>
                    <a:close/>
                  </a:path>
                </a:pathLst>
              </a:custGeom>
              <a:solidFill>
                <a:srgbClr val="C5334E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9" name="Figura"/>
              <p:cNvSpPr/>
              <p:nvPr/>
            </p:nvSpPr>
            <p:spPr>
              <a:xfrm>
                <a:off x="2273299" y="2222499"/>
                <a:ext cx="377191" cy="1696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18" y="13209"/>
                    </a:moveTo>
                    <a:cubicBezTo>
                      <a:pt x="9527" y="10606"/>
                      <a:pt x="10255" y="6338"/>
                      <a:pt x="10909" y="3670"/>
                    </a:cubicBezTo>
                    <a:cubicBezTo>
                      <a:pt x="11564" y="1002"/>
                      <a:pt x="3927" y="0"/>
                      <a:pt x="3927" y="0"/>
                    </a:cubicBezTo>
                    <a:lnTo>
                      <a:pt x="0" y="614"/>
                    </a:lnTo>
                    <a:cubicBezTo>
                      <a:pt x="0" y="614"/>
                      <a:pt x="2909" y="1067"/>
                      <a:pt x="4364" y="2328"/>
                    </a:cubicBezTo>
                    <a:cubicBezTo>
                      <a:pt x="5600" y="3395"/>
                      <a:pt x="4436" y="12093"/>
                      <a:pt x="4873" y="14713"/>
                    </a:cubicBezTo>
                    <a:cubicBezTo>
                      <a:pt x="5236" y="17057"/>
                      <a:pt x="8873" y="18253"/>
                      <a:pt x="13309" y="19498"/>
                    </a:cubicBezTo>
                    <a:cubicBezTo>
                      <a:pt x="17745" y="20743"/>
                      <a:pt x="20582" y="21600"/>
                      <a:pt x="20582" y="21600"/>
                    </a:cubicBezTo>
                    <a:lnTo>
                      <a:pt x="21600" y="20048"/>
                    </a:lnTo>
                    <a:cubicBezTo>
                      <a:pt x="21600" y="20048"/>
                      <a:pt x="18473" y="18819"/>
                      <a:pt x="16000" y="18189"/>
                    </a:cubicBezTo>
                    <a:cubicBezTo>
                      <a:pt x="10836" y="16847"/>
                      <a:pt x="10109" y="15634"/>
                      <a:pt x="9818" y="13209"/>
                    </a:cubicBezTo>
                    <a:close/>
                  </a:path>
                </a:pathLst>
              </a:custGeom>
              <a:solidFill>
                <a:srgbClr val="FBCF3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0" name="Figura"/>
              <p:cNvSpPr/>
              <p:nvPr/>
            </p:nvSpPr>
            <p:spPr>
              <a:xfrm>
                <a:off x="2552699" y="3784600"/>
                <a:ext cx="356790" cy="621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7" h="21131" extrusionOk="0">
                    <a:moveTo>
                      <a:pt x="10533" y="15725"/>
                    </a:moveTo>
                    <a:cubicBezTo>
                      <a:pt x="6871" y="13781"/>
                      <a:pt x="3657" y="11146"/>
                      <a:pt x="4255" y="8510"/>
                    </a:cubicBezTo>
                    <a:cubicBezTo>
                      <a:pt x="4928" y="5875"/>
                      <a:pt x="5825" y="562"/>
                      <a:pt x="5825" y="562"/>
                    </a:cubicBezTo>
                    <a:lnTo>
                      <a:pt x="1789" y="0"/>
                    </a:lnTo>
                    <a:cubicBezTo>
                      <a:pt x="1789" y="0"/>
                      <a:pt x="-603" y="7214"/>
                      <a:pt x="144" y="10973"/>
                    </a:cubicBezTo>
                    <a:cubicBezTo>
                      <a:pt x="892" y="14731"/>
                      <a:pt x="3508" y="18317"/>
                      <a:pt x="10384" y="19958"/>
                    </a:cubicBezTo>
                    <a:cubicBezTo>
                      <a:pt x="17335" y="21600"/>
                      <a:pt x="20997" y="21038"/>
                      <a:pt x="20997" y="21038"/>
                    </a:cubicBezTo>
                    <a:lnTo>
                      <a:pt x="20250" y="17496"/>
                    </a:lnTo>
                    <a:cubicBezTo>
                      <a:pt x="20250" y="17539"/>
                      <a:pt x="14196" y="17712"/>
                      <a:pt x="10533" y="15725"/>
                    </a:cubicBezTo>
                    <a:close/>
                  </a:path>
                </a:pathLst>
              </a:custGeom>
              <a:solidFill>
                <a:srgbClr val="FBCF3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1" name="Rectángulo"/>
              <p:cNvSpPr/>
              <p:nvPr/>
            </p:nvSpPr>
            <p:spPr>
              <a:xfrm>
                <a:off x="1206500" y="3517900"/>
                <a:ext cx="1160780" cy="50800"/>
              </a:xfrm>
              <a:prstGeom prst="rect">
                <a:avLst/>
              </a:prstGeom>
              <a:solidFill>
                <a:srgbClr val="F2C127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8" name="Grupo"/>
            <p:cNvGrpSpPr/>
            <p:nvPr/>
          </p:nvGrpSpPr>
          <p:grpSpPr>
            <a:xfrm>
              <a:off x="-2159001" y="5270499"/>
              <a:ext cx="15128585" cy="1864362"/>
              <a:chOff x="0" y="0"/>
              <a:chExt cx="15128582" cy="1864360"/>
            </a:xfrm>
          </p:grpSpPr>
          <p:sp>
            <p:nvSpPr>
              <p:cNvPr id="19" name="Figura"/>
              <p:cNvSpPr/>
              <p:nvPr/>
            </p:nvSpPr>
            <p:spPr>
              <a:xfrm>
                <a:off x="10706100" y="1473200"/>
                <a:ext cx="231483" cy="3784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87" h="21600" extrusionOk="0">
                    <a:moveTo>
                      <a:pt x="0" y="0"/>
                    </a:moveTo>
                    <a:cubicBezTo>
                      <a:pt x="0" y="0"/>
                      <a:pt x="-110" y="12467"/>
                      <a:pt x="7935" y="16019"/>
                    </a:cubicBezTo>
                    <a:cubicBezTo>
                      <a:pt x="16090" y="19570"/>
                      <a:pt x="19947" y="21600"/>
                      <a:pt x="19947" y="21600"/>
                    </a:cubicBezTo>
                    <a:cubicBezTo>
                      <a:pt x="19947" y="21600"/>
                      <a:pt x="21490" y="15946"/>
                      <a:pt x="14327" y="10583"/>
                    </a:cubicBezTo>
                    <a:cubicBezTo>
                      <a:pt x="7163" y="521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0" name="Figura"/>
              <p:cNvSpPr/>
              <p:nvPr/>
            </p:nvSpPr>
            <p:spPr>
              <a:xfrm>
                <a:off x="13208000" y="1485900"/>
                <a:ext cx="231483" cy="3784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87" h="21600" extrusionOk="0">
                    <a:moveTo>
                      <a:pt x="0" y="0"/>
                    </a:moveTo>
                    <a:cubicBezTo>
                      <a:pt x="0" y="0"/>
                      <a:pt x="-110" y="12467"/>
                      <a:pt x="7935" y="16019"/>
                    </a:cubicBezTo>
                    <a:cubicBezTo>
                      <a:pt x="16090" y="19570"/>
                      <a:pt x="19947" y="21600"/>
                      <a:pt x="19947" y="21600"/>
                    </a:cubicBezTo>
                    <a:cubicBezTo>
                      <a:pt x="19947" y="21600"/>
                      <a:pt x="21490" y="15946"/>
                      <a:pt x="14327" y="10583"/>
                    </a:cubicBezTo>
                    <a:cubicBezTo>
                      <a:pt x="7274" y="521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" name="Figura"/>
              <p:cNvSpPr/>
              <p:nvPr/>
            </p:nvSpPr>
            <p:spPr>
              <a:xfrm>
                <a:off x="3860800" y="1320799"/>
                <a:ext cx="381001" cy="2959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21600"/>
                      <a:pt x="5832" y="20302"/>
                      <a:pt x="10872" y="16779"/>
                    </a:cubicBezTo>
                    <a:cubicBezTo>
                      <a:pt x="15984" y="13257"/>
                      <a:pt x="21600" y="0"/>
                      <a:pt x="21600" y="0"/>
                    </a:cubicBezTo>
                    <a:cubicBezTo>
                      <a:pt x="21600" y="0"/>
                      <a:pt x="15552" y="1947"/>
                      <a:pt x="8208" y="7880"/>
                    </a:cubicBezTo>
                    <a:cubicBezTo>
                      <a:pt x="864" y="13906"/>
                      <a:pt x="0" y="21600"/>
                      <a:pt x="0" y="21600"/>
                    </a:cubicBez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" name="Figura"/>
              <p:cNvSpPr/>
              <p:nvPr/>
            </p:nvSpPr>
            <p:spPr>
              <a:xfrm>
                <a:off x="1460499" y="1295399"/>
                <a:ext cx="276861" cy="214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21600"/>
                      <a:pt x="5846" y="20322"/>
                      <a:pt x="10899" y="16743"/>
                    </a:cubicBezTo>
                    <a:cubicBezTo>
                      <a:pt x="15952" y="13164"/>
                      <a:pt x="21600" y="0"/>
                      <a:pt x="21600" y="0"/>
                    </a:cubicBezTo>
                    <a:cubicBezTo>
                      <a:pt x="21600" y="0"/>
                      <a:pt x="15556" y="1917"/>
                      <a:pt x="8224" y="7924"/>
                    </a:cubicBezTo>
                    <a:cubicBezTo>
                      <a:pt x="892" y="13804"/>
                      <a:pt x="0" y="21600"/>
                      <a:pt x="0" y="21600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" name="Figura"/>
              <p:cNvSpPr/>
              <p:nvPr/>
            </p:nvSpPr>
            <p:spPr>
              <a:xfrm>
                <a:off x="11226799" y="1219199"/>
                <a:ext cx="276861" cy="214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21600"/>
                      <a:pt x="5846" y="20322"/>
                      <a:pt x="10899" y="16743"/>
                    </a:cubicBezTo>
                    <a:cubicBezTo>
                      <a:pt x="15952" y="13164"/>
                      <a:pt x="21600" y="0"/>
                      <a:pt x="21600" y="0"/>
                    </a:cubicBezTo>
                    <a:cubicBezTo>
                      <a:pt x="21600" y="0"/>
                      <a:pt x="15556" y="1917"/>
                      <a:pt x="8224" y="7924"/>
                    </a:cubicBezTo>
                    <a:cubicBezTo>
                      <a:pt x="892" y="13931"/>
                      <a:pt x="0" y="21600"/>
                      <a:pt x="0" y="21600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" name="Figura"/>
              <p:cNvSpPr/>
              <p:nvPr/>
            </p:nvSpPr>
            <p:spPr>
              <a:xfrm>
                <a:off x="-1" y="1625599"/>
                <a:ext cx="276861" cy="214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21600"/>
                      <a:pt x="5846" y="20322"/>
                      <a:pt x="10899" y="16743"/>
                    </a:cubicBezTo>
                    <a:cubicBezTo>
                      <a:pt x="15952" y="13164"/>
                      <a:pt x="21600" y="0"/>
                      <a:pt x="21600" y="0"/>
                    </a:cubicBezTo>
                    <a:cubicBezTo>
                      <a:pt x="21600" y="0"/>
                      <a:pt x="15556" y="1917"/>
                      <a:pt x="8224" y="7924"/>
                    </a:cubicBezTo>
                    <a:cubicBezTo>
                      <a:pt x="892" y="13931"/>
                      <a:pt x="0" y="21600"/>
                      <a:pt x="0" y="21600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5" name="Figura"/>
              <p:cNvSpPr/>
              <p:nvPr/>
            </p:nvSpPr>
            <p:spPr>
              <a:xfrm>
                <a:off x="13512799" y="1511299"/>
                <a:ext cx="276861" cy="214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21600"/>
                      <a:pt x="5846" y="20322"/>
                      <a:pt x="10899" y="16743"/>
                    </a:cubicBezTo>
                    <a:cubicBezTo>
                      <a:pt x="15952" y="13164"/>
                      <a:pt x="21600" y="0"/>
                      <a:pt x="21600" y="0"/>
                    </a:cubicBezTo>
                    <a:cubicBezTo>
                      <a:pt x="21600" y="0"/>
                      <a:pt x="15556" y="1917"/>
                      <a:pt x="8224" y="7924"/>
                    </a:cubicBezTo>
                    <a:cubicBezTo>
                      <a:pt x="793" y="13931"/>
                      <a:pt x="0" y="21600"/>
                      <a:pt x="0" y="21600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" name="Figura"/>
              <p:cNvSpPr/>
              <p:nvPr/>
            </p:nvSpPr>
            <p:spPr>
              <a:xfrm>
                <a:off x="3200400" y="1651000"/>
                <a:ext cx="429412" cy="140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08" h="20066" extrusionOk="0">
                    <a:moveTo>
                      <a:pt x="14421" y="826"/>
                    </a:moveTo>
                    <a:cubicBezTo>
                      <a:pt x="7242" y="-1534"/>
                      <a:pt x="0" y="1915"/>
                      <a:pt x="0" y="1915"/>
                    </a:cubicBezTo>
                    <a:cubicBezTo>
                      <a:pt x="0" y="1915"/>
                      <a:pt x="6118" y="13169"/>
                      <a:pt x="11237" y="14984"/>
                    </a:cubicBezTo>
                    <a:cubicBezTo>
                      <a:pt x="16356" y="16617"/>
                      <a:pt x="21101" y="20066"/>
                      <a:pt x="21101" y="20066"/>
                    </a:cubicBezTo>
                    <a:cubicBezTo>
                      <a:pt x="21101" y="20066"/>
                      <a:pt x="21600" y="3367"/>
                      <a:pt x="14421" y="826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" name="Figura"/>
              <p:cNvSpPr/>
              <p:nvPr/>
            </p:nvSpPr>
            <p:spPr>
              <a:xfrm>
                <a:off x="10972800" y="1650999"/>
                <a:ext cx="429412" cy="140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08" h="19975" extrusionOk="0">
                    <a:moveTo>
                      <a:pt x="6687" y="895"/>
                    </a:moveTo>
                    <a:cubicBezTo>
                      <a:pt x="-492" y="3235"/>
                      <a:pt x="7" y="19975"/>
                      <a:pt x="7" y="19975"/>
                    </a:cubicBezTo>
                    <a:cubicBezTo>
                      <a:pt x="7" y="19975"/>
                      <a:pt x="4752" y="16555"/>
                      <a:pt x="9871" y="14935"/>
                    </a:cubicBezTo>
                    <a:cubicBezTo>
                      <a:pt x="14990" y="13315"/>
                      <a:pt x="21108" y="1975"/>
                      <a:pt x="21108" y="1975"/>
                    </a:cubicBezTo>
                    <a:cubicBezTo>
                      <a:pt x="21108" y="1975"/>
                      <a:pt x="13866" y="-1625"/>
                      <a:pt x="6687" y="895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" name="Figura"/>
              <p:cNvSpPr/>
              <p:nvPr/>
            </p:nvSpPr>
            <p:spPr>
              <a:xfrm>
                <a:off x="5740400" y="800100"/>
                <a:ext cx="172886" cy="8153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54" h="21600" extrusionOk="0">
                    <a:moveTo>
                      <a:pt x="11203" y="8882"/>
                    </a:moveTo>
                    <a:cubicBezTo>
                      <a:pt x="11663" y="5484"/>
                      <a:pt x="12888" y="0"/>
                      <a:pt x="12888" y="0"/>
                    </a:cubicBezTo>
                    <a:cubicBezTo>
                      <a:pt x="12888" y="0"/>
                      <a:pt x="786" y="4374"/>
                      <a:pt x="20" y="9656"/>
                    </a:cubicBezTo>
                    <a:cubicBezTo>
                      <a:pt x="-746" y="14905"/>
                      <a:pt x="20854" y="21600"/>
                      <a:pt x="20854" y="21600"/>
                    </a:cubicBezTo>
                    <a:cubicBezTo>
                      <a:pt x="20854" y="21600"/>
                      <a:pt x="10743" y="12314"/>
                      <a:pt x="11203" y="8882"/>
                    </a:cubicBez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" name="Figura"/>
              <p:cNvSpPr/>
              <p:nvPr/>
            </p:nvSpPr>
            <p:spPr>
              <a:xfrm>
                <a:off x="5892799" y="965200"/>
                <a:ext cx="290831" cy="6540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65" h="21600" extrusionOk="0">
                    <a:moveTo>
                      <a:pt x="1388" y="10611"/>
                    </a:moveTo>
                    <a:cubicBezTo>
                      <a:pt x="-1735" y="14554"/>
                      <a:pt x="1388" y="21600"/>
                      <a:pt x="1388" y="21600"/>
                    </a:cubicBezTo>
                    <a:cubicBezTo>
                      <a:pt x="1388" y="21600"/>
                      <a:pt x="5378" y="17574"/>
                      <a:pt x="11017" y="11828"/>
                    </a:cubicBezTo>
                    <a:cubicBezTo>
                      <a:pt x="16742" y="6082"/>
                      <a:pt x="19865" y="0"/>
                      <a:pt x="19865" y="0"/>
                    </a:cubicBezTo>
                    <a:cubicBezTo>
                      <a:pt x="19865" y="0"/>
                      <a:pt x="4511" y="6711"/>
                      <a:pt x="1388" y="10611"/>
                    </a:cubicBez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" name="Figura"/>
              <p:cNvSpPr/>
              <p:nvPr/>
            </p:nvSpPr>
            <p:spPr>
              <a:xfrm>
                <a:off x="7505699" y="1181100"/>
                <a:ext cx="290831" cy="6540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65" h="21600" extrusionOk="0">
                    <a:moveTo>
                      <a:pt x="1388" y="10611"/>
                    </a:moveTo>
                    <a:cubicBezTo>
                      <a:pt x="-1735" y="14554"/>
                      <a:pt x="1388" y="21600"/>
                      <a:pt x="1388" y="21600"/>
                    </a:cubicBezTo>
                    <a:cubicBezTo>
                      <a:pt x="1388" y="21600"/>
                      <a:pt x="5378" y="17574"/>
                      <a:pt x="11017" y="11828"/>
                    </a:cubicBezTo>
                    <a:cubicBezTo>
                      <a:pt x="16742" y="6082"/>
                      <a:pt x="19865" y="0"/>
                      <a:pt x="19865" y="0"/>
                    </a:cubicBezTo>
                    <a:cubicBezTo>
                      <a:pt x="19865" y="0"/>
                      <a:pt x="4511" y="6711"/>
                      <a:pt x="1388" y="10611"/>
                    </a:cubicBez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" name="Figura"/>
              <p:cNvSpPr/>
              <p:nvPr/>
            </p:nvSpPr>
            <p:spPr>
              <a:xfrm>
                <a:off x="14135099" y="1155700"/>
                <a:ext cx="290831" cy="6540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65" h="21600" extrusionOk="0">
                    <a:moveTo>
                      <a:pt x="1388" y="10611"/>
                    </a:moveTo>
                    <a:cubicBezTo>
                      <a:pt x="-1735" y="14554"/>
                      <a:pt x="1388" y="21600"/>
                      <a:pt x="1388" y="21600"/>
                    </a:cubicBezTo>
                    <a:cubicBezTo>
                      <a:pt x="1388" y="21600"/>
                      <a:pt x="5378" y="17574"/>
                      <a:pt x="11017" y="11828"/>
                    </a:cubicBezTo>
                    <a:cubicBezTo>
                      <a:pt x="16742" y="6082"/>
                      <a:pt x="19865" y="0"/>
                      <a:pt x="19865" y="0"/>
                    </a:cubicBezTo>
                    <a:cubicBezTo>
                      <a:pt x="19865" y="0"/>
                      <a:pt x="4511" y="6669"/>
                      <a:pt x="1388" y="10611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" name="Figura"/>
              <p:cNvSpPr/>
              <p:nvPr/>
            </p:nvSpPr>
            <p:spPr>
              <a:xfrm>
                <a:off x="5905499" y="1295400"/>
                <a:ext cx="565864" cy="3263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59" h="21600" extrusionOk="0">
                    <a:moveTo>
                      <a:pt x="26" y="21600"/>
                    </a:moveTo>
                    <a:cubicBezTo>
                      <a:pt x="26" y="21600"/>
                      <a:pt x="5934" y="16809"/>
                      <a:pt x="9621" y="11851"/>
                    </a:cubicBezTo>
                    <a:cubicBezTo>
                      <a:pt x="13308" y="6892"/>
                      <a:pt x="21059" y="0"/>
                      <a:pt x="21059" y="0"/>
                    </a:cubicBezTo>
                    <a:cubicBezTo>
                      <a:pt x="21059" y="0"/>
                      <a:pt x="7730" y="1849"/>
                      <a:pt x="3571" y="8321"/>
                    </a:cubicBezTo>
                    <a:cubicBezTo>
                      <a:pt x="-541" y="14792"/>
                      <a:pt x="26" y="21600"/>
                      <a:pt x="26" y="21600"/>
                    </a:cubicBez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" name="Figura"/>
              <p:cNvSpPr/>
              <p:nvPr/>
            </p:nvSpPr>
            <p:spPr>
              <a:xfrm>
                <a:off x="5308600" y="1422400"/>
                <a:ext cx="607060" cy="2006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33" y="1504"/>
                    </a:moveTo>
                    <a:cubicBezTo>
                      <a:pt x="7953" y="957"/>
                      <a:pt x="0" y="0"/>
                      <a:pt x="0" y="0"/>
                    </a:cubicBezTo>
                    <a:cubicBezTo>
                      <a:pt x="0" y="0"/>
                      <a:pt x="3570" y="16132"/>
                      <a:pt x="10800" y="17089"/>
                    </a:cubicBezTo>
                    <a:cubicBezTo>
                      <a:pt x="18030" y="18046"/>
                      <a:pt x="21600" y="21600"/>
                      <a:pt x="21600" y="21600"/>
                    </a:cubicBezTo>
                    <a:cubicBezTo>
                      <a:pt x="21600" y="21600"/>
                      <a:pt x="17759" y="2051"/>
                      <a:pt x="12833" y="1504"/>
                    </a:cubicBez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4" name="Figura"/>
              <p:cNvSpPr/>
              <p:nvPr/>
            </p:nvSpPr>
            <p:spPr>
              <a:xfrm>
                <a:off x="7950199" y="990600"/>
                <a:ext cx="308436" cy="5803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21" h="21600" extrusionOk="0">
                    <a:moveTo>
                      <a:pt x="0" y="0"/>
                    </a:moveTo>
                    <a:cubicBezTo>
                      <a:pt x="0" y="0"/>
                      <a:pt x="162" y="7751"/>
                      <a:pt x="6171" y="12147"/>
                    </a:cubicBezTo>
                    <a:cubicBezTo>
                      <a:pt x="12099" y="16543"/>
                      <a:pt x="19245" y="21600"/>
                      <a:pt x="19245" y="21600"/>
                    </a:cubicBezTo>
                    <a:cubicBezTo>
                      <a:pt x="19245" y="21600"/>
                      <a:pt x="21600" y="18291"/>
                      <a:pt x="15835" y="13329"/>
                    </a:cubicBezTo>
                    <a:cubicBezTo>
                      <a:pt x="10150" y="841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" name="Figura"/>
              <p:cNvSpPr/>
              <p:nvPr/>
            </p:nvSpPr>
            <p:spPr>
              <a:xfrm>
                <a:off x="8242299" y="1282700"/>
                <a:ext cx="535947" cy="2895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9" h="21600" extrusionOk="0">
                    <a:moveTo>
                      <a:pt x="13889" y="13074"/>
                    </a:moveTo>
                    <a:cubicBezTo>
                      <a:pt x="18740" y="5400"/>
                      <a:pt x="21549" y="0"/>
                      <a:pt x="21549" y="0"/>
                    </a:cubicBezTo>
                    <a:cubicBezTo>
                      <a:pt x="21549" y="0"/>
                      <a:pt x="8579" y="5874"/>
                      <a:pt x="0" y="21600"/>
                    </a:cubicBezTo>
                    <a:cubicBezTo>
                      <a:pt x="-51" y="21600"/>
                      <a:pt x="8987" y="20653"/>
                      <a:pt x="13889" y="13074"/>
                    </a:cubicBez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" name="Figura"/>
              <p:cNvSpPr/>
              <p:nvPr/>
            </p:nvSpPr>
            <p:spPr>
              <a:xfrm>
                <a:off x="8242299" y="990600"/>
                <a:ext cx="247043" cy="5791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34" h="21600" extrusionOk="0">
                    <a:moveTo>
                      <a:pt x="6105" y="8858"/>
                    </a:moveTo>
                    <a:cubicBezTo>
                      <a:pt x="-960" y="12647"/>
                      <a:pt x="49" y="21600"/>
                      <a:pt x="49" y="21600"/>
                    </a:cubicBezTo>
                    <a:cubicBezTo>
                      <a:pt x="49" y="21600"/>
                      <a:pt x="10547" y="16342"/>
                      <a:pt x="15593" y="10800"/>
                    </a:cubicBezTo>
                    <a:cubicBezTo>
                      <a:pt x="20640" y="5211"/>
                      <a:pt x="19530" y="0"/>
                      <a:pt x="19530" y="0"/>
                    </a:cubicBezTo>
                    <a:cubicBezTo>
                      <a:pt x="19530" y="0"/>
                      <a:pt x="13171" y="5068"/>
                      <a:pt x="6105" y="8858"/>
                    </a:cubicBez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7" name="Figura"/>
              <p:cNvSpPr/>
              <p:nvPr/>
            </p:nvSpPr>
            <p:spPr>
              <a:xfrm>
                <a:off x="4483099" y="0"/>
                <a:ext cx="312422" cy="3403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698" y="12251"/>
                    </a:moveTo>
                    <a:cubicBezTo>
                      <a:pt x="6498" y="7173"/>
                      <a:pt x="0" y="0"/>
                      <a:pt x="0" y="0"/>
                    </a:cubicBezTo>
                    <a:cubicBezTo>
                      <a:pt x="0" y="0"/>
                      <a:pt x="88" y="806"/>
                      <a:pt x="263" y="2096"/>
                    </a:cubicBezTo>
                    <a:cubicBezTo>
                      <a:pt x="702" y="5158"/>
                      <a:pt x="2020" y="10961"/>
                      <a:pt x="5444" y="14910"/>
                    </a:cubicBezTo>
                    <a:cubicBezTo>
                      <a:pt x="10185" y="20472"/>
                      <a:pt x="21600" y="21600"/>
                      <a:pt x="21600" y="21600"/>
                    </a:cubicBezTo>
                    <a:cubicBezTo>
                      <a:pt x="21600" y="21600"/>
                      <a:pt x="20898" y="17409"/>
                      <a:pt x="13698" y="12251"/>
                    </a:cubicBez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" name="Figura"/>
              <p:cNvSpPr/>
              <p:nvPr/>
            </p:nvSpPr>
            <p:spPr>
              <a:xfrm>
                <a:off x="3556000" y="1092200"/>
                <a:ext cx="319665" cy="5219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62" h="21600" extrusionOk="0">
                    <a:moveTo>
                      <a:pt x="0" y="0"/>
                    </a:moveTo>
                    <a:cubicBezTo>
                      <a:pt x="0" y="0"/>
                      <a:pt x="-159" y="12455"/>
                      <a:pt x="7971" y="16029"/>
                    </a:cubicBezTo>
                    <a:cubicBezTo>
                      <a:pt x="16101" y="19603"/>
                      <a:pt x="19927" y="21600"/>
                      <a:pt x="19927" y="21600"/>
                    </a:cubicBezTo>
                    <a:cubicBezTo>
                      <a:pt x="19927" y="21600"/>
                      <a:pt x="21441" y="15977"/>
                      <a:pt x="14347" y="10564"/>
                    </a:cubicBezTo>
                    <a:cubicBezTo>
                      <a:pt x="7254" y="520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9BF6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9" name="Figura"/>
              <p:cNvSpPr/>
              <p:nvPr/>
            </p:nvSpPr>
            <p:spPr>
              <a:xfrm>
                <a:off x="1143000" y="1244600"/>
                <a:ext cx="231483" cy="3784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87" h="21600" extrusionOk="0">
                    <a:moveTo>
                      <a:pt x="0" y="0"/>
                    </a:moveTo>
                    <a:cubicBezTo>
                      <a:pt x="0" y="0"/>
                      <a:pt x="-110" y="12467"/>
                      <a:pt x="7935" y="16019"/>
                    </a:cubicBezTo>
                    <a:cubicBezTo>
                      <a:pt x="16090" y="19570"/>
                      <a:pt x="19947" y="21600"/>
                      <a:pt x="19947" y="21600"/>
                    </a:cubicBezTo>
                    <a:cubicBezTo>
                      <a:pt x="19947" y="21600"/>
                      <a:pt x="21490" y="15946"/>
                      <a:pt x="14327" y="10583"/>
                    </a:cubicBezTo>
                    <a:cubicBezTo>
                      <a:pt x="7163" y="521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" name="Figura"/>
              <p:cNvSpPr/>
              <p:nvPr/>
            </p:nvSpPr>
            <p:spPr>
              <a:xfrm>
                <a:off x="7239000" y="1485900"/>
                <a:ext cx="231483" cy="3784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87" h="21600" extrusionOk="0">
                    <a:moveTo>
                      <a:pt x="0" y="0"/>
                    </a:moveTo>
                    <a:cubicBezTo>
                      <a:pt x="0" y="0"/>
                      <a:pt x="-110" y="12467"/>
                      <a:pt x="7935" y="16019"/>
                    </a:cubicBezTo>
                    <a:cubicBezTo>
                      <a:pt x="16090" y="19570"/>
                      <a:pt x="19947" y="21600"/>
                      <a:pt x="19947" y="21600"/>
                    </a:cubicBezTo>
                    <a:cubicBezTo>
                      <a:pt x="19947" y="21600"/>
                      <a:pt x="21490" y="15946"/>
                      <a:pt x="14327" y="10583"/>
                    </a:cubicBezTo>
                    <a:cubicBezTo>
                      <a:pt x="7163" y="521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1" name="Figura"/>
              <p:cNvSpPr/>
              <p:nvPr/>
            </p:nvSpPr>
            <p:spPr>
              <a:xfrm>
                <a:off x="14897100" y="1473200"/>
                <a:ext cx="231483" cy="3784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87" h="21600" extrusionOk="0">
                    <a:moveTo>
                      <a:pt x="0" y="0"/>
                    </a:moveTo>
                    <a:cubicBezTo>
                      <a:pt x="0" y="0"/>
                      <a:pt x="-110" y="12467"/>
                      <a:pt x="7935" y="16019"/>
                    </a:cubicBezTo>
                    <a:cubicBezTo>
                      <a:pt x="15980" y="19570"/>
                      <a:pt x="19947" y="21600"/>
                      <a:pt x="19947" y="21600"/>
                    </a:cubicBezTo>
                    <a:cubicBezTo>
                      <a:pt x="19947" y="21600"/>
                      <a:pt x="21490" y="15946"/>
                      <a:pt x="14327" y="10583"/>
                    </a:cubicBezTo>
                    <a:cubicBezTo>
                      <a:pt x="7274" y="521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AC51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Marcador de número de diapositiva 10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2</a:t>
            </a:fld>
            <a:endParaRPr lang="tr-TR" dirty="0"/>
          </a:p>
        </p:txBody>
      </p:sp>
      <p:pic>
        <p:nvPicPr>
          <p:cNvPr id="33" name="Image 32" descr="Une image contenant texte&#10;&#10;Description générée automatiquement">
            <a:extLst>
              <a:ext uri="{FF2B5EF4-FFF2-40B4-BE49-F238E27FC236}">
                <a16:creationId xmlns:a16="http://schemas.microsoft.com/office/drawing/2014/main" id="{3D43C78F-E8E5-808E-87E1-DA06358D2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828800"/>
            <a:ext cx="13584577" cy="32051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Marcador de número de diapositiva 10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3</a:t>
            </a:fld>
            <a:endParaRPr lang="tr-T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F60D90-9782-29A3-B76D-F47CE648A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7150"/>
            <a:ext cx="12039600" cy="902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908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Marcador de número de diapositiva 10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4</a:t>
            </a:fld>
            <a:endParaRPr lang="tr-T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7A386AC-4783-0109-D781-5BFCAFDF4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9144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654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Marcador de número de diapositiva 10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5</a:t>
            </a:fld>
            <a:endParaRPr lang="tr-TR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48909B0-8EF5-0163-352E-DA23A9EA1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171450"/>
            <a:ext cx="11734800" cy="880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10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Marcador de número de diapositiva 10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6</a:t>
            </a:fld>
            <a:endParaRPr lang="tr-TR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BEB1E0C-E381-11BD-1D0F-8374C5DBD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9144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681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Marcador de número de diapositiva 10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7</a:t>
            </a:fld>
            <a:endParaRPr lang="tr-TR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F0C52F3-537F-1022-1165-A5B06A2E0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0"/>
            <a:ext cx="12039600" cy="902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98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Marcador de número de diapositiva 10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8</a:t>
            </a:fld>
            <a:endParaRPr lang="tr-TR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224FD77-6641-ABB5-99F4-B6F94FD1F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57150"/>
            <a:ext cx="12039600" cy="902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652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Marcador de número de diapositiva 10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9</a:t>
            </a:fld>
            <a:endParaRPr lang="tr-T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A83D1D-7ABC-2B22-A15B-ECAAD58FC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37" y="3328987"/>
            <a:ext cx="1494472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0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Marcador de número de diapositiva 10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10</a:t>
            </a:fld>
            <a:endParaRPr lang="tr-TR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DF867C6-4AB4-5E54-2252-3FFF7FEB4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57150"/>
            <a:ext cx="12115800" cy="908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976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Marcador de número de diapositiva 10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11</a:t>
            </a:fld>
            <a:endParaRPr lang="tr-TR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43BCBD4-BD83-5919-DA0C-835A329F6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0"/>
            <a:ext cx="12039600" cy="902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856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Marcador de número de diapositiva 10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pPr/>
              <a:t>12</a:t>
            </a:fld>
            <a:endParaRPr lang="tr-TR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1D3ECB9-28F9-AF42-CA68-054B4108D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502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 descr="Caméra vidéo avec un remplissage uni">
            <a:extLst>
              <a:ext uri="{FF2B5EF4-FFF2-40B4-BE49-F238E27FC236}">
                <a16:creationId xmlns:a16="http://schemas.microsoft.com/office/drawing/2014/main" id="{3FDA78C5-4E80-11B1-DBE8-440E38B99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4929" y="3619500"/>
            <a:ext cx="1905000" cy="1905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3598740-71E1-F609-ABA5-8ACFE27B935C}"/>
              </a:ext>
            </a:extLst>
          </p:cNvPr>
          <p:cNvSpPr txBox="1"/>
          <p:nvPr/>
        </p:nvSpPr>
        <p:spPr>
          <a:xfrm>
            <a:off x="4165600" y="2590800"/>
            <a:ext cx="8128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EB0076"/>
                </a:solidFill>
                <a:latin typeface="Castellar" panose="020A0402060406010301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Quelle histoire : les Romains</a:t>
            </a:r>
            <a:endParaRPr lang="fr-FR" sz="3200" b="1" dirty="0">
              <a:solidFill>
                <a:srgbClr val="EB0076"/>
              </a:solidFill>
              <a:latin typeface="Castellar" panose="020A040206040601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039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21</Words>
  <Application>Microsoft Office PowerPoint</Application>
  <PresentationFormat>Personnalisé</PresentationFormat>
  <Paragraphs>14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Castellar</vt:lpstr>
      <vt:lpstr>Cinzel</vt:lpstr>
      <vt:lpstr>PT Serif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Solène Ezingeard</cp:lastModifiedBy>
  <cp:revision>28</cp:revision>
  <dcterms:created xsi:type="dcterms:W3CDTF">2006-08-16T00:00:00Z</dcterms:created>
  <dcterms:modified xsi:type="dcterms:W3CDTF">2023-03-11T10:38:42Z</dcterms:modified>
</cp:coreProperties>
</file>