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94" r:id="rId4"/>
    <p:sldId id="259" r:id="rId5"/>
    <p:sldId id="260" r:id="rId6"/>
    <p:sldId id="261" r:id="rId7"/>
    <p:sldId id="295" r:id="rId8"/>
    <p:sldId id="296" r:id="rId9"/>
    <p:sldId id="297" r:id="rId10"/>
    <p:sldId id="298" r:id="rId1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8F1"/>
    <a:srgbClr val="EC037C"/>
    <a:srgbClr val="C70B45"/>
    <a:srgbClr val="FFCC00"/>
    <a:srgbClr val="CC6600"/>
    <a:srgbClr val="CD53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52" autoAdjust="0"/>
  </p:normalViewPr>
  <p:slideViewPr>
    <p:cSldViewPr>
      <p:cViewPr varScale="1">
        <p:scale>
          <a:sx n="85" d="100"/>
          <a:sy n="85" d="100"/>
        </p:scale>
        <p:origin x="99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15053-9C5D-5040-CBA1-58DC14E410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25C4126-1992-EEE9-AADD-1945DCC82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857A71-68D9-A073-3A6C-CB51AD412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F5DFD2-378D-7AE4-D3D1-F8557CBA2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1D995E-D0CB-91B9-1FFF-F5CA26CF7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35458-1CF9-449B-806E-7500C43A8642}" type="slidenum">
              <a:rPr lang="es-ES" altLang="fr-FR"/>
              <a:pPr/>
              <a:t>‹N°›</a:t>
            </a:fld>
            <a:endParaRPr lang="es-ES" altLang="fr-FR" dirty="0"/>
          </a:p>
        </p:txBody>
      </p:sp>
    </p:spTree>
    <p:extLst>
      <p:ext uri="{BB962C8B-B14F-4D97-AF65-F5344CB8AC3E}">
        <p14:creationId xmlns:p14="http://schemas.microsoft.com/office/powerpoint/2010/main" val="1345439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8DAEAB-CE1F-7E7F-68F5-39EF9C8D2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88A64-F5CB-EBE9-CC1A-8C00DE52D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599F4B-2D2A-861E-641A-8DFF76374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D9FE0C-E8E0-CE36-2CE1-83758288F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D4C0DC-B580-E07C-1266-5304B196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D38FDD-95E6-4A5A-8E92-CA3C636E1BC2}" type="slidenum">
              <a:rPr lang="es-ES" altLang="fr-FR"/>
              <a:pPr/>
              <a:t>‹N°›</a:t>
            </a:fld>
            <a:endParaRPr lang="es-ES" altLang="fr-FR" dirty="0"/>
          </a:p>
        </p:txBody>
      </p:sp>
    </p:spTree>
    <p:extLst>
      <p:ext uri="{BB962C8B-B14F-4D97-AF65-F5344CB8AC3E}">
        <p14:creationId xmlns:p14="http://schemas.microsoft.com/office/powerpoint/2010/main" val="12475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4EBF5C-A1AF-F682-3DC4-00F7CEC39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6F755C-28A4-0E70-9084-A55EA441B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5B7EEE-7D05-5D51-0258-5F113D9E0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D67C42-B348-8F61-982C-B34F8DAD0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3A0D35-9FC6-0B47-289B-F4DE12D81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CA130-DA0F-4647-A865-2421890DA4E8}" type="slidenum">
              <a:rPr lang="es-ES" altLang="fr-FR"/>
              <a:pPr/>
              <a:t>‹N°›</a:t>
            </a:fld>
            <a:endParaRPr lang="es-ES" altLang="fr-FR" dirty="0"/>
          </a:p>
        </p:txBody>
      </p:sp>
    </p:spTree>
    <p:extLst>
      <p:ext uri="{BB962C8B-B14F-4D97-AF65-F5344CB8AC3E}">
        <p14:creationId xmlns:p14="http://schemas.microsoft.com/office/powerpoint/2010/main" val="253756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DD94A-12F2-F2BE-CD73-55F383EC7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3F064A-7FD9-9B94-6100-FE742CA3DE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848D89-AB57-5E8F-45C1-6D580BB18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527226-011D-32AE-2813-A7786CCED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FDEE5-B52A-A964-74A8-364C90E51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5B9CB7-4F8F-9ACD-B9AF-D7238307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0E02A1-752F-40C4-8ECF-2CC821D65557}" type="slidenum">
              <a:rPr lang="es-ES" altLang="fr-FR"/>
              <a:pPr/>
              <a:t>‹N°›</a:t>
            </a:fld>
            <a:endParaRPr lang="es-ES" altLang="fr-FR" dirty="0"/>
          </a:p>
        </p:txBody>
      </p:sp>
    </p:spTree>
    <p:extLst>
      <p:ext uri="{BB962C8B-B14F-4D97-AF65-F5344CB8AC3E}">
        <p14:creationId xmlns:p14="http://schemas.microsoft.com/office/powerpoint/2010/main" val="399717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558F57-D471-2C95-C658-0C20CD265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9C6A7C-4B5F-A796-C841-DD72DFDFC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4C528B-3360-5AF0-DACA-208139160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D909D72-BD03-F786-C7D7-E354A3EE4A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64654-783D-1C53-87F6-AFE5B2905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D27CD17-2D78-61CF-A5C0-04780474B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D2E3EB5-47B6-2028-20B2-D852934EB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7FFA3F1-D078-1444-FBFF-7940AF818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51587-35FD-4F96-B3E4-E592F99D716A}" type="slidenum">
              <a:rPr lang="es-ES" altLang="fr-FR"/>
              <a:pPr/>
              <a:t>‹N°›</a:t>
            </a:fld>
            <a:endParaRPr lang="es-ES" altLang="fr-FR" dirty="0"/>
          </a:p>
        </p:txBody>
      </p:sp>
    </p:spTree>
    <p:extLst>
      <p:ext uri="{BB962C8B-B14F-4D97-AF65-F5344CB8AC3E}">
        <p14:creationId xmlns:p14="http://schemas.microsoft.com/office/powerpoint/2010/main" val="1659446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29F848-2652-7A5A-3472-EEA39F407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15C8B32-5922-8E24-80C3-DFA5348D5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3C05C3A-1439-3CBC-4236-7B8980E17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9DF8A72-C280-8961-CD8B-AD6D25DF0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B92236-7FAE-4B71-B1D9-865B6BACBBC0}" type="slidenum">
              <a:rPr lang="es-ES" altLang="fr-FR"/>
              <a:pPr/>
              <a:t>‹N°›</a:t>
            </a:fld>
            <a:endParaRPr lang="es-ES" altLang="fr-FR" dirty="0"/>
          </a:p>
        </p:txBody>
      </p:sp>
    </p:spTree>
    <p:extLst>
      <p:ext uri="{BB962C8B-B14F-4D97-AF65-F5344CB8AC3E}">
        <p14:creationId xmlns:p14="http://schemas.microsoft.com/office/powerpoint/2010/main" val="29546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B4EA256-5990-C8E6-41B9-4539F5310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9BDA890-B97D-B1A5-300D-35D3CCD4E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AD844C-E6C5-049A-C500-4960B4862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0443E-2E62-4825-96D4-4AA2F879EEDE}" type="slidenum">
              <a:rPr lang="es-ES" altLang="fr-FR"/>
              <a:pPr/>
              <a:t>‹N°›</a:t>
            </a:fld>
            <a:endParaRPr lang="es-ES" altLang="fr-FR" dirty="0"/>
          </a:p>
        </p:txBody>
      </p:sp>
    </p:spTree>
    <p:extLst>
      <p:ext uri="{BB962C8B-B14F-4D97-AF65-F5344CB8AC3E}">
        <p14:creationId xmlns:p14="http://schemas.microsoft.com/office/powerpoint/2010/main" val="2457824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E74DC-7D19-60B3-421B-F0A983C31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F11290-24A2-31DD-8823-BE6D89BB0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477FF34-E1DF-1A9F-5E40-5FC811324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35EDCE-DBDD-4389-EAD6-C8838BA7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A91F35-B79E-46EE-23E4-CD47E2023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5B9C91E-8397-2793-D9F4-DFD24FB43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1DD1B-5402-4EAE-ACF8-4C8985C106D2}" type="slidenum">
              <a:rPr lang="es-ES" altLang="fr-FR"/>
              <a:pPr/>
              <a:t>‹N°›</a:t>
            </a:fld>
            <a:endParaRPr lang="es-ES" altLang="fr-FR" dirty="0"/>
          </a:p>
        </p:txBody>
      </p:sp>
    </p:spTree>
    <p:extLst>
      <p:ext uri="{BB962C8B-B14F-4D97-AF65-F5344CB8AC3E}">
        <p14:creationId xmlns:p14="http://schemas.microsoft.com/office/powerpoint/2010/main" val="845165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381F37-5BF5-BF1E-973D-BAF9ED30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1685F54-49DB-875C-303C-C929EE395E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B03B6C-5B4D-C5EF-C9A7-57260CD33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493378-1CB8-2E4D-FCB8-DA6D88BD5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E1335F-675F-E278-945D-6461B006B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40071E-BE96-386B-BBDD-1BCAA0203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C74F2-82B1-476B-813A-8ED64CCFAC83}" type="slidenum">
              <a:rPr lang="es-ES" altLang="fr-FR"/>
              <a:pPr/>
              <a:t>‹N°›</a:t>
            </a:fld>
            <a:endParaRPr lang="es-ES" altLang="fr-FR" dirty="0"/>
          </a:p>
        </p:txBody>
      </p:sp>
    </p:spTree>
    <p:extLst>
      <p:ext uri="{BB962C8B-B14F-4D97-AF65-F5344CB8AC3E}">
        <p14:creationId xmlns:p14="http://schemas.microsoft.com/office/powerpoint/2010/main" val="32996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FFF82A-E6C3-E8DD-F68E-CBB362B95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810D272-901A-7065-4A5C-66AF80F70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0AFF78-5017-125F-9B92-823B57585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C19E3D-8CA5-6E3E-BD8C-A6CBAF24C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B2A396-33B2-0DB4-354B-4B34A5B9A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5DFE8-3172-42EE-B66F-45ED058E62C8}" type="slidenum">
              <a:rPr lang="es-ES" altLang="fr-FR"/>
              <a:pPr/>
              <a:t>‹N°›</a:t>
            </a:fld>
            <a:endParaRPr lang="es-ES" altLang="fr-FR" dirty="0"/>
          </a:p>
        </p:txBody>
      </p:sp>
    </p:spTree>
    <p:extLst>
      <p:ext uri="{BB962C8B-B14F-4D97-AF65-F5344CB8AC3E}">
        <p14:creationId xmlns:p14="http://schemas.microsoft.com/office/powerpoint/2010/main" val="32001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19D6822-F5EE-F40D-790A-BFB10BC3A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5FE1D5A-4999-8649-175E-30A4D0D138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B88F77-A823-1B96-7554-3A878B942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7AA7AC-343E-AE97-CC70-4BC3B6F5C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4B52C1-4268-D62F-46D8-BA606968A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B47851-3484-475D-B682-724DE14EE0FC}" type="slidenum">
              <a:rPr lang="es-ES" altLang="fr-FR"/>
              <a:pPr/>
              <a:t>‹N°›</a:t>
            </a:fld>
            <a:endParaRPr lang="es-ES" altLang="fr-FR" dirty="0"/>
          </a:p>
        </p:txBody>
      </p:sp>
    </p:spTree>
    <p:extLst>
      <p:ext uri="{BB962C8B-B14F-4D97-AF65-F5344CB8AC3E}">
        <p14:creationId xmlns:p14="http://schemas.microsoft.com/office/powerpoint/2010/main" val="1396579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268BC2A-D9E6-A3B0-8353-F53053917C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fr-FR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C6CEED4-3D0B-1B84-76DF-D7CED33C0D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fr-FR"/>
              <a:t>Haga clic para modificar el estilo de texto del patrón</a:t>
            </a:r>
          </a:p>
          <a:p>
            <a:pPr lvl="1"/>
            <a:r>
              <a:rPr lang="es-ES" altLang="fr-FR"/>
              <a:t>Segundo nivel</a:t>
            </a:r>
          </a:p>
          <a:p>
            <a:pPr lvl="2"/>
            <a:r>
              <a:rPr lang="es-ES" altLang="fr-FR"/>
              <a:t>Tercer nivel</a:t>
            </a:r>
          </a:p>
          <a:p>
            <a:pPr lvl="3"/>
            <a:r>
              <a:rPr lang="es-ES" altLang="fr-FR"/>
              <a:t>Cuarto nivel</a:t>
            </a:r>
          </a:p>
          <a:p>
            <a:pPr lvl="4"/>
            <a:r>
              <a:rPr lang="es-ES" altLang="fr-FR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163FCCC-BAA2-44D0-BE95-C81D92319F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fr-FR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7363D8A-B9B8-65A4-447F-EFC8109B18F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fr-FR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D179A65-8DFA-340B-1DE4-A0EB9F2F5E9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57FDB5D-9BB0-4536-BECC-B4226FB91593}" type="slidenum">
              <a:rPr lang="es-ES" altLang="fr-FR"/>
              <a:pPr/>
              <a:t>‹N°›</a:t>
            </a:fld>
            <a:endParaRPr lang="es-ES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4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Rectangle 78">
            <a:extLst>
              <a:ext uri="{FF2B5EF4-FFF2-40B4-BE49-F238E27FC236}">
                <a16:creationId xmlns:a16="http://schemas.microsoft.com/office/drawing/2014/main" id="{69FF64B4-AEE9-DCDF-03F3-49E32835DAF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560" y="3645024"/>
            <a:ext cx="8208267" cy="1079500"/>
          </a:xfrm>
        </p:spPr>
        <p:txBody>
          <a:bodyPr anchor="ctr"/>
          <a:lstStyle/>
          <a:p>
            <a:r>
              <a:rPr lang="es-UY" altLang="fr-FR" b="1" dirty="0">
                <a:solidFill>
                  <a:srgbClr val="C70B45"/>
                </a:solidFill>
              </a:rPr>
              <a:t>Clovis, roi des </a:t>
            </a:r>
            <a:r>
              <a:rPr lang="fr-FR" altLang="fr-FR" b="1" dirty="0">
                <a:solidFill>
                  <a:srgbClr val="C70B45"/>
                </a:solidFill>
              </a:rPr>
              <a:t>Francs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601A1-FAE5-2AF0-643D-A69670DB12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EACD8A-89F0-55A6-EA1B-F6C99F8312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AF1A75-A828-00D4-18AB-9B42F8A3A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85725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721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6919C5E-EC4D-40DF-2E41-91D0A97F3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85725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413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45E047E-9313-D1AA-4D0C-F823AE650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85725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1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16729A2-704A-D3F7-BC4C-AEB1EE668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85725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861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F42DEEA-EEF5-5822-D877-C5452D4C1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85725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0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9E47C19-BC68-CD4B-0205-320E404EC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85725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856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70716EE-F1A1-20AB-BB9F-C662A04A6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85725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60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5023D39-7633-0592-F90E-07142C47E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85725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52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FC41AF1-3E0E-56EC-E2C2-93E7D18EA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85725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62395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3376</TotalTime>
  <Words>5</Words>
  <Application>Microsoft Office PowerPoint</Application>
  <PresentationFormat>Affichage à l'écran (4:3)</PresentationFormat>
  <Paragraphs>1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2" baseType="lpstr">
      <vt:lpstr>Arial</vt:lpstr>
      <vt:lpstr>Diseño predeterminado</vt:lpstr>
      <vt:lpstr>Clovis, roi des Francs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Solène Ezingeard</cp:lastModifiedBy>
  <cp:revision>527</cp:revision>
  <dcterms:created xsi:type="dcterms:W3CDTF">2010-05-23T14:28:12Z</dcterms:created>
  <dcterms:modified xsi:type="dcterms:W3CDTF">2023-03-11T10:40:04Z</dcterms:modified>
</cp:coreProperties>
</file>