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56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5A30"/>
    <a:srgbClr val="697F5B"/>
    <a:srgbClr val="E6C25C"/>
    <a:srgbClr val="E0CC84"/>
    <a:srgbClr val="F1DE8F"/>
    <a:srgbClr val="F2E586"/>
    <a:srgbClr val="EAEE98"/>
    <a:srgbClr val="F7D465"/>
    <a:srgbClr val="E7DA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3C95B-C42F-4EDA-BD05-4484CA9A9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D143175-E8B9-4731-94F3-0024EE8AA8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01F3DE-2D91-40CF-9E3F-358611E6D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C9723-CBCE-4E4C-BC35-35D95C968F78}" type="datetimeFigureOut">
              <a:rPr lang="fr-FR" smtClean="0"/>
              <a:t>25/03/2023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1482FA-795F-4A5E-A6EE-326F9C89E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4C026E-F33D-4584-BBFE-B72F47A19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D1623-40F0-4620-A2CE-582B1791B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413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C727FB-1D5C-45A8-BE9D-9ED049FEB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4E483F-2166-4DBB-8931-A14DB1A1F4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0B7C22-FC93-4E13-970F-B6D63B8E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C9723-CBCE-4E4C-BC35-35D95C968F78}" type="datetimeFigureOut">
              <a:rPr lang="fr-FR" smtClean="0"/>
              <a:t>25/03/2023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C50F0F-2F3C-4023-A1B6-199E41F9A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1ED585-7268-411C-82CC-2421B73AA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D1623-40F0-4620-A2CE-582B1791B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2143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5F8D37-8957-4349-BE0C-2693B6858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FCD360-5C4B-434D-8B78-575AABA38D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45613D-A486-4605-BD2D-3D6B5F251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C9723-CBCE-4E4C-BC35-35D95C968F78}" type="datetimeFigureOut">
              <a:rPr lang="fr-FR" smtClean="0"/>
              <a:t>25/03/2023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FB0869-7F84-46B7-9C8F-363A2EEE9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492546-769F-4A1E-8BF4-4EE863F5C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D1623-40F0-4620-A2CE-582B1791B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7328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0AD43E-FF0A-4719-9E70-19EB9C539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FB54CEF-6ACC-42AD-B4EF-F333E935E1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6892620-8F95-49DD-9984-5836647A6E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CB4201D-E41D-4E7B-9641-E2A7FE88A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C9723-CBCE-4E4C-BC35-35D95C968F78}" type="datetimeFigureOut">
              <a:rPr lang="fr-FR" smtClean="0"/>
              <a:t>25/03/2023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B137BF7-2936-4523-AFBE-7841BBC4A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BAF6E0-FB6C-405E-8D20-189D403AA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D1623-40F0-4620-A2CE-582B1791B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9027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736754-3318-4785-9ADA-EBB0F5AB3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CDB03D-B87A-4E04-B36D-B0C6FE552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EA4C010-D914-4A8B-8903-BBAE0CD6EA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D7825C2-DBAC-42D7-B03E-00C549169E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252C11C-6A42-4DD6-B4D0-520300B7BA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7045AE6-2586-4C97-AD87-9FB65C3B9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C9723-CBCE-4E4C-BC35-35D95C968F78}" type="datetimeFigureOut">
              <a:rPr lang="fr-FR" smtClean="0"/>
              <a:t>25/03/2023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ECFBDFE-A599-4B67-8F0C-2A461BF52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7B4711D-95DF-488F-96DB-064679C80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D1623-40F0-4620-A2CE-582B1791B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268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8F7A2E-9B19-4A17-8B01-8C48C7AD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3BDB317-7D0B-4988-8E3D-4F498429A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C9723-CBCE-4E4C-BC35-35D95C968F78}" type="datetimeFigureOut">
              <a:rPr lang="fr-FR" smtClean="0"/>
              <a:t>25/03/2023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DEF392F-DC86-491F-BE53-A9BFC3944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A1D3DF9-DC57-4CD0-B461-86D8F9831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D1623-40F0-4620-A2CE-582B1791B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8296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FD44FD1-079F-4844-BB6C-D23B0F808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C9723-CBCE-4E4C-BC35-35D95C968F78}" type="datetimeFigureOut">
              <a:rPr lang="fr-FR" smtClean="0"/>
              <a:t>25/03/2023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A65BE95-322B-4E00-B036-87CCF13E9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0BF077A-37D3-4C3C-94E2-E0F632394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D1623-40F0-4620-A2CE-582B1791B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784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522DE-E94E-408E-AB05-91DE7BA04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3976B79-53C8-4D29-81B8-BC809B049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B24D4C1-8800-41BD-9E14-6F99468599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1B44840-0FA3-4D69-9057-634F6EE77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C9723-CBCE-4E4C-BC35-35D95C968F78}" type="datetimeFigureOut">
              <a:rPr lang="fr-FR" smtClean="0"/>
              <a:t>25/03/2023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C7C6C04-A23F-4570-A9B5-338FD8778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F3BA1A-9397-4783-929F-5F9B8A04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D1623-40F0-4620-A2CE-582B1791B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8515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B34B2A-62F8-4FA8-8C64-B8A6557E9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42394F0-0174-49F7-9801-F0D0B4A4CB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28B09FD-2501-4A13-83CB-626EEC7498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7604C78-60C5-4925-B615-6AF4427CF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C9723-CBCE-4E4C-BC35-35D95C968F78}" type="datetimeFigureOut">
              <a:rPr lang="fr-FR" smtClean="0"/>
              <a:t>25/03/2023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F55A6BF-7669-4AD2-8CD1-81824F551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089738-1056-4507-91D0-A8F487305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D1623-40F0-4620-A2CE-582B1791B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5229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F77C6A-7C9D-4BB7-A2C8-99CEA5603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616A0EA-2975-40DB-A145-3FBF2CB57F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D27E19-83FA-4CCF-B407-91111EE06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C9723-CBCE-4E4C-BC35-35D95C968F78}" type="datetimeFigureOut">
              <a:rPr lang="fr-FR" smtClean="0"/>
              <a:t>25/03/2023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998CF1-6535-499D-96B0-C3B90324B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ACB9FE8-BCEA-4FB8-8CD6-BC6627F00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D1623-40F0-4620-A2CE-582B1791B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268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7356071-73BC-42E3-88C1-20352DF246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BE0B12-60E2-4127-8D30-4CABEBF62F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85DC72-A696-460D-B558-39D446880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C9723-CBCE-4E4C-BC35-35D95C968F78}" type="datetimeFigureOut">
              <a:rPr lang="fr-FR" smtClean="0"/>
              <a:t>25/03/2023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CF5F4C-B963-432C-AAC0-27D471EB9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9A40AD-597D-4193-8254-1D9C1A582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D1623-40F0-4620-A2CE-582B1791B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629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0C56FD8-F627-45DC-BA22-245376562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89759-D686-4174-9DE4-99DFE4A096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85748E-55A5-4419-AED2-676BBC1A11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C9723-CBCE-4E4C-BC35-35D95C968F78}" type="datetimeFigureOut">
              <a:rPr lang="fr-FR" smtClean="0"/>
              <a:t>25/03/2023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AF283E-3388-4B39-8389-7DDA00FDEB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FDEF42-EB35-4FEE-8DC1-BBAE48C4C7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D1623-40F0-4620-A2CE-582B1791B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5981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3.wdp"/><Relationship Id="rId18" Type="http://schemas.microsoft.com/office/2007/relationships/hdphoto" Target="../media/hdphoto5.wdp"/><Relationship Id="rId3" Type="http://schemas.openxmlformats.org/officeDocument/2006/relationships/image" Target="../media/image2.JPG"/><Relationship Id="rId21" Type="http://schemas.openxmlformats.org/officeDocument/2006/relationships/image" Target="../media/image14.JP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17" Type="http://schemas.openxmlformats.org/officeDocument/2006/relationships/image" Target="../media/image12.png"/><Relationship Id="rId25" Type="http://schemas.microsoft.com/office/2007/relationships/hdphoto" Target="../media/hdphoto8.wdp"/><Relationship Id="rId2" Type="http://schemas.openxmlformats.org/officeDocument/2006/relationships/image" Target="../media/image1.png"/><Relationship Id="rId16" Type="http://schemas.microsoft.com/office/2007/relationships/hdphoto" Target="../media/hdphoto4.wdp"/><Relationship Id="rId20" Type="http://schemas.microsoft.com/office/2007/relationships/hdphoto" Target="../media/hdphoto6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11" Type="http://schemas.openxmlformats.org/officeDocument/2006/relationships/image" Target="../media/image8.png"/><Relationship Id="rId24" Type="http://schemas.openxmlformats.org/officeDocument/2006/relationships/image" Target="../media/image16.png"/><Relationship Id="rId5" Type="http://schemas.microsoft.com/office/2007/relationships/hdphoto" Target="../media/hdphoto1.wdp"/><Relationship Id="rId15" Type="http://schemas.openxmlformats.org/officeDocument/2006/relationships/image" Target="../media/image11.png"/><Relationship Id="rId23" Type="http://schemas.microsoft.com/office/2007/relationships/hdphoto" Target="../media/hdphoto7.wdp"/><Relationship Id="rId10" Type="http://schemas.microsoft.com/office/2007/relationships/hdphoto" Target="../media/hdphoto2.wdp"/><Relationship Id="rId19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0.png"/><Relationship Id="rId22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openxmlformats.org/officeDocument/2006/relationships/image" Target="../media/image24.png"/><Relationship Id="rId18" Type="http://schemas.openxmlformats.org/officeDocument/2006/relationships/image" Target="../media/image27.png"/><Relationship Id="rId26" Type="http://schemas.openxmlformats.org/officeDocument/2006/relationships/image" Target="../media/image32.png"/><Relationship Id="rId3" Type="http://schemas.openxmlformats.org/officeDocument/2006/relationships/image" Target="../media/image18.png"/><Relationship Id="rId21" Type="http://schemas.openxmlformats.org/officeDocument/2006/relationships/image" Target="../media/image29.png"/><Relationship Id="rId7" Type="http://schemas.openxmlformats.org/officeDocument/2006/relationships/image" Target="../media/image21.png"/><Relationship Id="rId12" Type="http://schemas.microsoft.com/office/2007/relationships/hdphoto" Target="../media/hdphoto12.wdp"/><Relationship Id="rId17" Type="http://schemas.openxmlformats.org/officeDocument/2006/relationships/image" Target="../media/image26.png"/><Relationship Id="rId25" Type="http://schemas.microsoft.com/office/2007/relationships/hdphoto" Target="../media/hdphoto17.wdp"/><Relationship Id="rId2" Type="http://schemas.openxmlformats.org/officeDocument/2006/relationships/image" Target="../media/image17.png"/><Relationship Id="rId16" Type="http://schemas.microsoft.com/office/2007/relationships/hdphoto" Target="../media/hdphoto14.wdp"/><Relationship Id="rId20" Type="http://schemas.openxmlformats.org/officeDocument/2006/relationships/image" Target="../media/image28.png"/><Relationship Id="rId29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24" Type="http://schemas.openxmlformats.org/officeDocument/2006/relationships/image" Target="../media/image31.png"/><Relationship Id="rId5" Type="http://schemas.openxmlformats.org/officeDocument/2006/relationships/image" Target="../media/image19.png"/><Relationship Id="rId15" Type="http://schemas.openxmlformats.org/officeDocument/2006/relationships/image" Target="../media/image25.png"/><Relationship Id="rId23" Type="http://schemas.openxmlformats.org/officeDocument/2006/relationships/image" Target="../media/image30.png"/><Relationship Id="rId28" Type="http://schemas.microsoft.com/office/2007/relationships/hdphoto" Target="../media/hdphoto18.wdp"/><Relationship Id="rId10" Type="http://schemas.microsoft.com/office/2007/relationships/hdphoto" Target="../media/hdphoto11.wdp"/><Relationship Id="rId19" Type="http://schemas.microsoft.com/office/2007/relationships/hdphoto" Target="../media/hdphoto15.wdp"/><Relationship Id="rId31" Type="http://schemas.microsoft.com/office/2007/relationships/hdphoto" Target="../media/hdphoto19.wdp"/><Relationship Id="rId4" Type="http://schemas.microsoft.com/office/2007/relationships/hdphoto" Target="../media/hdphoto9.wdp"/><Relationship Id="rId9" Type="http://schemas.openxmlformats.org/officeDocument/2006/relationships/image" Target="../media/image22.png"/><Relationship Id="rId14" Type="http://schemas.microsoft.com/office/2007/relationships/hdphoto" Target="../media/hdphoto13.wdp"/><Relationship Id="rId22" Type="http://schemas.microsoft.com/office/2007/relationships/hdphoto" Target="../media/hdphoto16.wdp"/><Relationship Id="rId27" Type="http://schemas.openxmlformats.org/officeDocument/2006/relationships/image" Target="../media/image33.png"/><Relationship Id="rId30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0.wdp"/><Relationship Id="rId4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Image 1024">
            <a:extLst>
              <a:ext uri="{FF2B5EF4-FFF2-40B4-BE49-F238E27FC236}">
                <a16:creationId xmlns:a16="http://schemas.microsoft.com/office/drawing/2014/main" id="{980AF8E0-227F-E464-5297-2291A27B5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2868" y="166031"/>
            <a:ext cx="2957513" cy="295322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6FA1AB2-17C4-4CBE-BB1B-C450CF70E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36" y="180001"/>
            <a:ext cx="10515600" cy="1325563"/>
          </a:xfrm>
        </p:spPr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49AC757-CA96-4DD5-A05C-87C21F5040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827" y="161743"/>
            <a:ext cx="2983581" cy="2957513"/>
          </a:xfrm>
          <a:prstGeom prst="rect">
            <a:avLst/>
          </a:prstGeom>
        </p:spPr>
      </p:pic>
      <p:pic>
        <p:nvPicPr>
          <p:cNvPr id="2050" name="Picture 2" descr="Marine Benezech — Voici #Dobby Suite des mes dessins de personnages...">
            <a:extLst>
              <a:ext uri="{FF2B5EF4-FFF2-40B4-BE49-F238E27FC236}">
                <a16:creationId xmlns:a16="http://schemas.microsoft.com/office/drawing/2014/main" id="{8BEACDA6-6236-4751-BBDB-A8B08E00B4F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735" y="-338422"/>
            <a:ext cx="2957513" cy="295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49B1CA4-8DA1-4721-AC12-D8C944D5D6D4}"/>
              </a:ext>
            </a:extLst>
          </p:cNvPr>
          <p:cNvSpPr txBox="1"/>
          <p:nvPr/>
        </p:nvSpPr>
        <p:spPr>
          <a:xfrm>
            <a:off x="3767039" y="1770395"/>
            <a:ext cx="1672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Harry P" panose="00000400000000000000" pitchFamily="2" charset="0"/>
              </a:rPr>
              <a:t>Elfe de Maison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1EDDFD8-3AAC-42DC-8D48-0B26FBDE80AF}"/>
              </a:ext>
            </a:extLst>
          </p:cNvPr>
          <p:cNvSpPr txBox="1"/>
          <p:nvPr/>
        </p:nvSpPr>
        <p:spPr>
          <a:xfrm>
            <a:off x="3221424" y="2528488"/>
            <a:ext cx="2558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Permet d’être l’assistant de la maitresse pendant deux jours.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55607F-D383-4A73-844E-A46072746050}"/>
              </a:ext>
            </a:extLst>
          </p:cNvPr>
          <p:cNvSpPr/>
          <p:nvPr/>
        </p:nvSpPr>
        <p:spPr>
          <a:xfrm>
            <a:off x="4232688" y="2196559"/>
            <a:ext cx="535859" cy="2895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36A9848-0C67-4D2A-8738-66455533516C}"/>
              </a:ext>
            </a:extLst>
          </p:cNvPr>
          <p:cNvSpPr txBox="1"/>
          <p:nvPr/>
        </p:nvSpPr>
        <p:spPr>
          <a:xfrm>
            <a:off x="4067080" y="2187453"/>
            <a:ext cx="8463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40G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BED26EC-B988-4768-AAFE-BCC275EDAA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464" y="161742"/>
            <a:ext cx="2923603" cy="297447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45E736B-83FF-4AD7-B487-49C7C1DF0953}"/>
              </a:ext>
            </a:extLst>
          </p:cNvPr>
          <p:cNvSpPr txBox="1"/>
          <p:nvPr/>
        </p:nvSpPr>
        <p:spPr>
          <a:xfrm>
            <a:off x="6863383" y="1740925"/>
            <a:ext cx="1520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Harry P" panose="00000400000000000000" pitchFamily="2" charset="0"/>
              </a:rPr>
              <a:t>Artistus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C5C22C8-4551-457E-A777-4A7FE36E4F74}"/>
              </a:ext>
            </a:extLst>
          </p:cNvPr>
          <p:cNvSpPr txBox="1"/>
          <p:nvPr/>
        </p:nvSpPr>
        <p:spPr>
          <a:xfrm>
            <a:off x="6102773" y="2548253"/>
            <a:ext cx="2558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Permet d’avoir un coloriage ou un pixel art.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57558F-AD03-4CF5-8B26-A52A316F159C}"/>
              </a:ext>
            </a:extLst>
          </p:cNvPr>
          <p:cNvSpPr/>
          <p:nvPr/>
        </p:nvSpPr>
        <p:spPr>
          <a:xfrm>
            <a:off x="7092775" y="2187451"/>
            <a:ext cx="535859" cy="2895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9EF9726-41DB-4DD7-ABAD-E7C8192F2CD9}"/>
              </a:ext>
            </a:extLst>
          </p:cNvPr>
          <p:cNvSpPr txBox="1"/>
          <p:nvPr/>
        </p:nvSpPr>
        <p:spPr>
          <a:xfrm>
            <a:off x="6937513" y="2175771"/>
            <a:ext cx="8463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60G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BAEC04-F35E-45A2-4AF2-49BED22C39D1}"/>
              </a:ext>
            </a:extLst>
          </p:cNvPr>
          <p:cNvSpPr/>
          <p:nvPr/>
        </p:nvSpPr>
        <p:spPr>
          <a:xfrm>
            <a:off x="4185290" y="2171445"/>
            <a:ext cx="681676" cy="3423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Arial Black" panose="020B0A04020102020204" pitchFamily="34" charset="0"/>
                <a:cs typeface="Aharoni" panose="02010803020104030203" pitchFamily="2" charset="-79"/>
              </a:rPr>
              <a:t>23,5 G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326D005-28B3-BAC6-30D9-FD5D9DB35C30}"/>
              </a:ext>
            </a:extLst>
          </p:cNvPr>
          <p:cNvSpPr/>
          <p:nvPr/>
        </p:nvSpPr>
        <p:spPr>
          <a:xfrm>
            <a:off x="7016753" y="2183089"/>
            <a:ext cx="681676" cy="3423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Arial Black" panose="020B0A04020102020204" pitchFamily="34" charset="0"/>
                <a:cs typeface="Aharoni" panose="02010803020104030203" pitchFamily="2" charset="-79"/>
              </a:rPr>
              <a:t>5,2 G</a:t>
            </a: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2486563-0FAD-5688-E7A2-5EA5BF13DD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66" y="3119253"/>
            <a:ext cx="2936250" cy="2944712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8D34F19-A91A-CFD8-D235-6BF9EF8AB743}"/>
              </a:ext>
            </a:extLst>
          </p:cNvPr>
          <p:cNvSpPr/>
          <p:nvPr/>
        </p:nvSpPr>
        <p:spPr>
          <a:xfrm>
            <a:off x="1193839" y="5138424"/>
            <a:ext cx="769106" cy="3926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Arial Black" panose="020B0A04020102020204" pitchFamily="34" charset="0"/>
                <a:cs typeface="Aharoni" panose="02010803020104030203" pitchFamily="2" charset="-79"/>
              </a:rPr>
              <a:t>18,5 G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8D72F89C-B68A-F52A-A389-8B49FD0A8749}"/>
              </a:ext>
            </a:extLst>
          </p:cNvPr>
          <p:cNvSpPr txBox="1"/>
          <p:nvPr/>
        </p:nvSpPr>
        <p:spPr>
          <a:xfrm>
            <a:off x="312950" y="5485611"/>
            <a:ext cx="2558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Permet de s’assoir dans la salle commune pendant une semaine.</a:t>
            </a:r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A809EABB-5A1D-D2FC-720C-3278CA4C28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6544" y="3112854"/>
            <a:ext cx="2936324" cy="2951111"/>
          </a:xfrm>
          <a:prstGeom prst="rect">
            <a:avLst/>
          </a:prstGeom>
        </p:spPr>
      </p:pic>
      <p:sp>
        <p:nvSpPr>
          <p:cNvPr id="47" name="ZoneTexte 46">
            <a:extLst>
              <a:ext uri="{FF2B5EF4-FFF2-40B4-BE49-F238E27FC236}">
                <a16:creationId xmlns:a16="http://schemas.microsoft.com/office/drawing/2014/main" id="{23F5B344-F089-406B-A21B-76B03A8C6F9D}"/>
              </a:ext>
            </a:extLst>
          </p:cNvPr>
          <p:cNvSpPr txBox="1"/>
          <p:nvPr/>
        </p:nvSpPr>
        <p:spPr>
          <a:xfrm>
            <a:off x="954921" y="4737622"/>
            <a:ext cx="1672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Harry P" panose="00000400000000000000" pitchFamily="2" charset="0"/>
              </a:rPr>
              <a:t>Toutconfort</a:t>
            </a:r>
          </a:p>
        </p:txBody>
      </p:sp>
      <p:pic>
        <p:nvPicPr>
          <p:cNvPr id="1030" name="Picture 6" descr="Naomi Lord Quizzes">
            <a:extLst>
              <a:ext uri="{FF2B5EF4-FFF2-40B4-BE49-F238E27FC236}">
                <a16:creationId xmlns:a16="http://schemas.microsoft.com/office/drawing/2014/main" id="{44BE98A0-9E49-9391-77A8-CD67403FD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78" b="92444" l="8000" r="92000">
                        <a14:foregroundMark x1="88000" y1="51556" x2="92444" y2="73778"/>
                        <a14:foregroundMark x1="15111" y1="58222" x2="15111" y2="73333"/>
                        <a14:foregroundMark x1="11556" y1="57333" x2="10667" y2="76000"/>
                        <a14:foregroundMark x1="8000" y1="69778" x2="11111" y2="78667"/>
                        <a14:foregroundMark x1="23556" y1="24000" x2="25333" y2="22667"/>
                        <a14:foregroundMark x1="36000" y1="89333" x2="60889" y2="92444"/>
                        <a14:foregroundMark x1="60889" y1="92444" x2="63556" y2="91556"/>
                        <a14:foregroundMark x1="40000" y1="76000" x2="56889" y2="72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07" y="3298246"/>
            <a:ext cx="1601774" cy="160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235DEE8D-FF3D-6561-C935-C796B8F7E72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19138" y="3119253"/>
            <a:ext cx="2976574" cy="2944712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91FB3F17-6A62-BFF8-C918-1C59BD472CB4}"/>
              </a:ext>
            </a:extLst>
          </p:cNvPr>
          <p:cNvSpPr/>
          <p:nvPr/>
        </p:nvSpPr>
        <p:spPr>
          <a:xfrm>
            <a:off x="4167492" y="5127382"/>
            <a:ext cx="776232" cy="3910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Arial Black" panose="020B0A04020102020204" pitchFamily="34" charset="0"/>
                <a:cs typeface="Aharoni" panose="02010803020104030203" pitchFamily="2" charset="-79"/>
              </a:rPr>
              <a:t>5,6 G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3CEDCCB1-18B5-AF1C-B69D-2FDA176CC657}"/>
              </a:ext>
            </a:extLst>
          </p:cNvPr>
          <p:cNvSpPr txBox="1"/>
          <p:nvPr/>
        </p:nvSpPr>
        <p:spPr>
          <a:xfrm>
            <a:off x="3264494" y="5485611"/>
            <a:ext cx="2558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Permet de faire écrire ses devoirs par quelqu’un d’autre.</a:t>
            </a:r>
          </a:p>
        </p:txBody>
      </p:sp>
      <p:pic>
        <p:nvPicPr>
          <p:cNvPr id="1032" name="Picture 8" descr="200 Naomi Lord ideas | cute harry potter, harry potter drawings, harry  potter art">
            <a:extLst>
              <a:ext uri="{FF2B5EF4-FFF2-40B4-BE49-F238E27FC236}">
                <a16:creationId xmlns:a16="http://schemas.microsoft.com/office/drawing/2014/main" id="{0174FAB0-8790-854E-2AA3-883CC4136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746" b="94068" l="3814" r="91949">
                        <a14:foregroundMark x1="13559" y1="90678" x2="15254" y2="87712"/>
                        <a14:foregroundMark x1="10593" y1="90678" x2="13559" y2="86017"/>
                        <a14:foregroundMark x1="7627" y1="90678" x2="20763" y2="89831"/>
                        <a14:foregroundMark x1="9746" y1="94068" x2="16102" y2="94068"/>
                        <a14:foregroundMark x1="75424" y1="10169" x2="78390" y2="13983"/>
                        <a14:foregroundMark x1="5085" y1="32203" x2="8898" y2="32203"/>
                        <a14:foregroundMark x1="88559" y1="70339" x2="88559" y2="70339"/>
                        <a14:foregroundMark x1="86864" y1="82627" x2="86864" y2="82627"/>
                        <a14:foregroundMark x1="91949" y1="77119" x2="91949" y2="77119"/>
                        <a14:foregroundMark x1="89407" y1="36441" x2="89407" y2="36441"/>
                        <a14:foregroundMark x1="13983" y1="15254" x2="13983" y2="15254"/>
                        <a14:backgroundMark x1="25847" y1="25424" x2="40678" y2="14831"/>
                        <a14:backgroundMark x1="15254" y1="36864" x2="20339" y2="46610"/>
                        <a14:backgroundMark x1="19492" y1="55508" x2="22458" y2="50847"/>
                        <a14:backgroundMark x1="56780" y1="12288" x2="68644" y2="17797"/>
                        <a14:backgroundMark x1="84322" y1="61864" x2="89407" y2="55932"/>
                        <a14:backgroundMark x1="6780" y1="15254" x2="6780" y2="14407"/>
                        <a14:backgroundMark x1="6780" y1="22458" x2="6780" y2="15254"/>
                        <a14:backgroundMark x1="4096" y1="15254" x2="5508" y2="14407"/>
                        <a14:backgroundMark x1="1271" y1="16949" x2="4096" y2="15254"/>
                        <a14:backgroundMark x1="1695" y1="19492" x2="6780" y2="23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425" y="3318576"/>
            <a:ext cx="1455663" cy="145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ZoneTexte 54">
            <a:extLst>
              <a:ext uri="{FF2B5EF4-FFF2-40B4-BE49-F238E27FC236}">
                <a16:creationId xmlns:a16="http://schemas.microsoft.com/office/drawing/2014/main" id="{5614686B-848C-E4E5-B15C-C74E76B39689}"/>
              </a:ext>
            </a:extLst>
          </p:cNvPr>
          <p:cNvSpPr txBox="1"/>
          <p:nvPr/>
        </p:nvSpPr>
        <p:spPr>
          <a:xfrm>
            <a:off x="9169075" y="1873752"/>
            <a:ext cx="23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Harry P" panose="00000400000000000000" pitchFamily="2" charset="0"/>
              </a:rPr>
              <a:t>Polynectar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6F8723F-31C6-6D31-B87C-D0FB5BB9E071}"/>
              </a:ext>
            </a:extLst>
          </p:cNvPr>
          <p:cNvSpPr/>
          <p:nvPr/>
        </p:nvSpPr>
        <p:spPr>
          <a:xfrm>
            <a:off x="9963872" y="2250370"/>
            <a:ext cx="776232" cy="3926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Arial Black" panose="020B0A04020102020204" pitchFamily="34" charset="0"/>
                <a:cs typeface="Aharoni" panose="02010803020104030203" pitchFamily="2" charset="-79"/>
              </a:rPr>
              <a:t>50,1 G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AB95F5E0-4BB1-311D-8816-1D85ED30B31F}"/>
              </a:ext>
            </a:extLst>
          </p:cNvPr>
          <p:cNvSpPr txBox="1"/>
          <p:nvPr/>
        </p:nvSpPr>
        <p:spPr>
          <a:xfrm>
            <a:off x="9072795" y="2602861"/>
            <a:ext cx="2558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Permet de changer de place avec quelqu’un pendant une journée.</a:t>
            </a:r>
          </a:p>
        </p:txBody>
      </p:sp>
      <p:pic>
        <p:nvPicPr>
          <p:cNvPr id="60" name="Image 59">
            <a:extLst>
              <a:ext uri="{FF2B5EF4-FFF2-40B4-BE49-F238E27FC236}">
                <a16:creationId xmlns:a16="http://schemas.microsoft.com/office/drawing/2014/main" id="{E75B669A-BD3B-0A75-C5B6-4E32B3D9524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02025" y="3112854"/>
            <a:ext cx="2951001" cy="2951357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D36E53C4-04DD-BDE9-5CF5-666BE10B32DB}"/>
              </a:ext>
            </a:extLst>
          </p:cNvPr>
          <p:cNvSpPr/>
          <p:nvPr/>
        </p:nvSpPr>
        <p:spPr>
          <a:xfrm>
            <a:off x="10014679" y="5130851"/>
            <a:ext cx="776232" cy="38759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Arial Black" panose="020B0A04020102020204" pitchFamily="34" charset="0"/>
                <a:cs typeface="Aharoni" panose="02010803020104030203" pitchFamily="2" charset="-79"/>
              </a:rPr>
              <a:t>15,8 G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73F82DCD-4004-F7DB-A9B9-86712789D3B7}"/>
              </a:ext>
            </a:extLst>
          </p:cNvPr>
          <p:cNvSpPr txBox="1"/>
          <p:nvPr/>
        </p:nvSpPr>
        <p:spPr>
          <a:xfrm>
            <a:off x="9237798" y="4704564"/>
            <a:ext cx="23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Harry P" panose="00000400000000000000" pitchFamily="2" charset="0"/>
              </a:rPr>
              <a:t>Boite à flemme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D3DB03A6-820B-1FEC-E69B-929CDD4C0B7F}"/>
              </a:ext>
            </a:extLst>
          </p:cNvPr>
          <p:cNvSpPr txBox="1"/>
          <p:nvPr/>
        </p:nvSpPr>
        <p:spPr>
          <a:xfrm>
            <a:off x="9010266" y="5523622"/>
            <a:ext cx="2785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Permet d’être dispensé de dictée flash et de calcul mental pendant une journée.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0E63671-E8D1-4FF7-A417-4D67A27B7631}"/>
              </a:ext>
            </a:extLst>
          </p:cNvPr>
          <p:cNvSpPr txBox="1"/>
          <p:nvPr/>
        </p:nvSpPr>
        <p:spPr>
          <a:xfrm>
            <a:off x="6284268" y="4847175"/>
            <a:ext cx="23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Harry P" panose="00000400000000000000" pitchFamily="2" charset="0"/>
              </a:rPr>
              <a:t>Imperium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BCEA932-7798-4168-8CF8-508C8E973A35}"/>
              </a:ext>
            </a:extLst>
          </p:cNvPr>
          <p:cNvSpPr txBox="1"/>
          <p:nvPr/>
        </p:nvSpPr>
        <p:spPr>
          <a:xfrm>
            <a:off x="6179489" y="5571004"/>
            <a:ext cx="2558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Permet de faire lire le chapitre de lecture offerte.</a:t>
            </a:r>
          </a:p>
        </p:txBody>
      </p:sp>
      <p:pic>
        <p:nvPicPr>
          <p:cNvPr id="1026" name="Picture 2" descr="85 idées de HP | animaux harry potter, dessin harry potter, harry potter">
            <a:extLst>
              <a:ext uri="{FF2B5EF4-FFF2-40B4-BE49-F238E27FC236}">
                <a16:creationId xmlns:a16="http://schemas.microsoft.com/office/drawing/2014/main" id="{C54C2BD7-4866-6BFC-C767-F77985EE2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854" b="89268" l="9362" r="95745">
                        <a14:foregroundMark x1="56648" y1="13191" x2="57510" y2="13520"/>
                        <a14:foregroundMark x1="56779" y1="12980" x2="57221" y2="12920"/>
                        <a14:foregroundMark x1="70706" y1="16003" x2="74043" y2="17561"/>
                        <a14:foregroundMark x1="29787" y1="70732" x2="31938" y2="71324"/>
                        <a14:foregroundMark x1="69169" y1="73171" x2="70011" y2="72456"/>
                        <a14:foregroundMark x1="68021" y1="74146" x2="69169" y2="73171"/>
                        <a14:foregroundMark x1="67451" y1="74630" x2="68021" y2="74146"/>
                        <a14:foregroundMark x1="56758" y1="13014" x2="57234" y2="12947"/>
                        <a14:foregroundMark x1="69445" y1="17941" x2="71915" y2="20000"/>
                        <a14:foregroundMark x1="71533" y1="14733" x2="76170" y2="17073"/>
                        <a14:foregroundMark x1="85532" y1="55610" x2="89278" y2="80418"/>
                        <a14:foregroundMark x1="77872" y1="26341" x2="95745" y2="18049"/>
                        <a14:foregroundMark x1="24255" y1="25366" x2="15745" y2="38049"/>
                        <a14:foregroundMark x1="19574" y1="28293" x2="18298" y2="23415"/>
                        <a14:foregroundMark x1="17872" y1="27805" x2="12340" y2="45366"/>
                        <a14:foregroundMark x1="88936" y1="40976" x2="88936" y2="40976"/>
                        <a14:foregroundMark x1="65160" y1="11112" x2="65317" y2="11218"/>
                        <a14:foregroundMark x1="14894" y1="43415" x2="14468" y2="37561"/>
                        <a14:foregroundMark x1="12340" y1="42927" x2="12340" y2="42927"/>
                        <a14:foregroundMark x1="12340" y1="41463" x2="12340" y2="41463"/>
                        <a14:foregroundMark x1="13617" y1="40976" x2="11915" y2="41951"/>
                        <a14:foregroundMark x1="13191" y1="46829" x2="13191" y2="46829"/>
                        <a14:foregroundMark x1="11489" y1="46829" x2="12766" y2="40976"/>
                        <a14:backgroundMark x1="74942" y1="82439" x2="75745" y2="81951"/>
                        <a14:backgroundMark x1="74472" y1="82725" x2="74942" y2="82439"/>
                        <a14:backgroundMark x1="70933" y1="84878" x2="72008" y2="84224"/>
                        <a14:backgroundMark x1="66923" y1="87317" x2="70933" y2="84878"/>
                        <a14:backgroundMark x1="66121" y1="87805" x2="66923" y2="87317"/>
                        <a14:backgroundMark x1="65319" y1="88293" x2="66121" y2="87805"/>
                        <a14:backgroundMark x1="54894" y1="94634" x2="65319" y2="88293"/>
                        <a14:backgroundMark x1="40426" y1="13171" x2="42128" y2="9268"/>
                        <a14:backgroundMark x1="35319" y1="10244" x2="36596" y2="7317"/>
                        <a14:backgroundMark x1="40426" y1="13171" x2="54043" y2="12683"/>
                        <a14:backgroundMark x1="37447" y1="11220" x2="37447" y2="11220"/>
                        <a14:backgroundMark x1="32340" y1="8780" x2="40851" y2="12195"/>
                        <a14:backgroundMark x1="37021" y1="17073" x2="40000" y2="17073"/>
                        <a14:backgroundMark x1="55319" y1="10732" x2="57872" y2="11220"/>
                        <a14:backgroundMark x1="66383" y1="13659" x2="56170" y2="10732"/>
                        <a14:backgroundMark x1="64681" y1="13659" x2="70638" y2="14634"/>
                        <a14:backgroundMark x1="64681" y1="12195" x2="64681" y2="12195"/>
                        <a14:backgroundMark x1="64681" y1="12195" x2="71915" y2="14146"/>
                        <a14:backgroundMark x1="28511" y1="74634" x2="30638" y2="81463"/>
                        <a14:backgroundMark x1="30638" y1="73171" x2="34043" y2="84878"/>
                        <a14:backgroundMark x1="30213" y1="74634" x2="30213" y2="74634"/>
                        <a14:backgroundMark x1="32766" y1="73171" x2="32766" y2="73171"/>
                        <a14:backgroundMark x1="31064" y1="72195" x2="31064" y2="72195"/>
                        <a14:backgroundMark x1="34043" y1="72683" x2="34043" y2="72683"/>
                        <a14:backgroundMark x1="32340" y1="73171" x2="32340" y2="73171"/>
                        <a14:backgroundMark x1="30213" y1="73659" x2="30213" y2="73659"/>
                        <a14:backgroundMark x1="35319" y1="82927" x2="35319" y2="82927"/>
                        <a14:backgroundMark x1="40000" y1="77561" x2="41702" y2="88780"/>
                        <a14:backgroundMark x1="48085" y1="80000" x2="45957" y2="81463"/>
                        <a14:backgroundMark x1="52766" y1="78049" x2="46809" y2="80000"/>
                        <a14:backgroundMark x1="53191" y1="79024" x2="56170" y2="85854"/>
                        <a14:backgroundMark x1="65957" y1="84878" x2="57447" y2="93659"/>
                        <a14:backgroundMark x1="70638" y1="77561" x2="73617" y2="76585"/>
                        <a14:backgroundMark x1="70638" y1="77073" x2="71064" y2="78537"/>
                        <a14:backgroundMark x1="72766" y1="78049" x2="72766" y2="78049"/>
                        <a14:backgroundMark x1="68936" y1="75610" x2="71064" y2="74146"/>
                        <a14:backgroundMark x1="71489" y1="80000" x2="72766" y2="80976"/>
                        <a14:backgroundMark x1="69787" y1="77073" x2="71489" y2="76585"/>
                        <a14:backgroundMark x1="70213" y1="74634" x2="70213" y2="74634"/>
                        <a14:backgroundMark x1="68511" y1="74634" x2="68511" y2="74634"/>
                        <a14:backgroundMark x1="70213" y1="74634" x2="70213" y2="74634"/>
                        <a14:backgroundMark x1="68511" y1="73171" x2="68511" y2="73171"/>
                        <a14:backgroundMark x1="68936" y1="75610" x2="68936" y2="75610"/>
                        <a14:backgroundMark x1="69362" y1="71707" x2="69362" y2="71707"/>
                        <a14:backgroundMark x1="70213" y1="74634" x2="70213" y2="74634"/>
                        <a14:backgroundMark x1="70213" y1="74146" x2="70213" y2="74146"/>
                        <a14:backgroundMark x1="68511" y1="74146" x2="68511" y2="74146"/>
                        <a14:backgroundMark x1="68511" y1="74146" x2="71064" y2="76098"/>
                        <a14:backgroundMark x1="70638" y1="76098" x2="70638" y2="76098"/>
                        <a14:backgroundMark x1="62553" y1="74634" x2="62553" y2="84390"/>
                        <a14:backgroundMark x1="31489" y1="72195" x2="34894" y2="71707"/>
                        <a14:backgroundMark x1="91489" y1="81463" x2="88511" y2="892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464" y="3318576"/>
            <a:ext cx="2073508" cy="180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59CCD984-BFF5-E253-1C31-13181F33A4C0}"/>
              </a:ext>
            </a:extLst>
          </p:cNvPr>
          <p:cNvSpPr/>
          <p:nvPr/>
        </p:nvSpPr>
        <p:spPr>
          <a:xfrm>
            <a:off x="7122961" y="5249917"/>
            <a:ext cx="681676" cy="3423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Arial Black" panose="020B0A04020102020204" pitchFamily="34" charset="0"/>
                <a:cs typeface="Aharoni" panose="02010803020104030203" pitchFamily="2" charset="-79"/>
              </a:rPr>
              <a:t>21,3 G</a:t>
            </a:r>
          </a:p>
        </p:txBody>
      </p:sp>
      <p:sp>
        <p:nvSpPr>
          <p:cNvPr id="1027" name="ZoneTexte 1026">
            <a:extLst>
              <a:ext uri="{FF2B5EF4-FFF2-40B4-BE49-F238E27FC236}">
                <a16:creationId xmlns:a16="http://schemas.microsoft.com/office/drawing/2014/main" id="{54A6BEFC-03EE-CCF5-5BE4-70F637E28785}"/>
              </a:ext>
            </a:extLst>
          </p:cNvPr>
          <p:cNvSpPr txBox="1"/>
          <p:nvPr/>
        </p:nvSpPr>
        <p:spPr>
          <a:xfrm>
            <a:off x="3356494" y="4719248"/>
            <a:ext cx="23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Harry P" panose="00000400000000000000" pitchFamily="2" charset="0"/>
              </a:rPr>
              <a:t>Plume à papote</a:t>
            </a:r>
          </a:p>
        </p:txBody>
      </p:sp>
      <p:pic>
        <p:nvPicPr>
          <p:cNvPr id="1036" name="Picture 12" descr="Fred and George Weasley by Naomi Lord | Harry potter drawings, Harry potter  cartoon, Harry potter anime">
            <a:extLst>
              <a:ext uri="{FF2B5EF4-FFF2-40B4-BE49-F238E27FC236}">
                <a16:creationId xmlns:a16="http://schemas.microsoft.com/office/drawing/2014/main" id="{B08E2744-CA93-0008-E311-6A371B817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8000" b="96444" l="9778" r="89778">
                        <a14:foregroundMark x1="58667" y1="12444" x2="63111" y2="8444"/>
                        <a14:foregroundMark x1="32889" y1="13778" x2="41333" y2="21333"/>
                        <a14:foregroundMark x1="76444" y1="14222" x2="76444" y2="14222"/>
                        <a14:foregroundMark x1="22222" y1="21333" x2="22222" y2="21333"/>
                        <a14:foregroundMark x1="19556" y1="20444" x2="21778" y2="20444"/>
                        <a14:foregroundMark x1="57333" y1="90667" x2="57333" y2="90667"/>
                        <a14:foregroundMark x1="72000" y1="89333" x2="73778" y2="93333"/>
                        <a14:foregroundMark x1="58667" y1="86667" x2="58222" y2="94222"/>
                        <a14:foregroundMark x1="37596" y1="92794" x2="42667" y2="92444"/>
                        <a14:foregroundMark x1="60444" y1="96444" x2="75306" y2="93182"/>
                        <a14:foregroundMark x1="25778" y1="28889" x2="25778" y2="28889"/>
                        <a14:foregroundMark x1="25333" y1="30222" x2="25333" y2="30222"/>
                        <a14:foregroundMark x1="26222" y1="29333" x2="26222" y2="29778"/>
                        <a14:foregroundMark x1="26667" y1="28889" x2="26667" y2="30222"/>
                        <a14:foregroundMark x1="81333" y1="96000" x2="85778" y2="94222"/>
                        <a14:foregroundMark x1="75556" y1="15111" x2="76889" y2="15111"/>
                        <a14:foregroundMark x1="75556" y1="14667" x2="74667" y2="15556"/>
                        <a14:foregroundMark x1="27556" y1="9778" x2="40889" y2="11111"/>
                        <a14:backgroundMark x1="18222" y1="33778" x2="20889" y2="64000"/>
                        <a14:backgroundMark x1="52889" y1="79111" x2="50222" y2="48444"/>
                        <a14:backgroundMark x1="48889" y1="29333" x2="52000" y2="32000"/>
                        <a14:backgroundMark x1="75111" y1="30222" x2="80889" y2="56444"/>
                        <a14:backgroundMark x1="36000" y1="68444" x2="36000" y2="75111"/>
                        <a14:backgroundMark x1="63556" y1="68000" x2="63556" y2="76444"/>
                        <a14:backgroundMark x1="36444" y1="82222" x2="36000" y2="89778"/>
                        <a14:backgroundMark x1="76444" y1="91556" x2="79556" y2="92000"/>
                        <a14:backgroundMark x1="33778" y1="90667" x2="38667" y2="90667"/>
                        <a14:backgroundMark x1="33778" y1="91111" x2="38667" y2="91111"/>
                        <a14:backgroundMark x1="31111" y1="91556" x2="32000" y2="91111"/>
                        <a14:backgroundMark x1="30222" y1="91111" x2="37778" y2="92000"/>
                        <a14:backgroundMark x1="78591" y1="17051" x2="78667" y2="16444"/>
                        <a14:backgroundMark x1="78222" y1="20000" x2="78410" y2="18496"/>
                        <a14:backgroundMark x1="79041" y1="17404" x2="80000" y2="16444"/>
                        <a14:backgroundMark x1="76889" y1="17778" x2="76889" y2="17778"/>
                        <a14:backgroundMark x1="77778" y1="18222" x2="77778" y2="18222"/>
                        <a14:backgroundMark x1="77778" y1="18222" x2="77778" y2="18000"/>
                        <a14:backgroundMark x1="76364" y1="16889" x2="75757" y2="16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817" y="3246216"/>
            <a:ext cx="1580757" cy="1580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9,976 curtidas, 127 comentários - Naomi Lord (@naomi_lord) no Instagram:  “Polyjuice potion! Gav… | Harry potter drawings, Harry potter anime, Harry  potter wallpaper">
            <a:extLst>
              <a:ext uri="{FF2B5EF4-FFF2-40B4-BE49-F238E27FC236}">
                <a16:creationId xmlns:a16="http://schemas.microsoft.com/office/drawing/2014/main" id="{46158AAD-0B3B-C413-C4AB-D630FE52E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2963" b="96019" l="10000" r="90000">
                        <a14:foregroundMark x1="58056" y1="11296" x2="63426" y2="15741"/>
                        <a14:foregroundMark x1="63426" y1="15741" x2="67685" y2="16389"/>
                        <a14:foregroundMark x1="57593" y1="9722" x2="64722" y2="11944"/>
                        <a14:foregroundMark x1="64722" y1="11944" x2="64907" y2="11852"/>
                        <a14:foregroundMark x1="59167" y1="6204" x2="71389" y2="17500"/>
                        <a14:foregroundMark x1="32407" y1="6019" x2="39722" y2="10833"/>
                        <a14:foregroundMark x1="39722" y1="10833" x2="39167" y2="11667"/>
                        <a14:foregroundMark x1="30463" y1="4352" x2="31019" y2="2963"/>
                        <a14:foregroundMark x1="24074" y1="65926" x2="28796" y2="48704"/>
                        <a14:foregroundMark x1="28796" y1="48704" x2="51019" y2="34444"/>
                        <a14:foregroundMark x1="51019" y1="34444" x2="63056" y2="40463"/>
                        <a14:foregroundMark x1="18241" y1="84074" x2="48981" y2="93889"/>
                        <a14:foregroundMark x1="48981" y1="93889" x2="77685" y2="41759"/>
                        <a14:foregroundMark x1="36574" y1="33519" x2="29259" y2="45648"/>
                        <a14:foregroundMark x1="29259" y1="45648" x2="40556" y2="28056"/>
                        <a14:foregroundMark x1="33519" y1="33981" x2="22222" y2="69167"/>
                        <a14:foregroundMark x1="22315" y1="86111" x2="55185" y2="94352"/>
                        <a14:foregroundMark x1="55185" y1="94352" x2="65000" y2="87130"/>
                        <a14:foregroundMark x1="65000" y1="87130" x2="77315" y2="43056"/>
                        <a14:foregroundMark x1="24352" y1="87870" x2="47870" y2="94722"/>
                        <a14:foregroundMark x1="47870" y1="94722" x2="53611" y2="95093"/>
                        <a14:foregroundMark x1="67315" y1="94352" x2="75463" y2="96019"/>
                        <a14:foregroundMark x1="75463" y1="96019" x2="77963" y2="94630"/>
                        <a14:foregroundMark x1="80463" y1="71944" x2="80648" y2="71574"/>
                        <a14:foregroundMark x1="77870" y1="66296" x2="77870" y2="66296"/>
                        <a14:foregroundMark x1="21111" y1="34352" x2="21852" y2="33796"/>
                        <a14:foregroundMark x1="27315" y1="30556" x2="28333" y2="30278"/>
                        <a14:foregroundMark x1="23333" y1="24907" x2="23889" y2="25833"/>
                        <a14:backgroundMark x1="74537" y1="71296" x2="75185" y2="70648"/>
                        <a14:backgroundMark x1="74537" y1="70833" x2="74074" y2="72315"/>
                        <a14:backgroundMark x1="74167" y1="70556" x2="74815" y2="72500"/>
                        <a14:backgroundMark x1="75185" y1="70556" x2="74722" y2="70093"/>
                        <a14:backgroundMark x1="75833" y1="70556" x2="73889" y2="69815"/>
                        <a14:backgroundMark x1="26111" y1="36481" x2="25093" y2="36481"/>
                        <a14:backgroundMark x1="23056" y1="38241" x2="23889" y2="37593"/>
                        <a14:backgroundMark x1="25370" y1="36296" x2="25370" y2="36296"/>
                        <a14:backgroundMark x1="25370" y1="36296" x2="25278" y2="37500"/>
                        <a14:backgroundMark x1="25648" y1="37500" x2="25648" y2="37500"/>
                        <a14:backgroundMark x1="25648" y1="37500" x2="25370" y2="36759"/>
                        <a14:backgroundMark x1="25278" y1="35648" x2="25278" y2="35648"/>
                        <a14:backgroundMark x1="25278" y1="35648" x2="25278" y2="36111"/>
                        <a14:backgroundMark x1="25185" y1="36481" x2="25185" y2="36481"/>
                        <a14:backgroundMark x1="25185" y1="36481" x2="24630" y2="36389"/>
                        <a14:backgroundMark x1="23889" y1="37593" x2="26667" y2="34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6888" y="409478"/>
            <a:ext cx="1470200" cy="147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Espace réservé du contenu 4">
            <a:extLst>
              <a:ext uri="{FF2B5EF4-FFF2-40B4-BE49-F238E27FC236}">
                <a16:creationId xmlns:a16="http://schemas.microsoft.com/office/drawing/2014/main" id="{8B73A7B5-60F9-367F-CE02-A4CD41D55D4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6" y="167090"/>
            <a:ext cx="2964737" cy="3014467"/>
          </a:xfrm>
          <a:prstGeom prst="rect">
            <a:avLst/>
          </a:prstGeom>
        </p:spPr>
      </p:pic>
      <p:sp>
        <p:nvSpPr>
          <p:cNvPr id="1031" name="ZoneTexte 1030">
            <a:extLst>
              <a:ext uri="{FF2B5EF4-FFF2-40B4-BE49-F238E27FC236}">
                <a16:creationId xmlns:a16="http://schemas.microsoft.com/office/drawing/2014/main" id="{F14F8887-A277-290D-892A-80A74499EACD}"/>
              </a:ext>
            </a:extLst>
          </p:cNvPr>
          <p:cNvSpPr txBox="1"/>
          <p:nvPr/>
        </p:nvSpPr>
        <p:spPr>
          <a:xfrm>
            <a:off x="664271" y="1918241"/>
            <a:ext cx="1992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Harry P" panose="00000400000000000000" pitchFamily="2" charset="0"/>
              </a:rPr>
              <a:t>Hermione Granger</a:t>
            </a:r>
          </a:p>
        </p:txBody>
      </p:sp>
      <p:sp>
        <p:nvSpPr>
          <p:cNvPr id="1033" name="ZoneTexte 1032">
            <a:extLst>
              <a:ext uri="{FF2B5EF4-FFF2-40B4-BE49-F238E27FC236}">
                <a16:creationId xmlns:a16="http://schemas.microsoft.com/office/drawing/2014/main" id="{7A69D1B8-8DC2-A96D-791A-F9C6B291F0A5}"/>
              </a:ext>
            </a:extLst>
          </p:cNvPr>
          <p:cNvSpPr txBox="1"/>
          <p:nvPr/>
        </p:nvSpPr>
        <p:spPr>
          <a:xfrm>
            <a:off x="45417" y="2608251"/>
            <a:ext cx="2943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Tu as le droit d’être interrogé(e) en premier pendant</a:t>
            </a:r>
            <a:r>
              <a:rPr lang="fr-FR" sz="1100" b="1" dirty="0"/>
              <a:t> </a:t>
            </a:r>
            <a:r>
              <a:rPr lang="fr-FR" sz="1200" b="1" dirty="0"/>
              <a:t>une journée entière. </a:t>
            </a:r>
          </a:p>
        </p:txBody>
      </p:sp>
      <p:pic>
        <p:nvPicPr>
          <p:cNvPr id="1040" name="Picture 16" descr="Naomi Lord auf Instagram: „✨💕📖 Hermione Granger! 📖💕✨ After drawing all  the Weasleys I realise… | Harry potter drawings, Harry potter anime, Harry  potter cartoon">
            <a:extLst>
              <a:ext uri="{FF2B5EF4-FFF2-40B4-BE49-F238E27FC236}">
                <a16:creationId xmlns:a16="http://schemas.microsoft.com/office/drawing/2014/main" id="{6F16DE1E-AB6A-41C3-E1A4-681650AA6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6267" b="96667" l="10000" r="90000">
                        <a14:foregroundMark x1="41200" y1="10933" x2="50133" y2="9067"/>
                        <a14:foregroundMark x1="50133" y1="9067" x2="55867" y2="9600"/>
                        <a14:foregroundMark x1="49467" y1="8533" x2="53333" y2="6267"/>
                        <a14:foregroundMark x1="72000" y1="14533" x2="74533" y2="14267"/>
                        <a14:foregroundMark x1="57200" y1="96667" x2="61333" y2="87467"/>
                        <a14:backgroundMark x1="77867" y1="37333" x2="64533" y2="77600"/>
                        <a14:backgroundMark x1="64533" y1="77600" x2="77067" y2="70000"/>
                        <a14:backgroundMark x1="77067" y1="70000" x2="82933" y2="37333"/>
                        <a14:backgroundMark x1="19067" y1="46800" x2="21067" y2="61467"/>
                        <a14:backgroundMark x1="21067" y1="61467" x2="28533" y2="66800"/>
                        <a14:backgroundMark x1="28533" y1="66800" x2="21867" y2="48800"/>
                        <a14:backgroundMark x1="52533" y1="76533" x2="52133" y2="85067"/>
                        <a14:backgroundMark x1="52133" y1="85067" x2="53733" y2="75200"/>
                        <a14:backgroundMark x1="53733" y1="75200" x2="53467" y2="74400"/>
                        <a14:backgroundMark x1="38133" y1="66933" x2="39867" y2="69200"/>
                        <a14:backgroundMark x1="41467" y1="70400" x2="42133" y2="69733"/>
                        <a14:backgroundMark x1="71465" y1="18239" x2="74800" y2="21467"/>
                        <a14:backgroundMark x1="18800" y1="36400" x2="31067" y2="42000"/>
                        <a14:backgroundMark x1="23467" y1="29467" x2="24533" y2="31467"/>
                        <a14:backgroundMark x1="39200" y1="65067" x2="42800" y2="70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82" y="326470"/>
            <a:ext cx="1705915" cy="170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3B58298-E284-7739-B52E-5027356B142F}"/>
              </a:ext>
            </a:extLst>
          </p:cNvPr>
          <p:cNvSpPr/>
          <p:nvPr/>
        </p:nvSpPr>
        <p:spPr>
          <a:xfrm>
            <a:off x="1234179" y="2303788"/>
            <a:ext cx="705125" cy="3267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Arial Black" panose="020B0A04020102020204" pitchFamily="34" charset="0"/>
                <a:cs typeface="Aharoni" panose="02010803020104030203" pitchFamily="2" charset="-79"/>
              </a:rPr>
              <a:t>11,9 G</a:t>
            </a:r>
          </a:p>
        </p:txBody>
      </p:sp>
      <p:pic>
        <p:nvPicPr>
          <p:cNvPr id="1042" name="Picture 18" descr="Pin on Disney drawings">
            <a:extLst>
              <a:ext uri="{FF2B5EF4-FFF2-40B4-BE49-F238E27FC236}">
                <a16:creationId xmlns:a16="http://schemas.microsoft.com/office/drawing/2014/main" id="{6C67F3AE-0649-3478-4FE5-FEA009A5F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3889" b="95741" l="7593" r="93241">
                        <a14:foregroundMark x1="32593" y1="8611" x2="46204" y2="10833"/>
                        <a14:foregroundMark x1="54815" y1="7407" x2="55741" y2="7500"/>
                        <a14:foregroundMark x1="33241" y1="9074" x2="36111" y2="3889"/>
                        <a14:foregroundMark x1="9907" y1="12130" x2="12685" y2="17500"/>
                        <a14:foregroundMark x1="7685" y1="21296" x2="11852" y2="24259"/>
                        <a14:foregroundMark x1="7778" y1="52407" x2="9259" y2="54444"/>
                        <a14:foregroundMark x1="8333" y1="52963" x2="9167" y2="55093"/>
                        <a14:foregroundMark x1="58056" y1="95833" x2="60833" y2="89167"/>
                        <a14:foregroundMark x1="87037" y1="24444" x2="92778" y2="22685"/>
                        <a14:foregroundMark x1="85648" y1="17222" x2="91389" y2="13704"/>
                        <a14:foregroundMark x1="86204" y1="30556" x2="93241" y2="28611"/>
                        <a14:foregroundMark x1="86389" y1="24444" x2="93056" y2="21667"/>
                        <a14:foregroundMark x1="67130" y1="51574" x2="67407" y2="51574"/>
                        <a14:foregroundMark x1="66667" y1="52315" x2="67222" y2="51759"/>
                        <a14:foregroundMark x1="57963" y1="16944" x2="61667" y2="17407"/>
                        <a14:backgroundMark x1="61111" y1="21667" x2="52315" y2="37500"/>
                        <a14:backgroundMark x1="52315" y1="37500" x2="52593" y2="37315"/>
                        <a14:backgroundMark x1="26944" y1="69722" x2="34537" y2="72870"/>
                        <a14:backgroundMark x1="34537" y1="72870" x2="40926" y2="73333"/>
                        <a14:backgroundMark x1="71574" y1="64259" x2="66852" y2="75556"/>
                        <a14:backgroundMark x1="58426" y1="15648" x2="58426" y2="15648"/>
                        <a14:backgroundMark x1="58426" y1="15648" x2="58790" y2="15749"/>
                        <a14:backgroundMark x1="66481" y1="51759" x2="66481" y2="51759"/>
                        <a14:backgroundMark x1="67500" y1="51667" x2="67500" y2="51667"/>
                        <a14:backgroundMark x1="66574" y1="51481" x2="67037" y2="51296"/>
                        <a14:backgroundMark x1="66574" y1="50833" x2="66667" y2="50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647" y="488694"/>
            <a:ext cx="1393653" cy="1393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49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427E8F87-E7D0-21DE-7BF3-A9E24D819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2951" y="0"/>
            <a:ext cx="2855792" cy="2829035"/>
          </a:xfrm>
          <a:prstGeom prst="rect">
            <a:avLst/>
          </a:prstGeom>
        </p:spPr>
      </p:pic>
      <p:pic>
        <p:nvPicPr>
          <p:cNvPr id="14" name="Picture 4" descr="120 idées de Naomie lord | dessin kawaii, dessin harry potter, animaux harry  potter">
            <a:extLst>
              <a:ext uri="{FF2B5EF4-FFF2-40B4-BE49-F238E27FC236}">
                <a16:creationId xmlns:a16="http://schemas.microsoft.com/office/drawing/2014/main" id="{814D4BCC-9738-ED9F-B1AB-BFAEDA08A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06" y="71146"/>
            <a:ext cx="1802175" cy="174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AE94680-4AAE-F149-9FE4-45F5383FC2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7050" y="2799926"/>
            <a:ext cx="2855792" cy="280261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DA7644-535D-29FD-1B06-F2FC62D5E219}"/>
              </a:ext>
            </a:extLst>
          </p:cNvPr>
          <p:cNvSpPr txBox="1"/>
          <p:nvPr/>
        </p:nvSpPr>
        <p:spPr>
          <a:xfrm>
            <a:off x="5884090" y="2345469"/>
            <a:ext cx="2558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Permet de présenter un objet à la classe.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ABA5066-0C86-306B-CC1E-E5DC152DCBF1}"/>
              </a:ext>
            </a:extLst>
          </p:cNvPr>
          <p:cNvSpPr txBox="1"/>
          <p:nvPr/>
        </p:nvSpPr>
        <p:spPr>
          <a:xfrm>
            <a:off x="5872066" y="5098847"/>
            <a:ext cx="253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Permet de jouer sur l’ordinateur de la classe pendant une récréation.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D8B4171C-C742-4B1D-6535-F957C0E22D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6827" y="2806148"/>
            <a:ext cx="2810223" cy="2812236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0C4DAAC-321F-1AAD-1CE2-F9CA1EA28E55}"/>
              </a:ext>
            </a:extLst>
          </p:cNvPr>
          <p:cNvSpPr/>
          <p:nvPr/>
        </p:nvSpPr>
        <p:spPr>
          <a:xfrm>
            <a:off x="6752731" y="1945582"/>
            <a:ext cx="776232" cy="3887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Arial Black" panose="020B0A04020102020204" pitchFamily="34" charset="0"/>
                <a:cs typeface="Aharoni" panose="02010803020104030203" pitchFamily="2" charset="-79"/>
              </a:rPr>
              <a:t>8,7 G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5C7EDD3-80CD-B37D-198A-F71A5B61D105}"/>
              </a:ext>
            </a:extLst>
          </p:cNvPr>
          <p:cNvSpPr txBox="1"/>
          <p:nvPr/>
        </p:nvSpPr>
        <p:spPr>
          <a:xfrm>
            <a:off x="6490099" y="1450451"/>
            <a:ext cx="1520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Harry P" panose="00000400000000000000" pitchFamily="2" charset="0"/>
              </a:rPr>
              <a:t>Professorus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749B2FF-55CE-DE8B-2DA9-A9A96DD35076}"/>
              </a:ext>
            </a:extLst>
          </p:cNvPr>
          <p:cNvSpPr txBox="1"/>
          <p:nvPr/>
        </p:nvSpPr>
        <p:spPr>
          <a:xfrm>
            <a:off x="6528637" y="4266221"/>
            <a:ext cx="1508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Harry P" panose="00000400000000000000" pitchFamily="2" charset="0"/>
              </a:rPr>
              <a:t>Bavboules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CFA89B5-AD9D-FE03-9CBD-1A43C9A92512}"/>
              </a:ext>
            </a:extLst>
          </p:cNvPr>
          <p:cNvSpPr/>
          <p:nvPr/>
        </p:nvSpPr>
        <p:spPr>
          <a:xfrm>
            <a:off x="6698297" y="4718060"/>
            <a:ext cx="770237" cy="3760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Arial Black" panose="020B0A04020102020204" pitchFamily="34" charset="0"/>
                <a:cs typeface="Aharoni" panose="02010803020104030203" pitchFamily="2" charset="-79"/>
              </a:rPr>
              <a:t>30,2 G</a:t>
            </a:r>
          </a:p>
        </p:txBody>
      </p:sp>
      <p:pic>
        <p:nvPicPr>
          <p:cNvPr id="2050" name="Picture 2" descr="Bavboules | Wiki Harry Potter | Fandom">
            <a:extLst>
              <a:ext uri="{FF2B5EF4-FFF2-40B4-BE49-F238E27FC236}">
                <a16:creationId xmlns:a16="http://schemas.microsoft.com/office/drawing/2014/main" id="{EDE67FE2-969B-7E43-1E24-17CAF4991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22424" y1="92771" x2="75152" y2="81325"/>
                        <a14:backgroundMark x1="75152" y1="81325" x2="81212" y2="783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2585">
            <a:off x="7060078" y="3683560"/>
            <a:ext cx="701017" cy="705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avboules | Wiki Harry Potter | Fandom">
            <a:extLst>
              <a:ext uri="{FF2B5EF4-FFF2-40B4-BE49-F238E27FC236}">
                <a16:creationId xmlns:a16="http://schemas.microsoft.com/office/drawing/2014/main" id="{ED7328E6-4917-CD2C-65D3-8A8ABFCA6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backgroundMark x1="37640" y1="84409" x2="64607" y2="86559"/>
                        <a14:backgroundMark x1="30899" y1="82258" x2="45506" y2="87097"/>
                        <a14:backgroundMark x1="35955" y1="82258" x2="30899" y2="806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5988">
            <a:off x="7440220" y="2949544"/>
            <a:ext cx="818038" cy="85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avboules | Wiki Harry Potter | Fandom">
            <a:extLst>
              <a:ext uri="{FF2B5EF4-FFF2-40B4-BE49-F238E27FC236}">
                <a16:creationId xmlns:a16="http://schemas.microsoft.com/office/drawing/2014/main" id="{39205CC8-0C79-9FC7-8893-191B3970C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39894" y1="80117" x2="53191" y2="81287"/>
                        <a14:foregroundMark x1="36702" y1="77193" x2="43085" y2="81871"/>
                        <a14:foregroundMark x1="35638" y1="80117" x2="35638" y2="80117"/>
                        <a14:foregroundMark x1="35106" y1="80702" x2="35106" y2="80702"/>
                        <a14:foregroundMark x1="33511" y1="80702" x2="33511" y2="80702"/>
                        <a14:foregroundMark x1="30851" y1="78947" x2="30851" y2="78947"/>
                        <a14:foregroundMark x1="31915" y1="79532" x2="31383" y2="78947"/>
                        <a14:backgroundMark x1="50705" y1="85363" x2="64362" y2="89474"/>
                        <a14:backgroundMark x1="33279" y1="80117" x2="33840" y2="80286"/>
                        <a14:backgroundMark x1="31991" y1="79729" x2="33279" y2="80117"/>
                        <a14:backgroundMark x1="29393" y1="78947" x2="31644" y2="79625"/>
                        <a14:backgroundMark x1="19681" y1="76023" x2="29393" y2="789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63947">
            <a:off x="6496424" y="2971671"/>
            <a:ext cx="878339" cy="79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0B203AFC-941E-5170-60FA-AA05D72C4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backgroundMark x1="19355" y1="81053" x2="75269" y2="810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51347">
            <a:off x="6043655" y="3477683"/>
            <a:ext cx="849355" cy="867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AA4D4736-3D60-0FEA-9F93-30927F3F2B7F}"/>
              </a:ext>
            </a:extLst>
          </p:cNvPr>
          <p:cNvSpPr txBox="1"/>
          <p:nvPr/>
        </p:nvSpPr>
        <p:spPr>
          <a:xfrm>
            <a:off x="3688961" y="4226806"/>
            <a:ext cx="1520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Harry P" panose="00000400000000000000" pitchFamily="2" charset="0"/>
              </a:rPr>
              <a:t>Autonomus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5103369-6FF4-C701-8EC1-9E7BE55262A4}"/>
              </a:ext>
            </a:extLst>
          </p:cNvPr>
          <p:cNvSpPr/>
          <p:nvPr/>
        </p:nvSpPr>
        <p:spPr>
          <a:xfrm>
            <a:off x="3920379" y="4656056"/>
            <a:ext cx="776232" cy="4422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Arial Black" panose="020B0A04020102020204" pitchFamily="34" charset="0"/>
                <a:cs typeface="Aharoni" panose="02010803020104030203" pitchFamily="2" charset="-79"/>
              </a:rPr>
              <a:t>35,4 G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AF3108E-C7EC-F4B6-E629-93C621D9969A}"/>
              </a:ext>
            </a:extLst>
          </p:cNvPr>
          <p:cNvSpPr txBox="1"/>
          <p:nvPr/>
        </p:nvSpPr>
        <p:spPr>
          <a:xfrm>
            <a:off x="3054971" y="5062179"/>
            <a:ext cx="2558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Permet d’utiliser les smart game pendant une semaine.</a:t>
            </a:r>
          </a:p>
        </p:txBody>
      </p:sp>
      <p:pic>
        <p:nvPicPr>
          <p:cNvPr id="2058" name="Picture 10" descr="Naomi lord art on instagram “have a little chocolate frog ✨🍫 🐸 ✨💕 should  i draw more kawaii harry potter food any requests 3 • chocolatefrog frog  honeydukes…” – Artofit">
            <a:extLst>
              <a:ext uri="{FF2B5EF4-FFF2-40B4-BE49-F238E27FC236}">
                <a16:creationId xmlns:a16="http://schemas.microsoft.com/office/drawing/2014/main" id="{DCFE5EC9-C705-CE5B-63A3-8A50F0F0A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778" b="90741" l="1944" r="92778">
                        <a14:foregroundMark x1="19722" y1="90833" x2="55833" y2="88796"/>
                        <a14:foregroundMark x1="55833" y1="88796" x2="62500" y2="89444"/>
                        <a14:foregroundMark x1="50278" y1="12685" x2="56111" y2="7778"/>
                        <a14:foregroundMark x1="56111" y1="7778" x2="64259" y2="15463"/>
                        <a14:foregroundMark x1="87407" y1="34259" x2="89167" y2="44537"/>
                        <a14:foregroundMark x1="89167" y1="44537" x2="88519" y2="46389"/>
                        <a14:foregroundMark x1="92778" y1="36667" x2="92870" y2="37222"/>
                        <a14:foregroundMark x1="5278" y1="32222" x2="11204" y2="30000"/>
                        <a14:foregroundMark x1="11944" y1="37685" x2="17407" y2="41667"/>
                        <a14:foregroundMark x1="14537" y1="32963" x2="14537" y2="32963"/>
                        <a14:foregroundMark x1="2500" y1="34352" x2="2500" y2="34352"/>
                        <a14:foregroundMark x1="3148" y1="35833" x2="3148" y2="35833"/>
                        <a14:foregroundMark x1="1944" y1="34074" x2="1944" y2="34074"/>
                        <a14:backgroundMark x1="39352" y1="12593" x2="17037" y2="37222"/>
                        <a14:backgroundMark x1="15939" y1="43048" x2="13426" y2="56389"/>
                        <a14:backgroundMark x1="17037" y1="37222" x2="16980" y2="37525"/>
                        <a14:backgroundMark x1="13426" y1="56389" x2="13690" y2="42787"/>
                        <a14:backgroundMark x1="16729" y1="32963" x2="28148" y2="16019"/>
                        <a14:backgroundMark x1="14750" y1="35900" x2="16729" y2="32963"/>
                        <a14:backgroundMark x1="28148" y1="16019" x2="43796" y2="9907"/>
                        <a14:backgroundMark x1="43796" y1="9907" x2="18321" y2="38502"/>
                        <a14:backgroundMark x1="16133" y1="42866" x2="14074" y2="54074"/>
                        <a14:backgroundMark x1="74444" y1="81759" x2="90000" y2="54352"/>
                        <a14:backgroundMark x1="90000" y1="54352" x2="83426" y2="57407"/>
                        <a14:backgroundMark x1="83426" y1="57407" x2="73981" y2="71296"/>
                        <a14:backgroundMark x1="73981" y1="71296" x2="72407" y2="81574"/>
                        <a14:backgroundMark x1="72407" y1="81574" x2="72593" y2="8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961" y="2905106"/>
            <a:ext cx="1493659" cy="149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D93E5957-1C36-AF8B-EC9D-71E3DDD6B6E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98301" y="1"/>
            <a:ext cx="2795307" cy="2807133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25844CC0-2D04-504A-F82D-10ACEE67A06C}"/>
              </a:ext>
            </a:extLst>
          </p:cNvPr>
          <p:cNvSpPr/>
          <p:nvPr/>
        </p:nvSpPr>
        <p:spPr>
          <a:xfrm>
            <a:off x="3878997" y="2017906"/>
            <a:ext cx="771020" cy="4110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Arial Black" panose="020B0A04020102020204" pitchFamily="34" charset="0"/>
                <a:cs typeface="Aharoni" panose="02010803020104030203" pitchFamily="2" charset="-79"/>
              </a:rPr>
              <a:t>10 G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AC354D95-53CE-D099-96AE-DB307C654426}"/>
              </a:ext>
            </a:extLst>
          </p:cNvPr>
          <p:cNvSpPr txBox="1"/>
          <p:nvPr/>
        </p:nvSpPr>
        <p:spPr>
          <a:xfrm>
            <a:off x="3591095" y="1536525"/>
            <a:ext cx="1510412" cy="536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Harry P" panose="00000400000000000000" pitchFamily="2" charset="0"/>
              </a:rPr>
              <a:t>Felix Felicis</a:t>
            </a:r>
          </a:p>
        </p:txBody>
      </p:sp>
      <p:pic>
        <p:nvPicPr>
          <p:cNvPr id="2060" name="Picture 12" descr="Cute Potion Drawings (46 photos) » Drawings for sketching and not only -  Papik.PRO">
            <a:extLst>
              <a:ext uri="{FF2B5EF4-FFF2-40B4-BE49-F238E27FC236}">
                <a16:creationId xmlns:a16="http://schemas.microsoft.com/office/drawing/2014/main" id="{2F56E87C-82CA-6564-5E64-4536B5998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6389" b="92685" l="10000" r="90000">
                        <a14:foregroundMark x1="52870" y1="12037" x2="53426" y2="17130"/>
                        <a14:foregroundMark x1="53981" y1="8981" x2="60463" y2="6389"/>
                        <a14:foregroundMark x1="60463" y1="6389" x2="60741" y2="6574"/>
                        <a14:foregroundMark x1="32407" y1="44074" x2="39352" y2="32685"/>
                        <a14:foregroundMark x1="39352" y1="32685" x2="55648" y2="31667"/>
                        <a14:foregroundMark x1="55648" y1="31667" x2="64352" y2="44074"/>
                        <a14:foregroundMark x1="64352" y1="44074" x2="66019" y2="53333"/>
                        <a14:foregroundMark x1="66019" y1="53333" x2="65926" y2="54167"/>
                        <a14:foregroundMark x1="36667" y1="78241" x2="36667" y2="87500"/>
                        <a14:foregroundMark x1="36667" y1="87500" x2="45648" y2="78241"/>
                        <a14:foregroundMark x1="45648" y1="78241" x2="45741" y2="78241"/>
                        <a14:foregroundMark x1="35833" y1="90000" x2="36389" y2="89259"/>
                        <a14:foregroundMark x1="36111" y1="90185" x2="39167" y2="88333"/>
                        <a14:foregroundMark x1="35833" y1="92407" x2="40185" y2="92685"/>
                        <a14:backgroundMark x1="67315" y1="33611" x2="76574" y2="31481"/>
                        <a14:backgroundMark x1="76574" y1="31481" x2="79444" y2="42037"/>
                        <a14:backgroundMark x1="79444" y1="42037" x2="78981" y2="66481"/>
                        <a14:backgroundMark x1="78981" y1="66481" x2="69352" y2="83241"/>
                        <a14:backgroundMark x1="69352" y1="83241" x2="51481" y2="87315"/>
                        <a14:backgroundMark x1="51481" y1="87315" x2="74444" y2="75463"/>
                        <a14:backgroundMark x1="74444" y1="75463" x2="82685" y2="48889"/>
                        <a14:backgroundMark x1="82685" y1="48889" x2="79074" y2="39444"/>
                        <a14:backgroundMark x1="13519" y1="32963" x2="13056" y2="52778"/>
                        <a14:backgroundMark x1="13056" y1="52778" x2="15926" y2="34074"/>
                        <a14:backgroundMark x1="15926" y1="34074" x2="25463" y2="51759"/>
                        <a14:backgroundMark x1="25463" y1="51759" x2="24074" y2="63241"/>
                        <a14:backgroundMark x1="24074" y1="63241" x2="14074" y2="62222"/>
                        <a14:backgroundMark x1="14074" y1="62222" x2="13148" y2="57593"/>
                        <a14:backgroundMark x1="30278" y1="31296" x2="36204" y2="309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2959">
            <a:off x="3554725" y="72840"/>
            <a:ext cx="1583153" cy="158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DCC37EBD-3D82-9C82-63AF-68DDAF48990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2564" y="0"/>
            <a:ext cx="2863808" cy="2807134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E23E9C-7A6E-F8C4-23F9-A5394357ACFB}"/>
              </a:ext>
            </a:extLst>
          </p:cNvPr>
          <p:cNvSpPr/>
          <p:nvPr/>
        </p:nvSpPr>
        <p:spPr>
          <a:xfrm>
            <a:off x="1058115" y="1939044"/>
            <a:ext cx="776232" cy="4431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Arial Black" panose="020B0A04020102020204" pitchFamily="34" charset="0"/>
                <a:cs typeface="Aharoni" panose="02010803020104030203" pitchFamily="2" charset="-79"/>
              </a:rPr>
              <a:t>27,7 G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383CE919-3342-79CD-B935-525BAF07A799}"/>
              </a:ext>
            </a:extLst>
          </p:cNvPr>
          <p:cNvSpPr txBox="1"/>
          <p:nvPr/>
        </p:nvSpPr>
        <p:spPr>
          <a:xfrm>
            <a:off x="878449" y="1530474"/>
            <a:ext cx="1510412" cy="536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Harry P" panose="00000400000000000000" pitchFamily="2" charset="0"/>
              </a:rPr>
              <a:t>Oubliettes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1D401800-4206-A67B-42C5-5EB2A4E11010}"/>
              </a:ext>
            </a:extLst>
          </p:cNvPr>
          <p:cNvSpPr txBox="1"/>
          <p:nvPr/>
        </p:nvSpPr>
        <p:spPr>
          <a:xfrm>
            <a:off x="3029057" y="2418977"/>
            <a:ext cx="2541209" cy="284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Permet d’obtenir une carte.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D48A09FE-84E0-AEF9-B438-BF39057B38AA}"/>
              </a:ext>
            </a:extLst>
          </p:cNvPr>
          <p:cNvSpPr txBox="1"/>
          <p:nvPr/>
        </p:nvSpPr>
        <p:spPr>
          <a:xfrm>
            <a:off x="154827" y="2327093"/>
            <a:ext cx="2541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Permet de remonter dans le vert à la fin d’une journée.</a:t>
            </a:r>
          </a:p>
        </p:txBody>
      </p:sp>
      <p:pic>
        <p:nvPicPr>
          <p:cNvPr id="2064" name="Picture 16" descr="Naomi Lord Art - Gilderoy Lockhart! ✨💛✨ I do love Gilderoy just because of  how ridiculous his character is 😂😂 he's a useless cutie :3 • #gilderoy  #gilderoylockhart #lockhart #defenceagainstthedarkarts #harrypotterart  #harrypotterfanart #">
            <a:extLst>
              <a:ext uri="{FF2B5EF4-FFF2-40B4-BE49-F238E27FC236}">
                <a16:creationId xmlns:a16="http://schemas.microsoft.com/office/drawing/2014/main" id="{C74F42B8-D97C-0D60-9338-7C0482B73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8444" b="89778" l="9778" r="89778">
                        <a14:foregroundMark x1="40024" y1="46322" x2="44444" y2="47111"/>
                        <a14:foregroundMark x1="32000" y1="44889" x2="36686" y2="45726"/>
                        <a14:foregroundMark x1="44444" y1="47111" x2="45333" y2="46667"/>
                        <a14:foregroundMark x1="19556" y1="28000" x2="19556" y2="28000"/>
                        <a14:foregroundMark x1="22667" y1="22222" x2="22667" y2="22222"/>
                        <a14:foregroundMark x1="9778" y1="36889" x2="9778" y2="36889"/>
                        <a14:foregroundMark x1="20000" y1="17778" x2="20000" y2="17778"/>
                        <a14:foregroundMark x1="40444" y1="10222" x2="56000" y2="8444"/>
                        <a14:foregroundMark x1="53333" y1="46222" x2="67111" y2="54667"/>
                        <a14:foregroundMark x1="52889" y1="88889" x2="52889" y2="88889"/>
                        <a14:foregroundMark x1="45333" y1="89778" x2="45333" y2="89778"/>
                        <a14:foregroundMark x1="32889" y1="66222" x2="32889" y2="66222"/>
                        <a14:foregroundMark x1="79556" y1="39556" x2="79556" y2="39556"/>
                        <a14:foregroundMark x1="85333" y1="46222" x2="85333" y2="46222"/>
                        <a14:foregroundMark x1="84889" y1="56889" x2="84889" y2="56889"/>
                        <a14:foregroundMark x1="62667" y1="83111" x2="62667" y2="83111"/>
                        <a14:foregroundMark x1="86222" y1="56889" x2="86222" y2="56889"/>
                        <a14:foregroundMark x1="13778" y1="39111" x2="28000" y2="40889"/>
                        <a14:backgroundMark x1="19538" y1="53128" x2="25333" y2="54182"/>
                        <a14:backgroundMark x1="24508" y1="66222" x2="23111" y2="68000"/>
                        <a14:backgroundMark x1="30581" y1="58494" x2="24508" y2="66222"/>
                        <a14:backgroundMark x1="69778" y1="32444" x2="70135" y2="39236"/>
                        <a14:backgroundMark x1="84444" y1="56889" x2="84444" y2="56889"/>
                        <a14:backgroundMark x1="84889" y1="56889" x2="84889" y2="56889"/>
                        <a14:backgroundMark x1="37333" y1="44889" x2="40444" y2="45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42" y="40959"/>
            <a:ext cx="1754695" cy="175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3FE1B782-F658-8E49-F63C-ABBE6387DEA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1046" y="2799926"/>
            <a:ext cx="2857255" cy="2847057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936ABBD9-3CF2-1130-3CC6-9F237D8E7C43}"/>
              </a:ext>
            </a:extLst>
          </p:cNvPr>
          <p:cNvSpPr/>
          <p:nvPr/>
        </p:nvSpPr>
        <p:spPr>
          <a:xfrm>
            <a:off x="1060758" y="4665030"/>
            <a:ext cx="776232" cy="4075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Arial Black" panose="020B0A04020102020204" pitchFamily="34" charset="0"/>
                <a:cs typeface="Aharoni" panose="02010803020104030203" pitchFamily="2" charset="-79"/>
              </a:rPr>
              <a:t>25,3 G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8A25EC56-558C-49CE-6A42-5884F6E7383E}"/>
              </a:ext>
            </a:extLst>
          </p:cNvPr>
          <p:cNvSpPr txBox="1"/>
          <p:nvPr/>
        </p:nvSpPr>
        <p:spPr>
          <a:xfrm>
            <a:off x="816267" y="4219964"/>
            <a:ext cx="1510412" cy="536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Harry P" panose="00000400000000000000" pitchFamily="2" charset="0"/>
              </a:rPr>
              <a:t>Potion VIP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608E6E40-4520-0FCB-6A18-5D09D9B1D78F}"/>
              </a:ext>
            </a:extLst>
          </p:cNvPr>
          <p:cNvSpPr txBox="1"/>
          <p:nvPr/>
        </p:nvSpPr>
        <p:spPr>
          <a:xfrm>
            <a:off x="178726" y="5047047"/>
            <a:ext cx="2541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Permet de t’assoir une journée sur le bureau du maitre/la maitresse.</a:t>
            </a:r>
          </a:p>
        </p:txBody>
      </p:sp>
      <p:pic>
        <p:nvPicPr>
          <p:cNvPr id="2068" name="Picture 20" descr="Professor McGonagall by Naomi Lord | Harry potter drawings, Harry potter  cartoon, Harry potter artwork">
            <a:extLst>
              <a:ext uri="{FF2B5EF4-FFF2-40B4-BE49-F238E27FC236}">
                <a16:creationId xmlns:a16="http://schemas.microsoft.com/office/drawing/2014/main" id="{509DC4F6-3F09-CCAA-8638-A130F46BD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2963" b="95463" l="10000" r="90000">
                        <a14:foregroundMark x1="60093" y1="13889" x2="68056" y2="5648"/>
                        <a14:foregroundMark x1="61944" y1="13056" x2="61944" y2="13056"/>
                        <a14:foregroundMark x1="52963" y1="2963" x2="51944" y2="9167"/>
                        <a14:foregroundMark x1="33148" y1="14907" x2="36204" y2="14167"/>
                        <a14:foregroundMark x1="36389" y1="90741" x2="48796" y2="92870"/>
                        <a14:foregroundMark x1="48796" y1="92870" x2="58704" y2="92593"/>
                        <a14:foregroundMark x1="42407" y1="95463" x2="56111" y2="95463"/>
                        <a14:backgroundMark x1="74722" y1="40463" x2="71667" y2="48981"/>
                        <a14:backgroundMark x1="71667" y1="48981" x2="75000" y2="58519"/>
                        <a14:backgroundMark x1="75000" y1="58519" x2="82870" y2="42500"/>
                        <a14:backgroundMark x1="82870" y1="42500" x2="76296" y2="30278"/>
                        <a14:backgroundMark x1="76296" y1="30278" x2="74722" y2="29352"/>
                        <a14:backgroundMark x1="74259" y1="27315" x2="61667" y2="56111"/>
                        <a14:backgroundMark x1="61667" y1="56111" x2="80463" y2="61852"/>
                        <a14:backgroundMark x1="80463" y1="61852" x2="87593" y2="55833"/>
                        <a14:backgroundMark x1="87593" y1="55833" x2="87130" y2="54259"/>
                        <a14:backgroundMark x1="61296" y1="55000" x2="61667" y2="63148"/>
                        <a14:backgroundMark x1="61667" y1="63148" x2="68889" y2="60648"/>
                        <a14:backgroundMark x1="68889" y1="60648" x2="77315" y2="65741"/>
                        <a14:backgroundMark x1="77315" y1="65741" x2="79815" y2="65648"/>
                        <a14:backgroundMark x1="40093" y1="15741" x2="26111" y2="21759"/>
                        <a14:backgroundMark x1="26111" y1="21759" x2="23056" y2="29444"/>
                        <a14:backgroundMark x1="23056" y1="29444" x2="37130" y2="37500"/>
                        <a14:backgroundMark x1="37130" y1="37500" x2="41111" y2="43241"/>
                        <a14:backgroundMark x1="41111" y1="43241" x2="41667" y2="45093"/>
                        <a14:backgroundMark x1="17500" y1="36944" x2="26481" y2="44074"/>
                        <a14:backgroundMark x1="26481" y1="44074" x2="26852" y2="54259"/>
                        <a14:backgroundMark x1="26852" y1="54259" x2="32963" y2="77222"/>
                        <a14:backgroundMark x1="32963" y1="77222" x2="22778" y2="74630"/>
                        <a14:backgroundMark x1="22778" y1="74630" x2="13426" y2="44815"/>
                        <a14:backgroundMark x1="13426" y1="44815" x2="14352" y2="38241"/>
                        <a14:backgroundMark x1="52407" y1="54630" x2="52407" y2="54630"/>
                        <a14:backgroundMark x1="53333" y1="54537" x2="53333" y2="54537"/>
                        <a14:backgroundMark x1="52685" y1="53889" x2="53333" y2="564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87" y="2941359"/>
            <a:ext cx="1421151" cy="142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187EF1-19D1-A711-BAAF-F467BE5F8B5E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566826" y="-6670"/>
            <a:ext cx="2831437" cy="279362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50EDEA5-8BB5-467C-0538-EFDBCB4484C0}"/>
              </a:ext>
            </a:extLst>
          </p:cNvPr>
          <p:cNvSpPr txBox="1"/>
          <p:nvPr/>
        </p:nvSpPr>
        <p:spPr>
          <a:xfrm>
            <a:off x="8523174" y="2147291"/>
            <a:ext cx="2973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Permet de sortir 5minutes dans la cour Poudlard avant les autres (condition : être en vert toute la semaine).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AF7883-BABF-8ED5-77AA-05D17018A62A}"/>
              </a:ext>
            </a:extLst>
          </p:cNvPr>
          <p:cNvSpPr/>
          <p:nvPr/>
        </p:nvSpPr>
        <p:spPr>
          <a:xfrm>
            <a:off x="9594428" y="1791330"/>
            <a:ext cx="776232" cy="3887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Arial Black" panose="020B0A04020102020204" pitchFamily="34" charset="0"/>
                <a:cs typeface="Aharoni" panose="02010803020104030203" pitchFamily="2" charset="-79"/>
              </a:rPr>
              <a:t>41,4 G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DA70C3C-4C69-50BF-F300-D7F723B9FB8B}"/>
              </a:ext>
            </a:extLst>
          </p:cNvPr>
          <p:cNvSpPr txBox="1"/>
          <p:nvPr/>
        </p:nvSpPr>
        <p:spPr>
          <a:xfrm>
            <a:off x="8987758" y="1347780"/>
            <a:ext cx="2387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Harry P" panose="00000400000000000000" pitchFamily="2" charset="0"/>
              </a:rPr>
              <a:t>Cape d’invisibilité</a:t>
            </a:r>
          </a:p>
        </p:txBody>
      </p:sp>
      <p:pic>
        <p:nvPicPr>
          <p:cNvPr id="1026" name="Picture 2" descr="Icône Harry, Potter, L'Invisibilité, La Cape dans Harry Potter Colour  Collection">
            <a:extLst>
              <a:ext uri="{FF2B5EF4-FFF2-40B4-BE49-F238E27FC236}">
                <a16:creationId xmlns:a16="http://schemas.microsoft.com/office/drawing/2014/main" id="{B644CEAE-1A4F-1EAE-FCE1-D198B08D1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3556" b="95111" l="9778" r="89778">
                        <a14:foregroundMark x1="44000" y1="7111" x2="54222" y2="3556"/>
                        <a14:foregroundMark x1="27556" y1="86222" x2="34222" y2="94667"/>
                        <a14:foregroundMark x1="68889" y1="95111" x2="66222" y2="95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2294" y="179027"/>
            <a:ext cx="1235490" cy="123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160624-5F51-B12B-ACC0-84892AA89A0C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561629" y="2768967"/>
            <a:ext cx="2831437" cy="283353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C55D4E-804B-7C83-C27A-FEBFC30D9B60}"/>
              </a:ext>
            </a:extLst>
          </p:cNvPr>
          <p:cNvSpPr txBox="1"/>
          <p:nvPr/>
        </p:nvSpPr>
        <p:spPr>
          <a:xfrm>
            <a:off x="8713640" y="5010794"/>
            <a:ext cx="253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Permet de faire écouter une chanson de ton choix à la classe.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ED431CC-5453-08B4-9A61-55D6AA7A3D4E}"/>
              </a:ext>
            </a:extLst>
          </p:cNvPr>
          <p:cNvSpPr txBox="1"/>
          <p:nvPr/>
        </p:nvSpPr>
        <p:spPr>
          <a:xfrm>
            <a:off x="9426872" y="4180639"/>
            <a:ext cx="1508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Harry P" panose="00000400000000000000" pitchFamily="2" charset="0"/>
              </a:rPr>
              <a:t>Fumseck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C2A770-D60B-2E65-B0E8-7CC594BFF93D}"/>
              </a:ext>
            </a:extLst>
          </p:cNvPr>
          <p:cNvSpPr/>
          <p:nvPr/>
        </p:nvSpPr>
        <p:spPr>
          <a:xfrm>
            <a:off x="9534866" y="4631276"/>
            <a:ext cx="770237" cy="3760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Arial Black" panose="020B0A04020102020204" pitchFamily="34" charset="0"/>
                <a:cs typeface="Aharoni" panose="02010803020104030203" pitchFamily="2" charset="-79"/>
              </a:rPr>
              <a:t>21,7 G</a:t>
            </a:r>
          </a:p>
        </p:txBody>
      </p:sp>
      <p:pic>
        <p:nvPicPr>
          <p:cNvPr id="11" name="Picture 2" descr="Polubienia: 9,474, komentarze: 95 – Naomi Lord (@naomi_lord) na  Instagramie: „✨❤️ Next up for my M… | Cute harry potter, Harry potter  artwork, Harry potter drawings">
            <a:extLst>
              <a:ext uri="{FF2B5EF4-FFF2-40B4-BE49-F238E27FC236}">
                <a16:creationId xmlns:a16="http://schemas.microsoft.com/office/drawing/2014/main" id="{CA47C5AC-E20A-4B6E-BF1C-AAAF96259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8424" b="91304" l="2582" r="96332">
                        <a14:foregroundMark x1="7609" y1="9647" x2="11277" y2="19293"/>
                        <a14:foregroundMark x1="11277" y1="19293" x2="9103" y2="26495"/>
                        <a14:foregroundMark x1="9103" y1="26495" x2="10190" y2="40625"/>
                        <a14:foregroundMark x1="2853" y1="18207" x2="7473" y2="20924"/>
                        <a14:foregroundMark x1="87228" y1="20652" x2="94429" y2="16712"/>
                        <a14:foregroundMark x1="88587" y1="25543" x2="94293" y2="24185"/>
                        <a14:foregroundMark x1="90897" y1="29891" x2="96467" y2="31250"/>
                        <a14:foregroundMark x1="90625" y1="36549" x2="95788" y2="37908"/>
                        <a14:foregroundMark x1="50951" y1="78397" x2="51223" y2="91576"/>
                        <a14:foregroundMark x1="88723" y1="9375" x2="88723" y2="9375"/>
                        <a14:foregroundMark x1="89130" y1="13723" x2="89130" y2="13723"/>
                        <a14:foregroundMark x1="6386" y1="8424" x2="7473" y2="89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904" y="2859668"/>
            <a:ext cx="1517559" cy="151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9450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B55DF41-1BEB-45E9-0C83-D735378C7CA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E6C25C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9175" y="101829"/>
            <a:ext cx="2831437" cy="28013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9B58B67-DA20-9D16-52DA-23C11D99060A}"/>
              </a:ext>
            </a:extLst>
          </p:cNvPr>
          <p:cNvSpPr/>
          <p:nvPr/>
        </p:nvSpPr>
        <p:spPr>
          <a:xfrm>
            <a:off x="986122" y="1878060"/>
            <a:ext cx="776232" cy="4431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Arial Black" panose="020B0A04020102020204" pitchFamily="34" charset="0"/>
                <a:cs typeface="Aharoni" panose="02010803020104030203" pitchFamily="2" charset="-79"/>
              </a:rPr>
              <a:t>17,2 G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ED4F679-2DC2-2903-EDA6-11BAE0C3A5C6}"/>
              </a:ext>
            </a:extLst>
          </p:cNvPr>
          <p:cNvSpPr txBox="1"/>
          <p:nvPr/>
        </p:nvSpPr>
        <p:spPr>
          <a:xfrm>
            <a:off x="818495" y="1407118"/>
            <a:ext cx="1510412" cy="536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Harry P" panose="00000400000000000000" pitchFamily="2" charset="0"/>
              </a:rPr>
              <a:t>Vif d’Or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9B701F8-8206-9A59-EFEF-B7FFF7431630}"/>
              </a:ext>
            </a:extLst>
          </p:cNvPr>
          <p:cNvSpPr txBox="1"/>
          <p:nvPr/>
        </p:nvSpPr>
        <p:spPr>
          <a:xfrm>
            <a:off x="103633" y="2333673"/>
            <a:ext cx="2541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Permet d’échanger de métier pendant une semaine.</a:t>
            </a:r>
          </a:p>
        </p:txBody>
      </p:sp>
      <p:pic>
        <p:nvPicPr>
          <p:cNvPr id="1026" name="Picture 2" descr="Un anniversaire &quot;Harry Potter&quot; (3ème partie) - Les créations d'Ulane">
            <a:extLst>
              <a:ext uri="{FF2B5EF4-FFF2-40B4-BE49-F238E27FC236}">
                <a16:creationId xmlns:a16="http://schemas.microsoft.com/office/drawing/2014/main" id="{7B913472-027E-0192-0C45-473EB9EFF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27" y="245015"/>
            <a:ext cx="1132763" cy="1172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B2302EC-DE0D-7B36-321D-82F2914EE72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3E5A3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880612" y="101829"/>
            <a:ext cx="2831437" cy="280131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43D2A02-D1B8-AE26-2DC3-BDF83BE3C034}"/>
              </a:ext>
            </a:extLst>
          </p:cNvPr>
          <p:cNvSpPr/>
          <p:nvPr/>
        </p:nvSpPr>
        <p:spPr>
          <a:xfrm>
            <a:off x="3858343" y="1878060"/>
            <a:ext cx="776232" cy="4431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latin typeface="Arial Black" panose="020B0A04020102020204" pitchFamily="34" charset="0"/>
                <a:cs typeface="Aharoni" panose="02010803020104030203" pitchFamily="2" charset="-79"/>
              </a:rPr>
              <a:t>39,7 G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EE100EF-A151-0086-C6D9-076B479EDCD6}"/>
              </a:ext>
            </a:extLst>
          </p:cNvPr>
          <p:cNvSpPr txBox="1"/>
          <p:nvPr/>
        </p:nvSpPr>
        <p:spPr>
          <a:xfrm>
            <a:off x="3716913" y="1453079"/>
            <a:ext cx="1510412" cy="536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Harry P" panose="00000400000000000000" pitchFamily="2" charset="0"/>
              </a:rPr>
              <a:t> Basilic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A10A99F-9FD7-972A-A85E-0F8886735EFA}"/>
              </a:ext>
            </a:extLst>
          </p:cNvPr>
          <p:cNvSpPr txBox="1"/>
          <p:nvPr/>
        </p:nvSpPr>
        <p:spPr>
          <a:xfrm>
            <a:off x="2975854" y="2333673"/>
            <a:ext cx="2541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Permet de doubler le gain de gallions pendant une journée.</a:t>
            </a:r>
          </a:p>
        </p:txBody>
      </p:sp>
      <p:pic>
        <p:nvPicPr>
          <p:cNvPr id="1028" name="Picture 4" descr="Harry Potter POP! Pin pin's émaillé Basilisk 10 cm - La Boutique du Sorcier">
            <a:extLst>
              <a:ext uri="{FF2B5EF4-FFF2-40B4-BE49-F238E27FC236}">
                <a16:creationId xmlns:a16="http://schemas.microsoft.com/office/drawing/2014/main" id="{16A60BAA-059B-E90D-0A6D-0E6916DE5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500" b="90500" l="10000" r="90300">
                        <a14:foregroundMark x1="26400" y1="10300" x2="34600" y2="9200"/>
                        <a14:foregroundMark x1="34600" y1="9200" x2="46600" y2="9500"/>
                        <a14:foregroundMark x1="46600" y1="9500" x2="55400" y2="9200"/>
                        <a14:foregroundMark x1="55400" y1="9200" x2="59400" y2="9200"/>
                        <a14:foregroundMark x1="43000" y1="8500" x2="46500" y2="6500"/>
                        <a14:foregroundMark x1="12200" y1="78700" x2="17400" y2="89300"/>
                        <a14:foregroundMark x1="17400" y1="89300" x2="46100" y2="90600"/>
                        <a14:foregroundMark x1="79800" y1="69000" x2="88500" y2="66300"/>
                        <a14:foregroundMark x1="88500" y1="66300" x2="90300" y2="67700"/>
                        <a14:foregroundMark x1="54000" y1="65100" x2="59600" y2="48600"/>
                        <a14:foregroundMark x1="60200" y1="43400" x2="55600" y2="64200"/>
                        <a14:foregroundMark x1="57600" y1="56000" x2="62400" y2="43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485" y="170602"/>
            <a:ext cx="1469691" cy="146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37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B206508-A4DE-36CD-EA00-F91AC6C4C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321" y="73044"/>
            <a:ext cx="6265899" cy="631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0715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273</Words>
  <Application>Microsoft Office PowerPoint</Application>
  <PresentationFormat>Grand écran</PresentationFormat>
  <Paragraphs>56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Harry P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Solène Ezingeard</dc:creator>
  <cp:lastModifiedBy>Solène Ezingeard</cp:lastModifiedBy>
  <cp:revision>8</cp:revision>
  <dcterms:created xsi:type="dcterms:W3CDTF">2022-01-22T14:12:30Z</dcterms:created>
  <dcterms:modified xsi:type="dcterms:W3CDTF">2023-03-25T16:06:46Z</dcterms:modified>
</cp:coreProperties>
</file>