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66"/>
  </p:notesMasterIdLst>
  <p:sldIdLst>
    <p:sldId id="256" r:id="rId2"/>
    <p:sldId id="260" r:id="rId3"/>
    <p:sldId id="262" r:id="rId4"/>
    <p:sldId id="297" r:id="rId5"/>
    <p:sldId id="261" r:id="rId6"/>
    <p:sldId id="299" r:id="rId7"/>
    <p:sldId id="302" r:id="rId8"/>
    <p:sldId id="303" r:id="rId9"/>
    <p:sldId id="355" r:id="rId10"/>
    <p:sldId id="315" r:id="rId11"/>
    <p:sldId id="316" r:id="rId12"/>
    <p:sldId id="317" r:id="rId13"/>
    <p:sldId id="318" r:id="rId14"/>
    <p:sldId id="319" r:id="rId15"/>
    <p:sldId id="320" r:id="rId16"/>
    <p:sldId id="354" r:id="rId17"/>
    <p:sldId id="305" r:id="rId18"/>
    <p:sldId id="306" r:id="rId19"/>
    <p:sldId id="298" r:id="rId20"/>
    <p:sldId id="309" r:id="rId21"/>
    <p:sldId id="311" r:id="rId22"/>
    <p:sldId id="314" r:id="rId23"/>
    <p:sldId id="313" r:id="rId24"/>
    <p:sldId id="312" r:id="rId25"/>
    <p:sldId id="308" r:id="rId26"/>
    <p:sldId id="307" r:id="rId27"/>
    <p:sldId id="321" r:id="rId28"/>
    <p:sldId id="265" r:id="rId29"/>
    <p:sldId id="322" r:id="rId30"/>
    <p:sldId id="323" r:id="rId31"/>
    <p:sldId id="325" r:id="rId32"/>
    <p:sldId id="324" r:id="rId33"/>
    <p:sldId id="268" r:id="rId34"/>
    <p:sldId id="353" r:id="rId35"/>
    <p:sldId id="271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339" r:id="rId50"/>
    <p:sldId id="272" r:id="rId51"/>
    <p:sldId id="340" r:id="rId52"/>
    <p:sldId id="346" r:id="rId53"/>
    <p:sldId id="341" r:id="rId54"/>
    <p:sldId id="342" r:id="rId55"/>
    <p:sldId id="343" r:id="rId56"/>
    <p:sldId id="344" r:id="rId57"/>
    <p:sldId id="345" r:id="rId58"/>
    <p:sldId id="352" r:id="rId59"/>
    <p:sldId id="347" r:id="rId60"/>
    <p:sldId id="348" r:id="rId61"/>
    <p:sldId id="349" r:id="rId62"/>
    <p:sldId id="350" r:id="rId63"/>
    <p:sldId id="351" r:id="rId64"/>
    <p:sldId id="276" r:id="rId65"/>
  </p:sldIdLst>
  <p:sldSz cx="9144000" cy="5143500" type="screen16x9"/>
  <p:notesSz cx="6858000" cy="9144000"/>
  <p:embeddedFontLst>
    <p:embeddedFont>
      <p:font typeface="a Atos" panose="02000503000000000000" pitchFamily="2" charset="0"/>
      <p:regular r:id="rId67"/>
    </p:embeddedFont>
    <p:embeddedFont>
      <p:font typeface="Albert Sans" panose="020B0604020202020204" charset="0"/>
      <p:regular r:id="rId68"/>
      <p:bold r:id="rId69"/>
      <p:italic r:id="rId70"/>
      <p:boldItalic r:id="rId71"/>
    </p:embeddedFont>
    <p:embeddedFont>
      <p:font typeface="Albert Sans Medium" panose="020B0604020202020204" charset="0"/>
      <p:regular r:id="rId72"/>
      <p:bold r:id="rId73"/>
      <p:italic r:id="rId74"/>
      <p:boldItalic r:id="rId75"/>
    </p:embeddedFont>
    <p:embeddedFont>
      <p:font typeface="Bebas Neue" panose="020B0606020202050201" pitchFamily="34" charset="0"/>
      <p:regular r:id="rId76"/>
    </p:embeddedFont>
    <p:embeddedFont>
      <p:font typeface="Cambria" panose="02040503050406030204" pitchFamily="18" charset="0"/>
      <p:regular r:id="rId77"/>
      <p:bold r:id="rId78"/>
      <p:italic r:id="rId79"/>
      <p:boldItalic r:id="rId80"/>
    </p:embeddedFont>
    <p:embeddedFont>
      <p:font typeface="Concert One" pitchFamily="2" charset="0"/>
      <p:regular r:id="rId8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5CA7F3-8C0D-4F51-B502-466EAAC3312F}">
  <a:tblStyle styleId="{6B5CA7F3-8C0D-4F51-B502-466EAAC331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05" y="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1:23.0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1 273 2760 0 0,'12'-3'4126'0'0,"-12"3"-4113"0"0,0 0-1 0 0,0 0 0 0 0,0 0 0 0 0,-1 0 0 0 0,1 0 0 0 0,0 0 0 0 0,0 0 0 0 0,0 0 1 0 0,0 0-1 0 0,0 0 0 0 0,0 0 0 0 0,-1 0 0 0 0,1 0 0 0 0,0 0 0 0 0,0 0 0 0 0,0 0 0 0 0,0 0 1 0 0,0 0-1 0 0,0 0 0 0 0,-1 0 0 0 0,1 0 0 0 0,0 0 0 0 0,0 0 0 0 0,0 0 0 0 0,0 0 1 0 0,0 0-1 0 0,0 0 0 0 0,0 0 0 0 0,-1 0 0 0 0,1 0 0 0 0,0 0 0 0 0,0 0 0 0 0,0-1 0 0 0,0 1 1 0 0,0 0-1 0 0,0 0 0 0 0,0 0 0 0 0,0 0 0 0 0,0 0 0 0 0,0 0 0 0 0,-1 0 0 0 0,1-1 1 0 0,0 1-1 0 0,2-6 358 0 0,-2-2-18 0 0,0 8-190 0 0,0-1-97 0 0,1 0 0 0 0,-1 0 0 0 0,1-1 1 0 0,-1 1-1 0 0,1 0 0 0 0,-1 0 0 0 0,0-1 1 0 0,0 1-1 0 0,0 0 0 0 0,1 0 0 0 0,-1-1 0 0 0,-1-1 1 0 0,5-2 268 0 0,-3 5-320 0 0,-1 0-1 0 0,1 0 0 0 0,-1 0 0 0 0,0-1 1 0 0,1 1-1 0 0,-1 0 0 0 0,1-1 1 0 0,-1 1-1 0 0,0 0 0 0 0,0-1 0 0 0,1 1 1 0 0,-1 0-1 0 0,0-1 0 0 0,0 1 0 0 0,1-1 1 0 0,-1 1-1 0 0,0 0 0 0 0,0-1 0 0 0,0 0 1 0 0,1-1 60 0 0,-1 0 0 0 0,0 1 0 0 0,0-1 0 0 0,1 0 0 0 0,-1 0 0 0 0,0 0 0 0 0,1 1 0 0 0,0-1 0 0 0,0 0 0 0 0,-1 1 0 0 0,2-3 0 0 0,-1 3 158 0 0,-1 1-202 0 0,0 0 1 0 0,-1 0 0 0 0,1-1 0 0 0,0 1-1 0 0,0 0 1 0 0,0 0 0 0 0,0 0-1 0 0,-1-1 1 0 0,1 1 0 0 0,0 0 0 0 0,0 0-1 0 0,0-1 1 0 0,0 1 0 0 0,0 0-1 0 0,0 0 1 0 0,0-1 0 0 0,0 1 0 0 0,0 0-1 0 0,0-1 1 0 0,0 1 0 0 0,0 0-1 0 0,0 0 1 0 0,0-1 0 0 0,0 1 0 0 0,2-2 108 0 0,1 0 0 0 0,-1 1 1 0 0,1 0-1 0 0,-1-1 1 0 0,1 1-1 0 0,0 0 1 0 0,0 0-1 0 0,-1 1 0 0 0,1-1 1 0 0,0 1-1 0 0,0-1 1 0 0,0 1-1 0 0,5 0 1 0 0,-6 0-66 0 0,-2 0-63 0 0,0 0 0 0 0,1 0 1 0 0,-1 0-1 0 0,0 0 0 0 0,1 0 0 0 0,-1 1 0 0 0,0-1 0 0 0,1 0 0 0 0,-1 0 0 0 0,0 0 0 0 0,0 0 1 0 0,1 0-1 0 0,-1 1 0 0 0,0-1 0 0 0,1 0 0 0 0,-1 0 0 0 0,0 1 0 0 0,0-1 0 0 0,0 0 0 0 0,1 0 1 0 0,-1 1-1 0 0,0-1 0 0 0,0 0 0 0 0,0 1 0 0 0,0-1 0 0 0,1 0 0 0 0,-1 0 0 0 0,0 1 0 0 0,0 0 1 0 0,5 9 149 0 0,-5-9-146 0 0,0 1 0 0 0,1-1 1 0 0,-1 1-1 0 0,0-1 0 0 0,0 0 0 0 0,0 1 1 0 0,0-1-1 0 0,-1 1 0 0 0,1-1 0 0 0,0 0 1 0 0,-1 1-1 0 0,1-1 0 0 0,-1 0 0 0 0,1 1 1 0 0,-1-1-1 0 0,1 0 0 0 0,-1 0 0 0 0,0 0 1 0 0,0 1-1 0 0,1-1 0 0 0,-1 0 1 0 0,0 0-1 0 0,0 0 0 0 0,0 0 0 0 0,0 0 1 0 0,-2 1-1 0 0,1-1 11 0 0,0 1-1 0 0,1-1 1 0 0,-1 1 0 0 0,0 0-1 0 0,1 0 1 0 0,0 0 0 0 0,0 0-1 0 0,-1 0 1 0 0,1 0 0 0 0,-1 4 0 0 0,-6 7 89 0 0,7-11-115 0 0,0-1 1 0 0,0 1-1 0 0,0-1 0 0 0,0 1 0 0 0,0 0 1 0 0,0-1-1 0 0,0 1 0 0 0,1 0 1 0 0,-1 0-1 0 0,1 0 0 0 0,-1-1 0 0 0,1 1 1 0 0,0 0-1 0 0,0 0 0 0 0,0 3 1 0 0,-1 2-1 0 0,-2-2 10 0 0,6-2 44 0 0,-2-4-46 0 0,0 1 0 0 0,0 0 1 0 0,0-1-1 0 0,0 1 1 0 0,0-1-1 0 0,0 1 0 0 0,0-1 1 0 0,0 0-1 0 0,0 1 0 0 0,-1-1 1 0 0,1 0-1 0 0,0 0 1 0 0,0 1-1 0 0,0-1 0 0 0,-1 0 1 0 0,2-2-1 0 0,1-1 98 0 0,0 0-1 0 0,0 0 1 0 0,1 0-1 0 0,6-6 0 0 0,4-5 218 0 0,-12 14-310 0 0,-1 0 0 0 0,1-1 0 0 0,-1 1 0 0 0,1 0 0 0 0,-1 0 0 0 0,1 0 0 0 0,0 0 0 0 0,-1 0 0 0 0,1 1 1 0 0,3-2-1 0 0,-3 2-7 0 0,0-1 1 0 0,0 0 0 0 0,0 0-1 0 0,0 0 1 0 0,0 0 0 0 0,0 0-1 0 0,-1 0 1 0 0,1-1 0 0 0,2-1-1 0 0,10-8 50 0 0,-11 10-40 0 0,0-1-1 0 0,0 0 1 0 0,0 0-1 0 0,0 0 1 0 0,-1 0-1 0 0,1 0 0 0 0,-1-1 1 0 0,0 1-1 0 0,3-4 1 0 0,-4 5-10 0 0,-1 1 0 0 0,1-1 0 0 0,0 0 0 0 0,0 0 0 0 0,0 1 0 0 0,0-1 0 0 0,0 1 1 0 0,0-1-1 0 0,0 1 0 0 0,0-1 0 0 0,2 0 0 0 0,-2 1-2 0 0,0 0 131 0 0,-4 6 110 0 0,-1-2-180 0 0,-4 7 151 0 0,0-1 0 0 0,-10 10 0 0 0,0 1 56 0 0,15-17-230 0 0,0 0-1 0 0,0-1 1 0 0,0 0 0 0 0,-5 5-1 0 0,-6 9 63 0 0,13-15-104 0 0,0 0 0 0 0,-1 0 0 0 0,1 0 0 0 0,-1-1 0 0 0,1 1 0 0 0,-1 0 0 0 0,0-1 0 0 0,-3 3 0 0 0,-2-2 0 0 0,8-3-13 0 0,45-26-171 0 0,-7-5 112 0 0,-20 17 71 0 0,0 0 0 0 0,32-19 0 0 0,-43 30 1 0 0,-1 0 0 0 0,1-1 0 0 0,-1 0 0 0 0,0 0 0 0 0,0-1 0 0 0,10-10 0 0 0,-10 8 6 0 0,-4 3 0 0 0,1 0 1 0 0,0 1-1 0 0,0 0 1 0 0,1 0-1 0 0,-1 0 1 0 0,1 0-1 0 0,0 1 1 0 0,7-4-1 0 0,-9 5 22 0 0,0 1 119 0 0,-4 2 23 0 0,-3 6-91 0 0,-19 44 448 0 0,13-27-362 0 0,-1-2-1 0 0,-21 35 0 0 0,21-42-161 0 0,0-1-1 0 0,0 0 1 0 0,-1 0-1 0 0,-21 17 0 0 0,31-30 0 0 0,2 0-1 0 0,-1-1 0 0 0,1 0-1 0 0,-1 0 1 0 0,1 1 0 0 0,-1-1 0 0 0,1 0-1 0 0,0 1 1 0 0,-1-1 0 0 0,1 1-1 0 0,-1-1 1 0 0,1 1 0 0 0,0-1 0 0 0,-1 1-1 0 0,1-1 1 0 0,0 1 0 0 0,-1-1-1 0 0,1 1 1 0 0,0-1 0 0 0,0 1 0 0 0,0-1-1 0 0,0 1 1 0 0,-1 0 0 0 0,1-1 0 0 0,0 1-1 0 0,0-1 1 0 0,0 1 0 0 0,0-1-1 0 0,0 2 1 0 0,0-1 415 0 0,7-6-896 0 0,59-41 201 0 0,-63 45 279 0 0,0-1 0 0 0,-1 0 0 0 0,1 0 0 0 0,-1 0 0 0 0,0 0 0 0 0,1 0 0 0 0,2-5-1 0 0,14-14 466 0 0,-19 21-459 0 0,-1 0 0 0 0,1 0-1 0 0,0 1 1 0 0,-1-1 0 0 0,1 0-1 0 0,0 0 1 0 0,-1 0 0 0 0,1 1-1 0 0,0-1 1 0 0,-1 0-1 0 0,1 0 1 0 0,0 1 0 0 0,0-1-1 0 0,-1 0 1 0 0,1 0 0 0 0,0 1-1 0 0,0-1 1 0 0,0 0 0 0 0,0 1-1 0 0,-1-1 1 0 0,1 1 0 0 0,0-1-1 0 0,0 0 1 0 0,0 1-1 0 0,0-1 1 0 0,0 0 0 0 0,0 1-1 0 0,0-1 1 0 0,0 1 0 0 0,-1 14 39 0 0,1-12-30 0 0,-1-1-10 0 0,1 0 1 0 0,-1 0 0 0 0,0-1 0 0 0,0 1-1 0 0,0 0 1 0 0,0-1 0 0 0,0 1 0 0 0,-1-1-1 0 0,1 0 1 0 0,0 1 0 0 0,-1-1-1 0 0,1 0 1 0 0,-1 1 0 0 0,-2 0 0 0 0,-8 9 41 0 0,-5 7 17 0 0,-24 20-1 0 0,3-3 13 0 0,37-34-204 0 0,20-4-478 0 0,-10-1 502 0 0,0 0-1 0 0,0-1 0 0 0,-1-1 0 0 0,14-10 0 0 0,-7 5 99 0 0,4-5-8 0 0,-1 0 1 0 0,0-1 0 0 0,27-36-1 0 0,-23 22 14 0 0,0-1 0 0 0,17-36 0 0 0,9-15 0 0 0,-42 74 64 0 0,-8 11 214 0 0,-11 17 8 0 0,-2 18-75 0 0,11-24-145 0 0,-2 0 1 0 0,-6 12 0 0 0,-5 5-53 0 0,-2 3 20 0 0,-32 44-1 0 0,11-17-33 0 0,21-30 0 0 0,17-26 0 0 0,-1 1 0 0 0,1-1 0 0 0,-1 1 0 0 0,1-1 0 0 0,0 1 0 0 0,-1 7 0 0 0,-2 2 0 0 0,5-14-3 0 0,0 1-1 0 0,0-1 0 0 0,0 0 0 0 0,0 0 0 0 0,-1 1 0 0 0,1-1 0 0 0,0 0 1 0 0,0 0-1 0 0,0 1 0 0 0,0-1 0 0 0,0 0 0 0 0,0 0 0 0 0,0 1 1 0 0,0-1-1 0 0,0 0 0 0 0,0 0 0 0 0,0 1 0 0 0,0-1 0 0 0,0 0 0 0 0,0 0 1 0 0,1 0-1 0 0,-1 1 0 0 0,0-1 0 0 0,0 0 0 0 0,0 0 0 0 0,0 1 1 0 0,0-1-1 0 0,0 0 0 0 0,1 0 0 0 0,-1 0 0 0 0,0 1 0 0 0,0-1 0 0 0,1 0 1 0 0,8 0-182 0 0,9-7-12 0 0,-12 3 175 0 0,-1 0 0 0 0,0 0-1 0 0,1-1 1 0 0,-2 1 0 0 0,1-1-1 0 0,0 0 1 0 0,4-8 0 0 0,13-13 24 0 0,-7 7 69 0 0,0-1-1 0 0,-1 0 1 0 0,0-1-1 0 0,16-37 0 0 0,-15 29 285 0 0,-13 26-334 0 0,4-11-1 0 0,-5 12 40 0 0,-10 20 172 0 0,3 1-112 0 0,-4 9 10 0 0,-4 5-123 0 0,-15 49 0 0 0,15-41-7 0 0,10-26-38 0 0,-4 26 0 0 0,5-24-38 0 0,3-15 59 0 0,0 0 0 0 0,-1 0 0 0 0,1 1 0 0 0,0-1 0 0 0,1 0 0 0 0,-1 0 0 0 0,0 0 0 0 0,1 1 0 0 0,-1-1 0 0 0,2 4 0 0 0,0-1-36 0 0,-1-3-35 0 0,0-2-20 0 0,0 0 90 0 0,0 0 0 0 0,0 0 0 0 0,0 0 0 0 0,-1 0 0 0 0,1 0 0 0 0,0-1 0 0 0,0 1 0 0 0,0 0 0 0 0,0-1 0 0 0,0 1 0 0 0,0-1 0 0 0,-1 1 0 0 0,1-1 0 0 0,0 1 0 0 0,1-1 0 0 0,12-10-107 0 0,-7 4 87 0 0,0-1 0 0 0,0 1-1 0 0,-1-1 1 0 0,0-1 0 0 0,6-9 0 0 0,21-47-4 0 0,-15 26 9 0 0,22-78-1 0 0,0-45 221 0 0,-34 132-115 0 0,-4 17 103 0 0,-8 21 194 0 0,-8 22-51 0 0,-22 119-92 0 0,3-10-234 0 0,27-121-6 0 0,2 1 0 0 0,0 0 0 0 0,1-1 0 0 0,0 2 0 0 0,1 20 0 0 0,2-39-56 0 0,2-1 49 0 0,0-1 1 0 0,-1 1 0 0 0,1-1-1 0 0,0 1 1 0 0,-1-1 0 0 0,1 0 0 0 0,-1 1-1 0 0,1-1 1 0 0,-1 0 0 0 0,1 0-1 0 0,-1 0 1 0 0,0 0 0 0 0,1 0-1 0 0,-1-1 1 0 0,0 1 0 0 0,0 0-1 0 0,1-2 1 0 0,18-27-124 0 0,-9 8 179 0 0,0-1-1 0 0,-1 0 1 0 0,-2 0-1 0 0,0-1 0 0 0,-2 0 1 0 0,0-1-1 0 0,-2 1 0 0 0,3-48 1 0 0,-7 72-31 0 0,0-1 0 0 0,0 1 0 0 0,1 0 1 0 0,-1 0-1 0 0,0-1 0 0 0,0 1 0 0 0,0 0 1 0 0,0 0-1 0 0,0-1 0 0 0,0 1 0 0 0,0 0 1 0 0,0 0-1 0 0,-1-1 0 0 0,1 1 0 0 0,0 0 1 0 0,0 0-1 0 0,0-1 0 0 0,0 1 0 0 0,0 0 1 0 0,0 0-1 0 0,0-1 0 0 0,-1 1 0 0 0,1 0 0 0 0,0 0 1 0 0,0 0-1 0 0,0-1 0 0 0,0 1 0 0 0,-1 0 1 0 0,-4 5 107 0 0,-7 15 81 0 0,11-17-155 0 0,-4 7-19 0 0,1 0-1 0 0,0 1 0 0 0,0 0 1 0 0,1-1-1 0 0,-2 16 0 0 0,-3 56-25 0 0,1-2-69 0 0,4-64 29 0 0,2-6 19 0 0,-1 0 0 0 0,-3 13 0 0 0,3-18 28 0 0,1-4 0 0 0,1 1 0 0 0,-1 0 0 0 0,1-1 0 0 0,-1 1 0 0 0,1-1 0 0 0,0 1 0 0 0,0 0 0 0 0,-1-1 0 0 0,1 1 0 0 0,0-1 0 0 0,1 1 0 0 0,-1 0 0 0 0,0-1 0 0 0,0 1 0 0 0,2 2 0 0 0,-3-4 0 0 0,1 0 0 0 0,0 1-1 0 0,0-1 1 0 0,0 0 0 0 0,0 0 0 0 0,0 1-1 0 0,0-1 1 0 0,0 0 0 0 0,0 0-1 0 0,0 0 1 0 0,0 1 0 0 0,0-1-1 0 0,0 0 1 0 0,0 0 0 0 0,0 0-1 0 0,1 1 1 0 0,-1-1 0 0 0,0 0-1 0 0,0 0 1 0 0,0 0 0 0 0,0 1 0 0 0,0-1-1 0 0,0 0 1 0 0,0 0 0 0 0,1 0-1 0 0,-1 0 1 0 0,0 1 0 0 0,0-1-1 0 0,0 0 1 0 0,0 0 0 0 0,1 0-1 0 0,-1 0 1 0 0,0 0 0 0 0,0 0 0 0 0,0 0-1 0 0,1 1 1 0 0,-1-1 0 0 0,0 0-1 0 0,0 0 1 0 0,0 0 0 0 0,1 0-1 0 0,-1 0 1 0 0,0 0 0 0 0,0 0-1 0 0,1 0 1 0 0,-1 0 0 0 0,0 0-1 0 0,0 0 1 0 0,0 0 0 0 0,1 0 0 0 0,-1-1-1 0 0,0 1 1 0 0,0 0 0 0 0,0 0-1 0 0,1 0 1 0 0,-1 0 0 0 0,0 0-1 0 0,5-6-54 0 0,8-10 51 0 0,0-1-1 0 0,16-30 0 0 0,-16 24 4 0 0,1-3 9 0 0,-1 0-1 0 0,13-45 0 0 0,-12 33 135 0 0,-7 24-117 0 0,-6 11-8 0 0,1 0 1 0 0,-1 0-1 0 0,0 0 0 0 0,0 0 0 0 0,0 0 1 0 0,1-6-1 0 0,-2 8 265 0 0,-1 2-273 0 0,0-1-1 0 0,1 0 0 0 0,-1 0 1 0 0,0 1-1 0 0,0-1 1 0 0,0 1-1 0 0,1-1 0 0 0,-1 1 1 0 0,0-1-1 0 0,1 1 1 0 0,-1-1-1 0 0,0 1 0 0 0,1-1 1 0 0,-1 1-1 0 0,1 0 0 0 0,-2 0 1 0 0,-9 16 10 0 0,7-12-21 0 0,-8 14 2 0 0,1 0 0 0 0,-11 24 0 0 0,10-17 0 0 0,6-16-8 0 0,2 1 0 0 0,-1 0 0 0 0,2-1 0 0 0,-1 1 0 0 0,1 1 0 0 0,1-1 0 0 0,-2 16 0 0 0,4-20-4 0 0,1-6 3 0 0,0 0 0 0 0,0 0-1 0 0,0 0 1 0 0,0 0 0 0 0,0 0-1 0 0,0 0 1 0 0,0-1 0 0 0,0 1-1 0 0,0 0 1 0 0,1-1 0 0 0,-1 1-1 0 0,0-1 1 0 0,0 1 0 0 0,2-1-1 0 0,-1 0 4 0 0,0 0 0 0 0,0 0 0 0 0,0 0 0 0 0,0 0 0 0 0,0 0 0 0 0,0-1 0 0 0,0 1 1 0 0,0-1-1 0 0,0 1 0 0 0,0-1 0 0 0,0 0 0 0 0,-1 0 0 0 0,1 0 0 0 0,0 0 0 0 0,0 0 0 0 0,-1 0 0 0 0,1 0 0 0 0,1-3 0 0 0,27-27-47 0 0,-29 31 51 0 0,7-12 2 0 0,0-1 0 0 0,0 1 0 0 0,-1-1 0 0 0,6-18 0 0 0,-9 21 26 0 0,0 1-1 0 0,-1-1 0 0 0,-1 0 0 0 0,1 0 0 0 0,-2 0 0 0 0,2-17 0 0 0,-3 27-16 0 0,0-1-1 0 0,0 0 1 0 0,0 0-1 0 0,0 0 1 0 0,-1 0-1 0 0,1 0 1 0 0,0 0-1 0 0,0 0 1 0 0,-1 1-1 0 0,1-1 1 0 0,0 0-1 0 0,-1 0 0 0 0,1 0 1 0 0,-1 1-1 0 0,1-1 1 0 0,-2-1-1 0 0,1 1 56 0 0,-6-2 224 0 0,4 4-279 0 0,0 1-1 0 0,1 0 0 0 0,-1-1 1 0 0,0 1-1 0 0,1 0 1 0 0,0 0-1 0 0,-1 1 0 0 0,1-1 1 0 0,0 0-1 0 0,0 1 0 0 0,0-1 1 0 0,1 1-1 0 0,-1 0 1 0 0,0 0-1 0 0,1 0 0 0 0,0-1 1 0 0,0 1-1 0 0,0 0 0 0 0,0 1 1 0 0,0-1-1 0 0,1 0 1 0 0,-1 0-1 0 0,1 0 0 0 0,0 5 1 0 0,-1 8-83 0 0,0-13 63 0 0,1 0 1 0 0,0 1-1 0 0,0-1 0 0 0,0 0 1 0 0,0 1-1 0 0,2 4 1 0 0,0 3-27 0 0,-1-5 30 0 0,1 0-1 0 0,-1 0 1 0 0,1 0 0 0 0,0-1-1 0 0,1 1 1 0 0,0 0 0 0 0,-1-1-1 0 0,2 0 1 0 0,-1 1 0 0 0,5 5-1 0 0,-7-10 4 0 0,1 0-1 0 0,-1-1 0 0 0,0 1 1 0 0,1 0-1 0 0,-1-1 0 0 0,0 1 1 0 0,1 0-1 0 0,-1-1 0 0 0,1 0 1 0 0,-1 1-1 0 0,1-1 0 0 0,-1 0 1 0 0,1 0-1 0 0,-1 0 0 0 0,1 0 1 0 0,-1 0-1 0 0,1 0 0 0 0,-1 0 1 0 0,1 0-1 0 0,-1-1 0 0 0,1 1 1 0 0,-1-1-1 0 0,0 1 0 0 0,3-2 1 0 0,3-1-24 0 0,0-1 1 0 0,0 1 0 0 0,9-8-1 0 0,-11 8 14 0 0,3-4 7 0 0,-1-1 0 0 0,1 1 0 0 0,-1-1 0 0 0,-1-1 0 0 0,1 1 0 0 0,-1-1 0 0 0,-1 0-1 0 0,8-15 1 0 0,-4 5 41 0 0,0-1-1 0 0,-1 1 0 0 0,-1-1 1 0 0,-1-1-1 0 0,6-29 0 0 0,-12 48 15 0 0,0 0 0 0 0,1-1 0 0 0,-1 0 0 0 0,0 1 0 0 0,0-1 0 0 0,0 1 0 0 0,-1-1 0 0 0,1 1 0 0 0,0-1 0 0 0,-3-4 0 0 0,3 6 60 0 0,-1 2-224 0 0,0-1 95 0 0,0 0-1 0 0,0 0 0 0 0,0 1 1 0 0,0-1-1 0 0,0 1 1 0 0,0-1-1 0 0,0 1 0 0 0,0-1 1 0 0,-1 2-1 0 0,-2 1 28 0 0,1 1-1 0 0,0 0 1 0 0,0-1-1 0 0,0 1 1 0 0,1 0 0 0 0,-1 0-1 0 0,1 1 1 0 0,0-1-1 0 0,-3 8 1 0 0,1 4-78 0 0,-5 25 1 0 0,3-9 22 0 0,-1 21-33 0 0,6-39 80 0 0,0-12-4 0 0,1-1 1 0 0,0 0-1 0 0,0 1 0 0 0,0-1 0 0 0,0 0 0 0 0,0 1 0 0 0,0-1 0 0 0,0 0 0 0 0,0 1 1 0 0,1-1-1 0 0,-1 0 0 0 0,0 1 0 0 0,1-1 0 0 0,-1 0 0 0 0,1 0 0 0 0,0 0 0 0 0,-1 1 0 0 0,1-1 1 0 0,0 0-1 0 0,0 0 0 0 0,-1 0 0 0 0,1 0 0 0 0,0 0 0 0 0,0 0 0 0 0,0 0 0 0 0,0 0 1 0 0,1-1-1 0 0,-1 1 0 0 0,0 0 0 0 0,0-1 0 0 0,0 1 0 0 0,1-1 0 0 0,-1 1 0 0 0,0-1 0 0 0,0 1 1 0 0,1-1-1 0 0,-1 0 0 0 0,0 0 0 0 0,1 0 0 0 0,-1 1 0 0 0,0-2 0 0 0,1 1 0 0 0,-1 0 1 0 0,1 0-1 0 0,-1 0 0 0 0,0 0 0 0 0,0-1 0 0 0,1 1 0 0 0,-1-1 0 0 0,3 0 0 0 0,1-2 6 0 0,0-1 0 0 0,-1 1-1 0 0,1-1 1 0 0,-1 1-1 0 0,0-1 1 0 0,0-1-1 0 0,0 1 1 0 0,0-1 0 0 0,4-7-1 0 0,3-5 19 0 0,10-28 0 0 0,-15 33 10 0 0,-3 4-11 0 0,-1 1 0 0 0,0-1 0 0 0,2-9 0 0 0,0 0 11 0 0,-4 17-22 0 0,-1 1 0 0 0,1-1 0 0 0,0 0 0 0 0,0 0 0 0 0,0 1 1 0 0,0-1-1 0 0,-1 0 0 0 0,1 0 0 0 0,0 1 0 0 0,0-1 0 0 0,-1 0 0 0 0,1 0 0 0 0,0 1 0 0 0,0-1 0 0 0,-1 0 0 0 0,1 0 0 0 0,0 0 0 0 0,0 0 0 0 0,-1 0 0 0 0,1 1 0 0 0,0-1 0 0 0,-1 0 0 0 0,1 0 0 0 0,0 0 0 0 0,-1 0 0 0 0,1 0 0 0 0,0 0 0 0 0,-1 0 0 0 0,1 0 0 0 0,0 0 0 0 0,-1 0 0 0 0,1 0 0 0 0,0 0 0 0 0,-1 0 0 0 0,1-1 0 0 0,0 1 0 0 0,-1 0 1 0 0,1 0-1 0 0,0 0 0 0 0,0 0 0 0 0,-1 0 0 0 0,1-1 0 0 0,0 1 0 0 0,0 0 0 0 0,-1 0 0 0 0,1 0 0 0 0,0-1 0 0 0,0 1 0 0 0,-1 0 0 0 0,1-1 0 0 0,0 1 0 0 0,0 0 0 0 0,0 0 0 0 0,0-1 0 0 0,0 1 0 0 0,-1 0 0 0 0,1-1 0 0 0,0 1 0 0 0,0 0 0 0 0,0-1 0 0 0,0 1 0 0 0,0-1 0 0 0,-1 5-7 0 0,0-1 0 0 0,0 1 0 0 0,1-1-1 0 0,-1 1 1 0 0,1 0 0 0 0,0-1 0 0 0,0 1 0 0 0,0 0-1 0 0,0-1 1 0 0,1 1 0 0 0,1 4 0 0 0,-1 1-47 0 0,0 0 0 0 0,0 18 0 0 0,0 7-39 0 0,8-10 19 0 0,-6-17 59 0 0,2-3-47 0 0,-4-4 46 0 0,0 1 8 0 0,0-1 0 0 0,0 0 0 0 0,-1 1 1 0 0,1-1-1 0 0,0 0 0 0 0,0 0 0 0 0,0 1 0 0 0,0-1 0 0 0,-1 0 0 0 0,1 0 0 0 0,0 0 0 0 0,0 0 0 0 0,0 0 0 0 0,0 0 0 0 0,-1 0 0 0 0,1 0 0 0 0,0-1 0 0 0,0 1 0 0 0,0 0 0 0 0,-1 0 0 0 0,1-1 0 0 0,0 1 0 0 0,0 0 0 0 0,-1-1 0 0 0,1 1 0 0 0,0-1 0 0 0,-1 1 0 0 0,1-1 0 0 0,0 0 0 0 0,2-2-11 0 0,5-2 8 0 0,-1 0-1 0 0,1-1 1 0 0,-1 0 0 0 0,0 0-1 0 0,-1-1 1 0 0,0 0-1 0 0,0 0 1 0 0,0 0-1 0 0,-1-1 1 0 0,0 0-1 0 0,4-8 1 0 0,4-13 10 0 0,18-58 0 0 0,-11 28-10 0 0,-13 36 25 0 0,0 1 0 0 0,5-30 0 0 0,-11 37 232 0 0,-7 19-92 0 0,2 1-150 0 0,-1 1 0 0 0,2-1 0 0 0,-1 1 0 0 0,1 0 0 0 0,0 0-1 0 0,0 0 1 0 0,0 0 0 0 0,-2 12 0 0 0,-1 5-21 0 0,-2 27 0 0 0,6-36 11 0 0,0 8-71 0 0,0-1 1 0 0,2 1-1 0 0,0 0 0 0 0,1-1 1 0 0,2 1-1 0 0,0-1 0 0 0,1 1 1 0 0,13 39-1 0 0,-16-59 53 0 0,0 0 0 0 0,0 0-1 0 0,0 0 1 0 0,0-1 0 0 0,0 1 0 0 0,1 0-1 0 0,-1 0 1 0 0,3 2 0 0 0,-4-4 15 0 0,1 0 0 0 0,-1 1 0 0 0,1-1 1 0 0,-1 0-1 0 0,0 0 0 0 0,1 1 0 0 0,-1-1 0 0 0,1 0 0 0 0,-1 0 0 0 0,0 0 1 0 0,1 0-1 0 0,-1 0 0 0 0,1 1 0 0 0,-1-1 0 0 0,1 0 0 0 0,-1 0 0 0 0,1 0 1 0 0,-1 0-1 0 0,1 0 0 0 0,-1 0 0 0 0,0-1 0 0 0,1 1 0 0 0,-1 0 1 0 0,1 0-1 0 0,-1 0 0 0 0,1 0 0 0 0,-1 0 0 0 0,0-1 0 0 0,1 1 0 0 0,-1 0 1 0 0,1 0-1 0 0,-1-1 0 0 0,0 1 0 0 0,1 0 0 0 0,-1-1 0 0 0,0 1 0 0 0,1 0 1 0 0,-1-1-1 0 0,0 1 0 0 0,0 0 0 0 0,1-1 0 0 0,-1 1 0 0 0,0-1 0 0 0,0 1 1 0 0,1-1-1 0 0,-1 1-5 0 0,2-4 13 0 0,1 1 1 0 0,0 0-1 0 0,-1-1 0 0 0,0 1 0 0 0,0-1 0 0 0,0 0 0 0 0,0 0 0 0 0,2-8 0 0 0,7-34 88 0 0,-5 21-39 0 0,-4 18-37 0 0,-1 1 0 0 0,1-1 0 0 0,-1 0 0 0 0,0-9 0 0 0,-1-57 723 0 0,-9 100-914 0 0,11 106-215 0 0,-1-120 324 0 0,0 0-1 0 0,1 1 1 0 0,0-1 0 0 0,1 0 0 0 0,6 14-1 0 0,-9-27 65 0 0,0 0-2 0 0,0 1 0 0 0,0-1 0 0 0,0 0 0 0 0,0 1 0 0 0,0-1 0 0 0,1 0 0 0 0,-1 1 0 0 0,0-1 0 0 0,0 0 0 0 0,0 0 0 0 0,1 1 0 0 0,-1-1 0 0 0,0 0 0 0 0,0 0 0 0 0,1 1 0 0 0,-1-1 0 0 0,0 0 0 0 0,0 0 0 0 0,1 0 0 0 0,-1 0 0 0 0,0 1 0 0 0,1-1 0 0 0,-1 0 0 0 0,0 0 0 0 0,1 0 1 0 0,8 4-83 0 0,-8-4 78 0 0,0 0-1 0 0,0 1 0 0 0,0-1 0 0 0,0 0 0 0 0,0 0 1 0 0,0 0-1 0 0,0 0 0 0 0,0 0 0 0 0,0 0 1 0 0,0 0-1 0 0,0 0 0 0 0,0-1 0 0 0,0 1 0 0 0,0 0 1 0 0,0-1-1 0 0,0 1 0 0 0,0-1 0 0 0,0 1 0 0 0,0-1 1 0 0,0 1-1 0 0,0-1 0 0 0,1-1 0 0 0,19-17 33 0 0,-20 17-35 0 0,3-2 19 0 0,0-1 0 0 0,-1 0-1 0 0,0 0 1 0 0,0 0 0 0 0,-1 0-1 0 0,1 0 1 0 0,-1-1-1 0 0,0 1 1 0 0,0-1 0 0 0,-1 1-1 0 0,2-12 1 0 0,-2 8 58 0 0,-1-1 1 0 0,1 0-1 0 0,-2 0 1 0 0,1 1-1 0 0,-1-1 1 0 0,-4-14-1 0 0,5 23-42 0 0,-1 0 0 0 0,0-1 0 0 0,1 1-1 0 0,-1 0 1 0 0,0 0 0 0 0,0 0 0 0 0,0 0-1 0 0,1 0 1 0 0,-1 0 0 0 0,0 1 0 0 0,0-1-1 0 0,-1 0 1 0 0,-1-1 0 0 0,2 2 276 0 0,-8 6-147 0 0,8-5-180 0 0,0 0 0 0 0,-1 1 0 0 0,1-1-1 0 0,0 1 1 0 0,0 0 0 0 0,0-1 0 0 0,0 1 0 0 0,1 0 0 0 0,-1 0 0 0 0,0-1 0 0 0,1 1 0 0 0,-1 0 0 0 0,1 0 0 0 0,0 0 0 0 0,-1 0 0 0 0,1 0 0 0 0,0 0 0 0 0,0 0 0 0 0,0 0 0 0 0,0 0 0 0 0,1-1 0 0 0,0 3 0 0 0,1 8-47 0 0,0-1 0 0 0,6 15 0 0 0,-7-21 41 0 0,3 12-50 0 0,-4-15 75 0 0,1 1 1 0 0,-1-1-1 0 0,1 1 1 0 0,-1-1 0 0 0,1 1-1 0 0,0-1 1 0 0,0 1-1 0 0,0-1 1 0 0,0 0-1 0 0,1 1 1 0 0,1 2-1 0 0,15 21-9 0 0,-17-25-60 0 0,6 2-144 0 0,-5-2 221 0 0,4 1-155 0 0,11-5 67 0 0,-14 2 90 0 0,-1-1 0 0 0,0 1 0 0 0,0 0 0 0 0,1-1 0 0 0,-1 1 0 0 0,0-1 0 0 0,-1 0 0 0 0,1 1-1 0 0,0-1 1 0 0,0 0 0 0 0,-1 0 0 0 0,3-4 0 0 0,15-31 35 0 0,-13 23-50 0 0,4-7 88 0 0,-1 0 0 0 0,10-35-1 0 0,-17 46-27 0 0,0 0-1 0 0,0 0 0 0 0,-1 0 1 0 0,0 0-1 0 0,-1 0 1 0 0,0-1-1 0 0,0 1 0 0 0,-4-14 1 0 0,3 13-43 0 0,1 9 1 0 0,0 1 0 0 0,0-1 1 0 0,0 0-1 0 0,-1 1 1 0 0,1-1-1 0 0,0 1 0 0 0,-1-1 1 0 0,1 1-1 0 0,-1-1 1 0 0,1 1-1 0 0,-1 0 1 0 0,0-1-1 0 0,-1-1 0 0 0,-2 11 54 0 0,3 7-139 0 0,1 0 0 0 0,0-1 0 0 0,3 22 0 0 0,-1-22-37 0 0,1 19-110 0 0,1-1-1 0 0,12 43 0 0 0,-10-45 213 0 0,-6-25 4 0 0,1-1 1 0 0,0 1-1 0 0,0-1 1 0 0,0 1-1 0 0,0-1 1 0 0,1 0-1 0 0,3 7 1 0 0,-4-9-122 0 0,13 7-298 0 0,-13-8 437 0 0,0-1 1 0 0,0 0-1 0 0,0 1 0 0 0,0-1 1 0 0,0 0-1 0 0,1 0 0 0 0,-1 0 1 0 0,0 0-1 0 0,0 0 1 0 0,0 0-1 0 0,0 0 0 0 0,1 0 1 0 0,-1 0-1 0 0,0 0 0 0 0,0-1 1 0 0,0 1-1 0 0,0 0 1 0 0,0-1-1 0 0,0 1 0 0 0,0-1 1 0 0,0 1-1 0 0,0-1 0 0 0,0 1 1 0 0,0-1-1 0 0,0 0 1 0 0,0 0-1 0 0,1 0 0 0 0,0-2 23 0 0,0 1 0 0 0,0 0 0 0 0,1-1 0 0 0,-1 0 0 0 0,-1 1 0 0 0,1-1 0 0 0,2-5 0 0 0,2-8 22 0 0,-1 0-1 0 0,3-24 0 0 0,-2 12 137 0 0,-4 16-125 0 0,-1-1 1 0 0,-1 1-1 0 0,0-1 1 0 0,0 1-1 0 0,-3-13 1 0 0,0-21 90 0 0,-4-9 115 0 0,6 53-255 0 0,0 1 1 0 0,0-1-1 0 0,0 1 1 0 0,0-1-1 0 0,0 1 1 0 0,0-1-1 0 0,0 1 1 0 0,0 0-1 0 0,-1 0 1 0 0,1-1 0 0 0,-1 1-1 0 0,1 0 1 0 0,-3-1-1 0 0,2 1-2 0 0,2 0-13 0 0,0 1 0 0 0,0 0 0 0 0,0 0-1 0 0,0 0 1 0 0,0-1 0 0 0,-1 1 0 0 0,1 0 0 0 0,0 0-1 0 0,0 0 1 0 0,0 0 0 0 0,-1-1 0 0 0,1 1-1 0 0,0 0 1 0 0,0 0 0 0 0,0 0 0 0 0,-1 0 0 0 0,1 0-1 0 0,0 0 1 0 0,0 0 0 0 0,-1-1 0 0 0,1 1-1 0 0,0 0 1 0 0,0 0 0 0 0,-1 0 0 0 0,1 0 0 0 0,0 0-1 0 0,0 0 1 0 0,-1 0 0 0 0,1 0 0 0 0,0 0-1 0 0,0 1 1 0 0,-1-1 0 0 0,1 0 0 0 0,0 0 0 0 0,0 0-1 0 0,-1 0 1 0 0,1 0 0 0 0,0 0 0 0 0,0 0-1 0 0,0 1 1 0 0,-1-1 0 0 0,1 0 0 0 0,0 0 0 0 0,0 0-1 0 0,0 0 1 0 0,-1 1 0 0 0,1-1 0 0 0,0 0-1 0 0,0 0 1 0 0,0 1 0 0 0,0-1 0 0 0,-1 10-67 0 0,1-9 60 0 0,2 17-50 0 0,-2-7 17 0 0,1 0 0 0 0,0 0 0 0 0,1-1 1 0 0,3 12-1 0 0,5 6-74 0 0,1 5 7 0 0,-1 1 0 0 0,-1 0 0 0 0,3 36-1 0 0,-5-34 55 0 0,-7-36 53 0 0,0 0 0 0 0,0 0 0 0 0,0 1-1 0 0,0-1 1 0 0,0 0 0 0 0,0 0 0 0 0,0 1 0 0 0,0-1 0 0 0,1 0-1 0 0,-1 1 1 0 0,0-1 0 0 0,0 0 0 0 0,0 0 0 0 0,0 1 0 0 0,0-1 0 0 0,0 0-1 0 0,1 0 1 0 0,-1 0 0 0 0,0 1 0 0 0,0-1 0 0 0,0 0 0 0 0,1 0-1 0 0,-1 0 1 0 0,0 0 0 0 0,0 1 0 0 0,0-1 0 0 0,1 0 0 0 0,-1 0-1 0 0,0 0 1 0 0,0 0 0 0 0,1 0 0 0 0,-1 0 0 0 0,0 0 0 0 0,1 0 0 0 0,-1 0-1 0 0,0 0 1 0 0,0 0 0 0 0,1 0 0 0 0,-1 0 0 0 0,0 0 0 0 0,0 0-1 0 0,1 0 1 0 0,-1 0 0 0 0,0 0 0 0 0,1 0 0 0 0,-1 0 0 0 0,0 0-1 0 0,0 0 1 0 0,1 0 0 0 0,-1 0 0 0 0,0-1 0 0 0,0 1 0 0 0,0 0 0 0 0,1 0-1 0 0,-1 0 1 0 0,0-1 0 0 0,0 1 0 0 0,0 0 0 0 0,1 0 0 0 0,-1 0-1 0 0,0-1 1 0 0,0 1 0 0 0,0-1 0 0 0,0 1-1 0 0,3-2 1 0 0,-1-1 0 0 0,1 0 0 0 0,-1-1-1 0 0,0 1 1 0 0,0 0 0 0 0,0-1-1 0 0,0 1 1 0 0,-1-1 0 0 0,3-6 0 0 0,7-39 35 0 0,-9 40-8 0 0,2-14-23 0 0,1 0 46 0 0,4-42-1 0 0,-4-6 40 0 0,0-16 150 0 0,-5 86-226 0 0,0 0 1 0 0,0 0-1 0 0,0 0 1 0 0,0-1-1 0 0,0 1 1 0 0,0 0-1 0 0,0 0 1 0 0,0 0-1 0 0,-1 0 0 0 0,1 0 1 0 0,0 0-1 0 0,-1 0 1 0 0,1 0-1 0 0,-1 0 1 0 0,1 0-1 0 0,-1 0 0 0 0,0 1 1 0 0,1-1-1 0 0,-1 0 1 0 0,0 0-1 0 0,1 0 1 0 0,-1 1-1 0 0,0-1 0 0 0,0 0 1 0 0,-1 0-1 0 0,0 1-6 0 0,1 1 0 0 0,-1-1 0 0 0,1 1 0 0 0,-1 0 0 0 0,1 0-1 0 0,-1-1 1 0 0,1 1 0 0 0,0 0 0 0 0,0 0 0 0 0,-1 0 0 0 0,1 1 0 0 0,0-1-1 0 0,0 0 1 0 0,0 0 0 0 0,0 1 0 0 0,0-1 0 0 0,1 0 0 0 0,-1 1 0 0 0,0-1-1 0 0,0 3 1 0 0,-1 3-41 0 0,0 0-1 0 0,1 1 1 0 0,0 0-1 0 0,0-1 1 0 0,1 1-1 0 0,0-1 1 0 0,0 1-1 0 0,2 8 1 0 0,3 9-105 0 0,7 26 0 0 0,-5-28 82 0 0,-1-2 8 0 0,0-1 0 0 0,15 28 0 0 0,-15-39 49 0 0,9 13 0 0 0,-12-14 0 0 0,-1-2 14 0 0,-1-4 324 0 0,-10-16-8 0 0,-1-8-221 0 0,0 0 1 0 0,1-1-1 0 0,1-1 0 0 0,-5-29 1 0 0,3 13 148 0 0,-5-49-681 0 0,14 80 441 0 0,4 10-135 0 0,5 15-16 0 0,63 201-323 0 0,-34-102 294 0 0,-37-113 161 0 0,1 0-1 0 0,0 1 1 0 0,0-1 0 0 0,0 0 0 0 0,1-1 0 0 0,-1 1 0 0 0,0 0 0 0 0,1 0 0 0 0,-1 0 0 0 0,1-1-1 0 0,3 3 1 0 0,-5-4 0 0 0,0 0-1 0 0,1 1 1 0 0,-1-1-1 0 0,1 0 0 0 0,-1 0 1 0 0,1 0-1 0 0,-1 0 1 0 0,0 0-1 0 0,1 0 0 0 0,-1 0 1 0 0,1 0-1 0 0,-1 0 1 0 0,1 0-1 0 0,-1 0 0 0 0,1 0 1 0 0,-1 0-1 0 0,1 0 1 0 0,-1 0-1 0 0,0 0 0 0 0,1-1 1 0 0,-1 1-1 0 0,1 0 1 0 0,-1 0-1 0 0,0-1 0 0 0,1 1 1 0 0,-1 0-1 0 0,0 0 1 0 0,1-1-1 0 0,-1 1 0 0 0,0 0 1 0 0,1-1-1 0 0,-1 1 1 0 0,0-1-1 0 0,0 1 1 0 0,1 0-1 0 0,-1-1 0 0 0,0 1 1 0 0,0-1-1 0 0,1 0 1 0 0,-1 0 0 0 0,4-6 17 0 0,0-1-1 0 0,-1 0 1 0 0,0 0-1 0 0,-1 0 1 0 0,0-1-1 0 0,2-15 1 0 0,1 2 51 0 0,7-53 100 0 0,-5 28-126 0 0,-5 36 64 0 0,-1 0-1 0 0,0 0 0 0 0,-1 0 0 0 0,0-1 0 0 0,-1 1 0 0 0,0 0 1 0 0,-4-16-1 0 0,4 23-262 0 0,1 4 158 0 0,0 0 0 0 0,-1-1 0 0 0,1 1-1 0 0,0 0 1 0 0,0 0 0 0 0,0 0 0 0 0,0 0-1 0 0,0 0 1 0 0,0 0 0 0 0,0 0 0 0 0,0 0 0 0 0,0 0-1 0 0,0 0 1 0 0,0 0 0 0 0,-1 0 0 0 0,1 0-1 0 0,0 0 1 0 0,0 0 0 0 0,0 0 0 0 0,0 0-1 0 0,0 0 1 0 0,0 0 0 0 0,0 0 0 0 0,0 0 0 0 0,-1 0-1 0 0,1 0 1 0 0,0 0 0 0 0,0 0 0 0 0,0 0-1 0 0,0 0 1 0 0,0 0 0 0 0,0 0 0 0 0,0 0 0 0 0,0 0-1 0 0,0 0 1 0 0,0 0 0 0 0,-1 0 0 0 0,1 0-1 0 0,0 0 1 0 0,0 0 0 0 0,0 1 0 0 0,0-1-1 0 0,0 0 1 0 0,0 0 0 0 0,0 0 0 0 0,0 0 0 0 0,0 0-1 0 0,0 0 1 0 0,-2 8-2 0 0,3 6 3 0 0,14 57-254 0 0,-12-55 191 0 0,1 1 1 0 0,0-1-1 0 0,10 26 1 0 0,3 9 20 0 0,-14-43 8 0 0,0-1-1 0 0,8 15 0 0 0,0 1 17 0 0,-7-18 70 0 0,-3-4-58 0 0,0 0 1 0 0,1 0-1 0 0,-1 0 1 0 0,1 0-1 0 0,-1-1 1 0 0,1 1-1 0 0,-1 0 1 0 0,1-1-1 0 0,-1 1 0 0 0,1-1 1 0 0,-1 0-1 0 0,1 1 1 0 0,3-1-1 0 0,5 2-10 0 0,-10-1 13 0 0,1-1-1 0 0,0 0 0 0 0,-1 0 1 0 0,1 0-1 0 0,0 0 0 0 0,-1 0 0 0 0,1 0 1 0 0,0 0-1 0 0,-1 0 0 0 0,1-1 0 0 0,-1 1 1 0 0,1 0-1 0 0,0 0 0 0 0,-1 0 1 0 0,1-1-1 0 0,-1 1 0 0 0,1 0 0 0 0,-1-1 1 0 0,1 1-1 0 0,-1 0 0 0 0,1-1 1 0 0,-1 1-1 0 0,2-2 0 0 0,8-9 8 0 0,-8 9-5 0 0,-1 0 0 0 0,1 0 0 0 0,-1-1 0 0 0,0 1 0 0 0,0-1 0 0 0,1-4-1 0 0,6-12 13 0 0,4-3 40 0 0,-1 1 1 0 0,-1-1-1 0 0,-1-1 1 0 0,11-42-1 0 0,-11 35-1 0 0,-6 16 32 0 0,0 1-1 0 0,-2-1 1 0 0,1 1-1 0 0,-2-22 0 0 0,0 34 110 0 0,-12 1 0 0 0,10 1-197 0 0,1 0 0 0 0,0 0 0 0 0,-1 0 0 0 0,1 0 0 0 0,0 1 0 0 0,0-1 0 0 0,0 1 0 0 0,0-1 0 0 0,0 1 0 0 0,0-1 0 0 0,0 1 0 0 0,0-1 0 0 0,0 1 0 0 0,1 0 0 0 0,-1-1-1 0 0,1 1 1 0 0,0 0 0 0 0,-1 0 0 0 0,1-1 0 0 0,0 1 0 0 0,0 3 0 0 0,0 4-76 0 0,0-1 0 0 0,0 1 1 0 0,2 10-1 0 0,2 9-99 0 0,-2-13 38 0 0,0 0 0 0 0,5 16 0 0 0,-4-21 76 0 0,-1-1-1 0 0,-1 1 1 0 0,1 11-1 0 0,-2-12 62 0 0,1 0-1 0 0,0 0 1 0 0,5 14-1 0 0,-3-15 6 0 0,0-1 12 0 0,-3-6 52 0 0,2-20 108 0 0,-1-5-82 0 0,-1-1-1 0 0,-1 0 1 0 0,-8-46-1 0 0,4 43 9 0 0,5 27-81 0 0,0 0 1 0 0,0-1-1 0 0,0 1 0 0 0,-1 0 0 0 0,1-1 0 0 0,-1 1 0 0 0,1 0 0 0 0,-1-1 0 0 0,1 1 0 0 0,-1 0 0 0 0,0 0 0 0 0,1 0 0 0 0,-1 0 1 0 0,-2-2-1 0 0,2 2-11 0 0,1 1 1 0 0,-1-1-1 0 0,0 1 1 0 0,0 0-1 0 0,1 0 1 0 0,-1-1 0 0 0,0 1-1 0 0,0 0 1 0 0,0 0-1 0 0,1 0 1 0 0,-1 0-1 0 0,0 0 1 0 0,0 0-1 0 0,0 0 1 0 0,1 0 0 0 0,-1 0-1 0 0,0 0 1 0 0,0 1-1 0 0,1-1 1 0 0,-1 0-1 0 0,0 0 1 0 0,0 1 0 0 0,1-1-1 0 0,-1 0 1 0 0,0 1-1 0 0,1-1 1 0 0,-2 2-1 0 0,-3 2-22 0 0,0 0-1 0 0,0 1 1 0 0,0 0-1 0 0,1 0 1 0 0,-1 0-1 0 0,1 1 1 0 0,1-1-1 0 0,-1 1 1 0 0,1 0-1 0 0,0 0 0 0 0,0 0 1 0 0,1 1-1 0 0,0-1 1 0 0,-3 12-1 0 0,4-9-44 0 0,-2 0-1 0 0,-4 13 1 0 0,4-14-9 0 0,0 0 1 0 0,1 0-1 0 0,-2 12 1 0 0,3-14 42 0 0,0 0 1 0 0,-1 0-1 0 0,-4 10 0 0 0,-3 14-76 0 0,9-29 105 0 0,0 0-1 0 0,0 0 0 0 0,-1 0 0 0 0,1 0 0 0 0,0 0 0 0 0,0 0 0 0 0,-1 0 1 0 0,1 0-1 0 0,-1 0 0 0 0,1 0 0 0 0,-1-1 0 0 0,1 1 0 0 0,-1 0 1 0 0,1 0-1 0 0,-1 0 0 0 0,0-1 0 0 0,1 1 0 0 0,-1 0 0 0 0,0-1 1 0 0,0 1-1 0 0,0-1 0 0 0,1 1 0 0 0,-3 0 0 0 0,2 0 29 0 0,-1-1 0 0 0,0 0 1 0 0,1 0-1 0 0,-1 0 0 0 0,1 0 0 0 0,-1 0 0 0 0,1 0 0 0 0,-1 0 1 0 0,0-1-1 0 0,1 1 0 0 0,-1 0 0 0 0,1-1 0 0 0,-3 0 0 0 0,-2-2 173 0 0,-1-1 0 0 0,1 1 0 0 0,-1-1 0 0 0,-10-10-1 0 0,-20-24 422 0 0,16 12-566 0 0,21 26-66 0 0,0-1 1 0 0,0 1 0 0 0,0-1 0 0 0,0 1 0 0 0,0 0 0 0 0,0-1-1 0 0,0 1 1 0 0,0-1 0 0 0,0 1 0 0 0,0-1 0 0 0,0 1 0 0 0,1 0-1 0 0,-1-1 1 0 0,0 1 0 0 0,0-1 0 0 0,0 1 0 0 0,1 0 0 0 0,-1-1-1 0 0,0 1 1 0 0,1 0 0 0 0,-1-1 0 0 0,0 1 0 0 0,1 0 0 0 0,-1 0-1 0 0,0-1 1 0 0,1 1 0 0 0,8-7-54 0 0,0 3 21 0 0,0 1 0 0 0,1 0 0 0 0,-1 0-1 0 0,1 1 1 0 0,-1 0 0 0 0,1 0 0 0 0,19 1 0 0 0,13-3-23 0 0,-32 3 56 0 0,1 0-1 0 0,0 1 1 0 0,-1 1-1 0 0,1-1 1 0 0,-1 2-1 0 0,1 0 1 0 0,-1 0-1 0 0,0 0 1 0 0,14 7-1 0 0,-19-7 8 0 0,0 0 0 0 0,0 1 0 0 0,-1 0 0 0 0,6 4 0 0 0,1 0 0 0 0,-5-1 0 0 0,-4 1 0 0 0,-2-5 12 0 0,0 1 0 0 0,0-1 0 0 0,0 0-1 0 0,-1 0 1 0 0,0 0 0 0 0,1 0 0 0 0,-1 1 0 0 0,0-1-1 0 0,0 0 1 0 0,0 0 0 0 0,0 0 0 0 0,0-1 0 0 0,0 1-1 0 0,-1 0 1 0 0,1 0 0 0 0,-1-1 0 0 0,1 1 0 0 0,-1 0-1 0 0,0-1 1 0 0,1 0 0 0 0,-1 1 0 0 0,0-1-1 0 0,-2 1 1 0 0,-4 2 27 0 0,0 0-1 0 0,0-1 1 0 0,0 0-1 0 0,-11 2 1 0 0,14-4-27 0 0,-13 3 7 0 0,0-1 0 0 0,0-1 0 0 0,0 0 0 0 0,-1-2 0 0 0,-19-1 0 0 0,-92-14 119 0 0,76 7-118 0 0,-156-25 140 0 0,49 7-160 0 0,-66-7 0 0 0,99 19-40 0 0,-45-2-2 0 0,8 2-65 0 0,146 12 83 0 0,0-1-1 0 0,0 0 1 0 0,0-2 0 0 0,-27-10 0 0 0,-12-2-58 0 0,51 15 81 0 0,1 1 0 0 0,0 1 0 0 0,0-1 0 0 0,-1 1 0 0 0,1 0 0 0 0,0 0 0 0 0,-1 1 0 0 0,-6 1 0 0 0,-8 3-42 0 0,-21 8 0 0 0,27-9 10 0 0,-12 9-2 0 0,-8 4 6 0 0,7-6-4 0 0,14-5 5 0 0,0 0 0 0 0,1 0 1 0 0,-17 11-1 0 0,13-5 16 0 0,15-10-48 0 0,2-1 54 0 0,0-1-1 0 0,0 1 1 0 0,0 0-1 0 0,0 0 1 0 0,1-1-1 0 0,-1 1 0 0 0,0 0 1 0 0,0-1-1 0 0,1 1 1 0 0,-1 0-1 0 0,0-1 1 0 0,1 1-1 0 0,-1 0 1 0 0,1-1-1 0 0,0 1 1 0 0,0 1-5 0 0,0-1 1 0 0,0 0 0 0 0,0 1 0 0 0,0-1 0 0 0,-1 0 0 0 0,1 1 0 0 0,0-1 0 0 0,-1 1 0 0 0,1 0-1 0 0,0 1 1 0 0,-1-2 9 0 0,0-1 1 0 0,0 1-1 0 0,0-1 0 0 0,1 1 0 0 0,-1-1 0 0 0,0 1 0 0 0,1 0 0 0 0,-1-1 0 0 0,1 1 0 0 0,-1-1 0 0 0,0 0 0 0 0,1 1 1 0 0,-1-1-1 0 0,1 1 0 0 0,-1-1 0 0 0,1 0 0 0 0,-1 1 0 0 0,2-1 0 0 0,13 13 2 0 0,12 8-1 0 0,-20-18-13 0 0,-5-3-51 0 0,-1 1-56 0 0,2 1 120 0 0,-2-1 43 0 0,-3 2-18 0 0,2-2 176 0 0,-1 0-147 0 0,0 0-50 0 0,1-1-4 0 0,-1 1-1 0 0,1-1 1 0 0,-1 0 0 0 0,1 1-1 0 0,0-1 1 0 0,-1 0 0 0 0,1 0-1 0 0,-1 1 1 0 0,1-1 0 0 0,-1 0-1 0 0,1 0 1 0 0,-1 0 0 0 0,1 1-1 0 0,-1-1 1 0 0,1 0 0 0 0,-1 0-1 0 0,1 0 1 0 0,-1 0 0 0 0,1 0-1 0 0,-1 0 1 0 0,1 0 0 0 0,-1 0-1 0 0,1 0 1 0 0,-1 0 0 0 0,0-1 0 0 0,0 1 1 0 0,0 0-1 0 0,0 0 1 0 0,0-1-1 0 0,0 1 1 0 0,0-1-1 0 0,0 1 0 0 0,0-1 1 0 0,1 1-1 0 0,-1-1 1 0 0,0 1-1 0 0,0-1 1 0 0,1 0-1 0 0,-1 0 1 0 0,0 1-1 0 0,1-1 1 0 0,-2-1-1 0 0,-6-6 57 0 0,-26-10 86 0 0,22 11-109 0 0,-2 0 0 0 0,-22-8 0 0 0,-9 0-34 0 0,44 15 0 0 0,0 0 0 0 0,1 0 0 0 0,-1 0 0 0 0,0 0 0 0 0,0 0 0 0 0,1-1 0 0 0,-1 1 0 0 0,0 0 0 0 0,0 0 0 0 0,1 0 0 0 0,-1-1 0 0 0,0 1 0 0 0,1 0 0 0 0,-1-1 0 0 0,0 1 0 0 0,1-1 0 0 0,-1 1 0 0 0,0-1 0 0 0,0-1 0 0 0,0 2 0 0 0,1 0 0 0 0,0 0 0 0 0,0 0 0 0 0,0-1 0 0 0,0 1 0 0 0,0 0 0 0 0,0 0 0 0 0,0 0 0 0 0,0 0 0 0 0,0-1 0 0 0,0 1 0 0 0,0 0 0 0 0,0 0 0 0 0,0 0 0 0 0,0 0 0 0 0,0 0 0 0 0,0-1-1 0 0,0 1 1 0 0,0 0 0 0 0,0 0 0 0 0,0 0 0 0 0,0 0 0 0 0,0-1 0 0 0,0 1 0 0 0,0 0 0 0 0,0 0 0 0 0,0 0 0 0 0,1 0 0 0 0,-1 0 0 0 0,0 0 0 0 0,0-1 0 0 0,0 1 0 0 0,0 0 0 0 0,0 0 0 0 0,0 0 0 0 0,0 0 0 0 0,1 0 0 0 0,-1 0-1 0 0,0 0 1 0 0,0 0 0 0 0,0 0 0 0 0,0 0 0 0 0,1-1 0 0 0,1 0-90 0 0,2-4 30 0 0,-3 4 0 0 0,-2-1 48 0 0,0-1 12 0 0,9 3 0 0 0,-2 1-6 0 0,-4-1 2 0 0,0 0 0 0 0,0 0 1 0 0,-1 0-1 0 0,1 1 0 0 0,0-1 0 0 0,0 1 1 0 0,0-1-1 0 0,-1 1 0 0 0,1 0 0 0 0,0-1 1 0 0,-1 1-1 0 0,1 0 0 0 0,0 0 0 0 0,-1 0 0 0 0,3 3 1 0 0,11 5-43 0 0,0-1 0 0 0,26 11 0 0 0,-26-13 31 0 0,1-1-1 0 0,0-1 0 0 0,0 0 1 0 0,0-1-1 0 0,19 1 0 0 0,85 0-24 0 0,-106-4 26 0 0,28-2 14 0 0,43-8 0 0 0,-47 5 0 0 0,-10 2 0 0 0,123-10 0 0 0,10 4 111 0 0,-100 5-62 0 0,133-23-114 0 0,-94 11-83 0 0,22-5 127 0 0,-67 9 68 0 0,1 4 1 0 0,73-3-1 0 0,-107 11-108 0 0,-5-1 47 0 0,1 2 0 0 0,-1 0 0 0 0,0 0-1 0 0,21 6 1 0 0,-37-7 17 0 0,1 0 1 0 0,0 1-1 0 0,0-1 0 0 0,0 1 0 0 0,-1 0 0 0 0,1 0 0 0 0,0-1 0 0 0,-1 1 0 0 0,1 0 0 0 0,-1 0 1 0 0,1 1-1 0 0,-1-1 0 0 0,1 0 0 0 0,-1 0 0 0 0,0 1 0 0 0,0-1 0 0 0,1 1 0 0 0,-1-1 0 0 0,0 1 1 0 0,-1 0-1 0 0,1-1 0 0 0,0 1 0 0 0,1 2 0 0 0,-2-1 11 0 0,1 0 1 0 0,-1 0-1 0 0,0 1 0 0 0,0-1 1 0 0,0 0-1 0 0,0 0 0 0 0,-1 0 0 0 0,1 0 1 0 0,-1 0-1 0 0,0 1 0 0 0,1-1 1 0 0,-1 0-1 0 0,-1-1 0 0 0,1 1 1 0 0,0 0-1 0 0,-1 0 0 0 0,0 0 0 0 0,1-1 1 0 0,-1 1-1 0 0,0-1 0 0 0,-3 4 1 0 0,-6 8 22 0 0,-9 7-10 0 0,17-18-25 0 0,0-1 0 0 0,0 1 1 0 0,0-1-1 0 0,1 1 0 0 0,-1 0 0 0 0,1 0 0 0 0,0 0 1 0 0,0 1-1 0 0,0-1 0 0 0,0 0 0 0 0,-1 5 0 0 0,2-3-12 0 0,0-1-40 0 0,1-4 43 0 0,-1 1 1 0 0,1 0-1 0 0,0-1 1 0 0,0 1 0 0 0,0 0-1 0 0,0-1 1 0 0,-1 1-1 0 0,1 0 1 0 0,0 0-1 0 0,0-1 1 0 0,0 1-1 0 0,0 0 1 0 0,1-1-1 0 0,-1 1 1 0 0,0 0-1 0 0,0-1 1 0 0,0 1-1 0 0,0 0 1 0 0,1-1 0 0 0,-1 1-1 0 0,1 1 1 0 0,2 4-47 0 0,-3-6 52 0 0,0 0 0 0 0,0 0 0 0 0,0 0 0 0 0,0 1 0 0 0,0-1 0 0 0,0 0 0 0 0,0 0 0 0 0,1 0 0 0 0,-1 0 0 0 0,0 1 0 0 0,0-1 0 0 0,0 0 0 0 0,0 0 0 0 0,0 0 0 0 0,1 0 0 0 0,-1 0 0 0 0,0 0 0 0 0,0 0 0 0 0,0 1 0 0 0,0-1 1 0 0,1 0-1 0 0,-1 0 0 0 0,0 0 0 0 0,0 0 0 0 0,0 0 0 0 0,0 0 0 0 0,1 0 0 0 0,-1 0 0 0 0,0 0 0 0 0,0 0 0 0 0,0 0 0 0 0,1 0 0 0 0,-1 0 0 0 0,0 0 0 0 0,0 0 0 0 0,0 0 0 0 0,1 0 0 0 0,-1 0 0 0 0,0-1 0 0 0,0 1 0 0 0,0 0 0 0 0,0 0 0 0 0,1 0 0 0 0,-1 0 0 0 0,3-1-40 0 0,3 0 45 0 0,-1-1 0 0 0,0 0 0 0 0,0 0-1 0 0,0 0 1 0 0,0-1 0 0 0,0 0 0 0 0,0 0 0 0 0,-1 0-1 0 0,0 0 1 0 0,1-1 0 0 0,-1 0 0 0 0,0 0-1 0 0,-1 0 1 0 0,1 0 0 0 0,-1 0 0 0 0,0-1 0 0 0,4-6-1 0 0,-3 3-53 0 0,39-81-108 0 0,-36 68 314 0 0,-7 20-8 0 0,-19 4 140 0 0,11 0-266 0 0,0 1 0 0 0,0 0 1 0 0,1 1-1 0 0,-1 0 0 0 0,1 0 0 0 0,0 0 0 0 0,-8 9 0 0 0,-4 3 1 0 0,11-11-60 0 0,1 2-1 0 0,-13 15 0 0 0,14-15-12 0 0,-1-1 0 0 0,-13 13-1 0 0,-13 6-73 0 0,-49 51 0 0 0,80-75 124 0 0,0 0 0 0 0,0-1 0 0 0,0 1 0 0 0,0-1 0 0 0,0 1 0 0 0,-3 1 0 0 0,1-2 0 0 0,4 0 1 0 0,-1-1-1 0 0,0 1 0 0 0,0-1 0 0 0,1 1 0 0 0,-1-1 1 0 0,0 0-1 0 0,0 1 0 0 0,0-1 0 0 0,0 0 0 0 0,0 0 1 0 0,1 0-1 0 0,-1 1 0 0 0,0-1 0 0 0,0 0 0 0 0,0 0 1 0 0,0 0-1 0 0,-1-1 0 0 0,2 1-3 0 0,0 0 0 0 0,-1 0-1 0 0,1-1 1 0 0,0 1 0 0 0,-1 0 0 0 0,1 0 0 0 0,0-1 0 0 0,0 1 0 0 0,-1 0-1 0 0,1-1 1 0 0,0 1 0 0 0,0 0 0 0 0,0-1 0 0 0,-1 1 0 0 0,1 0-1 0 0,0-1 1 0 0,0 1 0 0 0,0 0 0 0 0,0-1 0 0 0,0 1 0 0 0,0-1 0 0 0,0 1-1 0 0,0 0 1 0 0,0-1 0 0 0,0 0 0 0 0,5-21-207 0 0,44-86-229 0 0,-25 57 428 0 0,-10 21-37 0 0,-1-1 164 0 0,20-30 0 0 0,-33 60 190 0 0,-9 15-143 0 0,-88 149-56 0 0,53-88-174 0 0,18-22-346 0 0,26-52 222 0 0,9-4-617 0 0,1-1 423 0 0,-1 0 0 0 0,0-1 0 0 0,0 0 0 0 0,-1 0-1 0 0,1-1 1 0 0,-1 0 0 0 0,9-9 0 0 0,-16 14 319 0 0,19-15-6353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1:50.67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160 453 3224 0 0,'0'0'2369'0'0,"20"0"3670"0"0,-27 8-5633 0 0,2-3-219 0 0,1 0 0 0 0,-1-1 1 0 0,0 1-1 0 0,-10 5 0 0 0,13-8-167 0 0,0-1-1 0 0,0 1 1 0 0,1-1-1 0 0,-1 1 1 0 0,0 0-1 0 0,1 0 1 0 0,0 0-1 0 0,-1 0 1 0 0,1 0-1 0 0,0 0 1 0 0,0 0-1 0 0,-1 3 1 0 0,-6 9 21 0 0,2-5-26 0 0,-25 30 45 0 0,31-38-60 0 0,-1-1 1 0 0,1 0 0 0 0,0 1 0 0 0,0-1 0 0 0,0 1 0 0 0,-1-1-1 0 0,1 0 1 0 0,0 0 0 0 0,0 1 0 0 0,-1-1 0 0 0,1 0 0 0 0,0 1-1 0 0,-1-1 1 0 0,1 0 0 0 0,0 0 0 0 0,-1 0 0 0 0,1 1 0 0 0,0-1-1 0 0,-1 0 1 0 0,1 0 0 0 0,-1 0 0 0 0,1 0 0 0 0,0 0 0 0 0,-1 0-1 0 0,1 1 1 0 0,-1-1 0 0 0,1 0 0 0 0,0 0 0 0 0,-1-1 0 0 0,-5 1 26 0 0,-8 8 425 0 0,18-24-263 0 0,2 1-129 0 0,-5 12-42 0 0,0-1 0 0 0,1 1 0 0 0,0-1 0 0 0,-1 1 0 0 0,1 0 0 0 0,1 0 0 0 0,-1 0 0 0 0,0 0 0 0 0,5-5 0 0 0,-6 6 0 0 0,-1 2-13 0 0,0-1 0 0 0,0 1-1 0 0,0 0 1 0 0,0-1 0 0 0,0 1-1 0 0,1-1 1 0 0,-1 1 0 0 0,0 0 0 0 0,0-1-1 0 0,0 1 1 0 0,0 0 0 0 0,1-1-1 0 0,-1 1 1 0 0,0 0 0 0 0,0-1-1 0 0,1 1 1 0 0,-1 0 0 0 0,0 0 0 0 0,1-1-1 0 0,-1 1 1 0 0,0 0 0 0 0,1 0-1 0 0,-1 0 1 0 0,1-1 0 0 0,19-15 294 0 0,-20 16-227 0 0,1-1-12 0 0,1-3-36 0 0,0 3 24 0 0,2 1 410 0 0,-15 7-251 0 0,7-3-196 0 0,4-4-11 0 0,0 0 0 0 0,0 0 0 0 0,0 1 0 0 0,0-1 0 0 0,-1 0 0 0 0,1 0 0 0 0,0 0 0 0 0,0 0 0 0 0,0 0 0 0 0,0 0 0 0 0,-1 0 0 0 0,1 1 0 0 0,0-1 0 0 0,0 0 0 0 0,0 0 0 0 0,-1 0 0 0 0,1 0 0 0 0,0 0 0 0 0,0 0 0 0 0,-1 0 0 0 0,1 0 0 0 0,0 0 0 0 0,0 0 0 0 0,0 0 0 0 0,-1 0 0 0 0,1 0 0 0 0,0 0 0 0 0,0 0 0 0 0,0 0 0 0 0,-1 0 0 0 0,1-1 0 0 0,0 1 0 0 0,0 0 0 0 0,0 0 0 0 0,-1 0 0 0 0,1 0 0 0 0,0 0 0 0 0,0 0 0 0 0,0-1 0 0 0,0 1 0 0 0,-1 0 0 0 0,1 0 0 0 0,0 0 0 0 0,0 0 0 0 0,0-1 0 0 0,0 1 0 0 0,0 0 0 0 0,0 0 0 0 0,0 0 0 0 0,0-1 0 0 0,0 1 0 0 0,-1 0 0 0 0,1 0 0 0 0,0 0 0 0 0,0-1 0 0 0,0 1 0 0 0,0 0 0 0 0,0 0 0 0 0,0 0 0 0 0,0-1 0 0 0,0 1 0 0 0,0 0 0 0 0,1 0 0 0 0,-1 0 0 0 0,0-1 0 0 0,0 1 0 0 0,0 0 0 0 0,0 0 0 0 0,0-1 0 0 0,2-3 0 0 0,0 0 0 0 0,0 0 0 0 0,1 0 0 0 0,-1 0 0 0 0,5-5 0 0 0,2-4 0 0 0,-7 9 0 0 0,-1 2 1 0 0,0 1 0 0 0,0 0 0 0 0,0-1 0 0 0,-1 1 0 0 0,2 0-1 0 0,-1 0 1 0 0,0-1 0 0 0,0 1 0 0 0,0 0 0 0 0,2-1 0 0 0,16-17 749 0 0,-26 18-629 0 0,6 1-115 0 0,0-1-1 0 0,1 1 0 0 0,-1 0 0 0 0,1 0 1 0 0,-1 0-1 0 0,1 0 0 0 0,-1 0 1 0 0,1 0-1 0 0,-1 0 0 0 0,0 0 0 0 0,1 0 1 0 0,-1 0-1 0 0,1 0 0 0 0,-1 0 0 0 0,1 1 1 0 0,-1-1-1 0 0,1 0 0 0 0,-1 0 0 0 0,1 1 1 0 0,-1-1-1 0 0,1 0 0 0 0,-1 0 0 0 0,1 1 1 0 0,-1-1-1 0 0,1 1 0 0 0,-1 0 0 0 0,-1 1 8 0 0,-1 0 0 0 0,1 0-1 0 0,-1 0 1 0 0,1-1-1 0 0,-1 1 1 0 0,0-1-1 0 0,0 1 1 0 0,-3 0-1 0 0,2 0 3 0 0,0-1-1 0 0,0 1 1 0 0,0 0-1 0 0,1 1 1 0 0,-6 2-1 0 0,64-50-174 0 0,-29 26 128 0 0,39-21 0 0 0,-64 39 33 0 0,10-4-3 0 0,2 3 14 0 0,-11 1 107 0 0,1 10-33 0 0,-3-7-72 0 0,0 0-1 0 0,0 1 0 0 0,0-1 1 0 0,0 1-1 0 0,0-1 0 0 0,-1 0 0 0 0,1 1 1 0 0,-1-1-1 0 0,0 0 0 0 0,1 0 0 0 0,-1 1 1 0 0,-1 1-1 0 0,-18 28 170 0 0,8-13-141 0 0,7-10-10 0 0,0 0-1 0 0,-1 0 1 0 0,0-1 0 0 0,-12 13-1 0 0,17-20-33 0 0,-5 7 80 0 0,5-6-38 0 0,3-3-32 0 0,32-33-105 0 0,-25 24 90 0 0,1 0-1 0 0,0 0 0 0 0,20-13 0 0 0,-16 13 8 0 0,-11 8-1 0 0,1-1-1 0 0,0 0 0 0 0,0 1 0 0 0,0 0 1 0 0,6-3-1 0 0,41-14-41 0 0,-50 19 98 0 0,-1 1-40 0 0,-1 1 1 0 0,1-1 0 0 0,-1 1-1 0 0,0-1 1 0 0,1 1 0 0 0,-1-1-1 0 0,0 0 1 0 0,0 0 0 0 0,0 1-1 0 0,-2 1 1 0 0,-2 4 58 0 0,-65 92 454 0 0,16-17-514 0 0,42-62-29 0 0,-6 9 16 0 0,18-29-2 0 0,0 0 0 0 0,0 0 0 0 0,0 0 0 0 0,0 0 0 0 0,0 0 0 0 0,0 0 0 0 0,0 0 0 0 0,0 0 0 0 0,0 1 0 0 0,0-1 0 0 0,0 0 0 0 0,0 0-1 0 0,0 0 1 0 0,0 0 0 0 0,0 0 0 0 0,0 0 0 0 0,0 0 0 0 0,0 0 0 0 0,0 1 0 0 0,0-1 0 0 0,0 0 0 0 0,0 0 0 0 0,0 0 0 0 0,1 0 0 0 0,-1 0 0 0 0,0 0-1 0 0,0 0 1 0 0,0 0 0 0 0,0 0 0 0 0,0 0 0 0 0,0 0 0 0 0,0 1 0 0 0,0-1 0 0 0,0 0 0 0 0,0 0 0 0 0,1 0 0 0 0,-1 0 0 0 0,0 0 0 0 0,0 0-1 0 0,0 0 1 0 0,0 0 0 0 0,0 0 0 0 0,0 0 0 0 0,0 0 0 0 0,0 0 0 0 0,1 0 0 0 0,-1 0 0 0 0,0 0 0 0 0,0 0 0 0 0,0 0 0 0 0,0 0 0 0 0,0 0 0 0 0,0 0-1 0 0,0 0 1 0 0,0 0 0 0 0,0 0 0 0 0,1 0 0 0 0,-1-1 0 0 0,0 1 0 0 0,0 0 0 0 0,0 0 0 0 0,0 0 0 0 0,0 0 0 0 0,0 0 0 0 0,0 0 0 0 0,0 0-1 0 0,0 0 1 0 0,0 0 0 0 0,10-5-47 0 0,-9 5 34 0 0,9-5-14 0 0,0-1 0 0 0,-1 0-1 0 0,0-1 1 0 0,0 0-1 0 0,-1 0 1 0 0,15-16 0 0 0,10-8-26 0 0,12-7 114 0 0,86-56 0 0 0,-103 75-117 0 0,-17 12 139 0 0,0 0 0 0 0,16-8-1 0 0,-19 12 34 0 0,-7 2-23 0 0,-7 15 221 0 0,3-10-258 0 0,-1 1-1 0 0,1-1 0 0 0,-1 0 1 0 0,0 0-1 0 0,0-1 0 0 0,-1 1 0 0 0,-5 3 1 0 0,-14 13 134 0 0,14-11-120 0 0,-80 83 244 0 0,72-71-272 0 0,-36 29 0 0 0,41-37-41 0 0,12-11 1 0 0,-1 0 1 0 0,0 0-1 0 0,1 0 1 0 0,-1 0-1 0 0,0-1 0 0 0,0 1 1 0 0,-4 1-1 0 0,5-2 312 0 0,2-2-439 0 0,2-4 34 0 0,0 1-1 0 0,0-1 1 0 0,0 1 0 0 0,1 0 0 0 0,-1 0 0 0 0,1 1-1 0 0,8-7 1 0 0,4-4 56 0 0,-8 5-1 0 0,3-1-14 0 0,19-17-1 0 0,-5 7 35 0 0,-17 13 1 0 0,-1 1-1 0 0,1 0 0 0 0,11-6 0 0 0,2 1 17 0 0,22-16 0 0 0,-37 23 0 0 0,0 0 0 0 0,0 1 0 0 0,9-4 0 0 0,-3 2 5 0 0,20-12 1 0 0,-31 16 123 0 0,-1 4-107 0 0,-1 0 0 0 0,0-1 1 0 0,0 1-1 0 0,0 0 0 0 0,-1 0 0 0 0,1-1 0 0 0,-1 1 0 0 0,1-1 0 0 0,-1 1 0 0 0,0-1 0 0 0,0 1 0 0 0,0-1 0 0 0,0 0 0 0 0,-4 3 0 0 0,-6 8 43 0 0,6-6-32 0 0,0 0-2 0 0,1 0-1 0 0,-1 0 1 0 0,-11 9-1 0 0,9-9-12 0 0,1 1 1 0 0,0-1-1 0 0,0 1 0 0 0,-7 12 0 0 0,9-12-8 0 0,0-1 0 0 0,-1 0 1 0 0,0 0-1 0 0,0 0 0 0 0,-11 8 0 0 0,8-6 33 0 0,7-4-63 0 0,5-4 0 0 0,3-3-23 0 0,2-3 3 0 0,1-1 0 0 0,-1 0 0 0 0,0 0-1 0 0,0-1 1 0 0,-1 0 0 0 0,0-1 0 0 0,10-12 0 0 0,13-14-28 0 0,71-56-28 0 0,-56 51 98 0 0,-24 23-2 0 0,1 0 0 0 0,1 2 0 0 0,40-20 0 0 0,-37 20 0 0 0,-13 8 58 0 0,-1 0 0 0 0,1 1-1 0 0,18-5 1 0 0,-42 26 218 0 0,-14 8-24 0 0,-32 24 0 0 0,5-4-119 0 0,32-27-81 0 0,-2 1-99 0 0,2 2 1 0 0,-26 29-1 0 0,-70 97-157 0 0,107-131 131 0 0,8-13 2 0 0,3-3-98 0 0,8-2 107 0 0,1-1 0 0 0,-1 0-1 0 0,0 0 1 0 0,0-1 0 0 0,0-1 0 0 0,13-9 0 0 0,53-48-19 0 0,-22 17 5 0 0,2 6 36 0 0,70-37-1 0 0,-11 7 101 0 0,-73 39 30 0 0,-41 30 62 0 0,-2 1-121 0 0,-1 1 0 0 0,0-1-1 0 0,0 1 1 0 0,1 0 0 0 0,-1 0-1 0 0,0 0 1 0 0,1 0 0 0 0,-1 0-1 0 0,1 0 1 0 0,-1 0 0 0 0,1 0 0 0 0,0 1-1 0 0,-2 0 1 0 0,-5 6 99 0 0,-138 103 382 0 0,103-81-478 0 0,15-10-78 0 0,1 0 0 0 0,-39 38 0 0 0,49-45 18 0 0,16-12-43 0 0,2-3-92 0 0,0 1 119 0 0,0-1 0 0 0,0 0 0 0 0,0 1-1 0 0,1-1 1 0 0,-1 1 0 0 0,3-3 0 0 0,0 0-38 0 0,13-13-134 0 0,0 1 0 0 0,1 1 0 0 0,1 1 1 0 0,34-20-1 0 0,14-11 143 0 0,115-94 60 0 0,-145 109 45 0 0,1 2 0 0 0,2 2 0 0 0,45-23 0 0 0,-52 33 126 0 0,-46 29 264 0 0,-46 47 248 0 0,20-20-368 0 0,-165 169 160 0 0,116-111-464 0 0,14-13 0 0 0,58-69-28 0 0,1 2 0 0 0,-18 26 0 0 0,32-43-56 0 0,1-1 47 0 0,1 1-1 0 0,0-1 0 0 0,-1 0 0 0 0,1 0 0 0 0,0 0 1 0 0,-1 0-1 0 0,1 0 0 0 0,0 0 0 0 0,-1 0 1 0 0,1 0-1 0 0,0 0 0 0 0,-1 0 0 0 0,1 0 1 0 0,0 0-1 0 0,-1 0 0 0 0,1 0 0 0 0,1-1 0 0 0,13-5-163 0 0,0 0-1 0 0,0 0 0 0 0,-1-2 0 0 0,0 0 1 0 0,20-15-1 0 0,61-57 44 0 0,-43 35 118 0 0,4 0 87 0 0,115-68 0 0 0,-156 104-3 0 0,0 1 1 0 0,29-11-1 0 0,-25 11-13 0 0,-15 6 1 0 0,0 0 1 0 0,0 1-1 0 0,0-1 1 0 0,1 1-1 0 0,-1 0 1 0 0,0 0-1 0 0,9 0 445 0 0,-31 15 109 0 0,-35 26-331 0 0,-62 50 102 0 0,89-68-325 0 0,1 2 0 0 0,-26 32 0 0 0,-25 30-52 0 0,55-60-248 0 0,19-25 159 0 0,12-7-695 0 0,20-19 282 0 0,35-35 0 0 0,18-16 415 0 0,75-46 32 0 0,44-34 228 0 0,-196 151-122 0 0,-2 1 12 0 0,1 0 0 0 0,0 0 0 0 0,-1 1 0 0 0,1-1 0 0 0,1 1 0 0 0,-1 1 0 0 0,0-1 0 0 0,12-3 0 0 0,-20 7 59 0 0,0 0 0 0 0,0 1-1 0 0,0-1 1 0 0,0 1-1 0 0,1-1 1 0 0,-1 1-1 0 0,1 0 1 0 0,0 0-1 0 0,-5 4 1 0 0,-10 9 234 0 0,-2 0-121 0 0,0 1-1 0 0,-25 28 0 0 0,-15 13-145 0 0,-38 40-246 0 0,53-51-86 0 0,24-25-111 0 0,0 2 0 0 0,-26 41 0 0 0,45-64 363 0 0,1 0 0 0 0,0 0 0 0 0,0 0 0 0 0,0 0 0 0 0,0 0 0 0 0,0 1 0 0 0,0-1 0 0 0,0 0 1 0 0,0 0-1 0 0,0 0 0 0 0,0 0 0 0 0,0 1 0 0 0,0-1 0 0 0,0 0 0 0 0,0 0 0 0 0,1 0 0 0 0,-1 0 0 0 0,0 0 0 0 0,0 1 1 0 0,0-1-1 0 0,0 0 0 0 0,0 0 0 0 0,0 0 0 0 0,0 0 0 0 0,0 0 0 0 0,0 0 0 0 0,0 1 0 0 0,1-1 0 0 0,-1 0 0 0 0,0 0 0 0 0,0 0 1 0 0,0 0-1 0 0,0 0 0 0 0,0 0 0 0 0,1 0 0 0 0,-1 0 0 0 0,0 0 0 0 0,0 0 0 0 0,0 0 0 0 0,0 0 0 0 0,0 0 0 0 0,1 0 1 0 0,-1 0-1 0 0,0 0 0 0 0,0 0 0 0 0,0 0 0 0 0,1 0 0 0 0,6 1-252 0 0,22-17-680 0 0,-16 8 699 0 0,-3 2 76 0 0,-1 0 0 0 0,13-13-1 0 0,14-9 53 0 0,83-51-27 0 0,18-12 251 0 0,-3 5 316 0 0,-53 37 82 0 0,-62 39 45 0 0,-17 10 247 0 0,-12 4-371 0 0,4 0-291 0 0,1-1 1 0 0,-1 1 0 0 0,1 0 0 0 0,-1 1 0 0 0,1-1-1 0 0,-7 9 1 0 0,-7 5 58 0 0,-26 20 9 0 0,22-20-138 0 0,-24 25 1 0 0,-1 4-173 0 0,28-29 36 0 0,0 2 0 0 0,2 0-1 0 0,-18 24 1 0 0,22-25-90 0 0,0-1 0 0 0,-24 22 0 0 0,32-30-305 0 0,6-10 451 0 0,0 0-1 0 0,0 0 0 0 0,0 0 0 0 0,0 0 1 0 0,0 0-1 0 0,0 0 0 0 0,0 1 1 0 0,0-1-1 0 0,0 0 0 0 0,1 0 0 0 0,-1 0 1 0 0,0 0-1 0 0,0 0 0 0 0,0 0 0 0 0,0 0 1 0 0,0 0-1 0 0,1 1 0 0 0,-1-1 0 0 0,0 0 1 0 0,0 0-1 0 0,0 0 0 0 0,0 0 1 0 0,0 0-1 0 0,1 0 0 0 0,-1 0 0 0 0,0 0 1 0 0,0 0-1 0 0,0 0 0 0 0,0 0 0 0 0,1 0 1 0 0,-1 0-1 0 0,0 0 0 0 0,0 0 0 0 0,0 0 1 0 0,19-6-567 0 0,-12 3 482 0 0,-1-1 0 0 0,-1 1 0 0 0,1-1 0 0 0,-1-1 0 0 0,1 1 0 0 0,-1-1 0 0 0,7-9 0 0 0,19-16-185 0 0,66-44 185 0 0,-64 49 105 0 0,43-26-1 0 0,17-12 182 0 0,-60 39-34 0 0,-20 15-46 0 0,0 0 0 0 0,14-14 0 0 0,-24 20-65 0 0,0 0-1 0 0,1 1 1 0 0,-1 0-1 0 0,1 0 1 0 0,-1 0-1 0 0,7-3 0 0 0,7-3 191 0 0,-16 7 224 0 0,-2 2-388 0 0,0 0 0 0 0,0 1 0 0 0,0-1 0 0 0,0 0 0 0 0,0 0 0 0 0,0 0 1 0 0,0-1-1 0 0,-1 1 0 0 0,1 0 0 0 0,0 0 0 0 0,-2 0 0 0 0,0 1 49 0 0,-21 18 375 0 0,4-2-313 0 0,-46 35-217 0 0,2 2 1 0 0,3 3-1 0 0,-57 69 0 0 0,23-17-866 0 0,83-89 569 0 0,11-19 281 0 0,0 0 1 0 0,0 1-1 0 0,0-1 0 0 0,-1 0 1 0 0,1 0-1 0 0,-1 0 0 0 0,1 0 1 0 0,-1 0-1 0 0,-2 2 0 0 0,24-6-947 0 0,-13-1 868 0 0,-1 0 0 0 0,0-1-1 0 0,0 1 1 0 0,0-1 0 0 0,0-1 0 0 0,-1 1 0 0 0,6-6-1 0 0,7-6 36 0 0,67-57-106 0 0,14-12 372 0 0,106-77 421 0 0,-181 143-506 0 0,1-1 71 0 0,1 1 0 0 0,0 2 0 0 0,31-16 0 0 0,0 3 19 0 0,-52 29-114 0 0,-11 3 246 0 0,0-1 0 0 0,0 0 1 0 0,0 1-1 0 0,0 0 0 0 0,1 1 0 0 0,-1-1 0 0 0,-8 6 0 0 0,-14 22 505 0 0,24-27-788 0 0,-29 26 65 0 0,-49 57 0 0 0,-19 27-631 0 0,21-26 93 0 0,60-65 262 0 0,-1 0 1 0 0,-2-2-1 0 0,0 0 0 0 0,-1-1 1 0 0,-49 28-1 0 0,63-41-557 0 0,19-10 324 0 0,17-11-121 0 0,18-12-29 0 0,-29 19 495 0 0,-1 0 1 0 0,1-2-1 0 0,21-19 1 0 0,84-75-54 0 0,-55 54 168 0 0,-23 16 90 0 0,59-36 1 0 0,-58 44-30 0 0,-2 1 18 0 0,57-26-1 0 0,-67 36-52 0 0,-22 10-19 0 0,0 1 0 0 0,0 0 1 0 0,0 0-1 0 0,15-3 1 0 0,-23 7 9 0 0,-1 0 1 0 0,0 0-1 0 0,1 0 1 0 0,-1-1-1 0 0,1 1 1 0 0,-1 0-1 0 0,1 0 1 0 0,-1 0-1 0 0,1 0 1 0 0,-1 0-1 0 0,1 0 1 0 0,-1 0-1 0 0,1 0 1 0 0,-1 0-1 0 0,1 1 1 0 0,-1-1-1 0 0,1 0 1 0 0,-1 0-1 0 0,0 0 1 0 0,1 0-1 0 0,-1 1 1 0 0,1-1-1 0 0,-1 0 1 0 0,1 1-1 0 0,-1-1-26 0 0,0 1-1 0 0,0-1 1 0 0,0 1 0 0 0,0-1-1 0 0,0 1 1 0 0,0-1 0 0 0,0 1-1 0 0,0-1 1 0 0,0 1 0 0 0,0-1-1 0 0,0 1 1 0 0,0-1 0 0 0,0 1 0 0 0,-1-1-1 0 0,1 0 1 0 0,0 1 0 0 0,0-1-1 0 0,-1 1 1 0 0,1 0 0 0 0,-18 20 418 0 0,1-6-159 0 0,-1-1 0 0 0,0-1 0 0 0,-38 21 0 0 0,-8 5-150 0 0,38-20-106 0 0,-3 0-47 0 0,0 2 0 0 0,2 1 0 0 0,-42 43 0 0 0,-10 14-505 0 0,62-64 324 0 0,5 1-88 0 0,11-14 232 0 0,0-1 0 0 0,1 0 1 0 0,-1 0-1 0 0,0 0 0 0 0,0 1 1 0 0,0-1-1 0 0,0 0 0 0 0,0 0 0 0 0,0 0 1 0 0,0 0-1 0 0,-1 0 0 0 0,1-1 1 0 0,0 1-1 0 0,0 0 0 0 0,-2 0 0 0 0,13-11-1060 0 0,-7 5 950 0 0,1 0 0 0 0,-1 0 0 0 0,0 0 0 0 0,0 0 0 0 0,3-8 0 0 0,-3 6 110 0 0,0 1-1 0 0,0-1 1 0 0,7-8 0 0 0,46-61-239 0 0,-51 69 292 0 0,1 1-1 0 0,0-1 0 0 0,1 1 0 0 0,-1 1 0 0 0,1-1 0 0 0,0 1 0 0 0,1 0 0 0 0,7-4 0 0 0,16-10 21 0 0,30-23 448 0 0,106-54 0 0 0,-103 70-85 0 0,-60 25-272 0 0,6 2 648 0 0,-30 23 54 0 0,16-17-645 0 0,-1-1 0 0 0,0 0 0 0 0,-10 10 0 0 0,7-10-103 0 0,-29 24 338 0 0,-48 53 0 0 0,32-26-369 0 0,17-18-42 0 0,-59 80 1 0 0,46-54-125 0 0,30-43-248 0 0,-23 40-1 0 0,40-57-323 0 0,4-4 142 0 0,9-6-234 0 0,15-13-158 0 0,50-48-220 0 0,54-49 511 0 0,102-85 666 0 0,12 16 280 0 0,-181 138-140 0 0,94-58 380 0 0,-124 84-345 0 0,12-3 559 0 0,-43 22-428 0 0,-18 15 932 0 0,-166 173 1277 0 0,165-171-2461 0 0,-56 50-44 0 0,35-34-20 0 0,-58 66 1 0 0,-61 67-397 0 0,149-157 292 0 0,1 0-1 0 0,-13 18 0 0 0,-7 9-1429 0 0,22-27 405 0 0,9-4-271 0 0,-2-4 1251 0 0,-1 0-1 0 0,0 0 0 0 0,1 1 1 0 0,-1-1-1 0 0,0-1 0 0 0,1 1 1 0 0,-1 0-1 0 0,1 0 0 0 0,-1 0 1 0 0,0-1-1 0 0,3 0 0 0 0,5-4-25 0 0,1 1-1 0 0,-1-2 0 0 0,0 1 0 0 0,0-2 1 0 0,12-10-1 0 0,35-41 150 0 0,-39 40 171 0 0,37-34 0 0 0,131-87 1343 0 0,-181 136-1449 0 0,137-88 1813 0 0,-123 81-1601 0 0,-7 3 1304 0 0,-22 19-224 0 0,8-9-1203 0 0,-1 0-1 0 0,0 0 1 0 0,0-1-1 0 0,-1 1 0 0 0,1-1 1 0 0,-7 2-1 0 0,-13 8 209 0 0,-63 51-261 0 0,80-58-67 0 0,-21 12-122 0 0,0 2 0 0 0,2 1-1 0 0,0 1 1 0 0,-31 33-1 0 0,-63 64-533 0 0,58-60 67 0 0,51-48 393 0 0,-8 6-76 0 0,19-16 255 0 0,0 0 0 0 0,-1 0 0 0 0,1 0 0 0 0,0 0-1 0 0,-1 0 1 0 0,1 1 0 0 0,0-1 0 0 0,0 0 0 0 0,-1 0 0 0 0,1 0 0 0 0,0 1 0 0 0,0-1 0 0 0,-1 0-1 0 0,1 0 1 0 0,0 1 0 0 0,0-1 0 0 0,0 0 0 0 0,0 1 0 0 0,-1-1 0 0 0,1 0 0 0 0,0 0 0 0 0,0 1-1 0 0,0-1 1 0 0,0 0 0 0 0,0 1 0 0 0,0-1 0 0 0,0 0 0 0 0,0 1 0 0 0,0-1 0 0 0,0 0 0 0 0,0 1 0 0 0,0-1-1 0 0,0 0 1 0 0,0 1 0 0 0,0-1 0 0 0,1 1-256 0 0,0-2 217 0 0,0 0 0 0 0,1 0 0 0 0,-1 0 0 0 0,0 0-1 0 0,0 0 1 0 0,1 0 0 0 0,-1 0 0 0 0,0 1 0 0 0,1-1-1 0 0,-1 1 1 0 0,1-1 0 0 0,1 0 0 0 0,0 0-42 0 0,1-1 26 0 0,0 0 0 0 0,-1-1 0 0 0,1 0 0 0 0,-1 1 0 0 0,1-1 0 0 0,-1-1 0 0 0,3-3-1 0 0,9-7-93 0 0,52-53 53 0 0,-47 45 192 0 0,1 2 0 0 0,1 0 0 0 0,37-26 0 0 0,253-135 1375 0 0,-303 177-1392 0 0,1 1 0 0 0,11-4 0 0 0,10-3 248 0 0,-29 9 111 0 0,-6 9-198 0 0,-10 5 542 0 0,-28 21-1 0 0,25-20-465 0 0,-3 1-254 0 0,-12 10-213 0 0,-37 37 1 0 0,-62 59-721 0 0,58-50 159 0 0,15-13-90 0 0,40-42 555 0 0,9-7 85 0 0,0 0 0 0 0,-1-1 1 0 0,0 0-1 0 0,-1-1 0 0 0,0 0 0 0 0,-15 7 0 0 0,36-19-118 0 0,0-1 0 0 0,13-10-1 0 0,12-7 235 0 0,209-126 342 0 0,-208 129 39 0 0,42-17 1 0 0,13-5 394 0 0,-90 41-692 0 0,0 0 0 0 0,0 1 0 0 0,0 0 0 0 0,0-1 0 0 0,0 1 0 0 0,0-1 0 0 0,0 1 1 0 0,0 0-1 0 0,0 0 0 0 0,0 0 0 0 0,0-1 0 0 0,2 1 0 0 0,-3 1-2 0 0,0-1 0 0 0,1 0 0 0 0,-1 0 0 0 0,0 0 0 0 0,1 0 0 0 0,-1 0 0 0 0,0 0 0 0 0,1 1 1 0 0,-1-1-1 0 0,0 0 0 0 0,1 0 0 0 0,-1 1 0 0 0,0-1 0 0 0,0 0 0 0 0,1 0 0 0 0,-1 1 0 0 0,0-1 0 0 0,0 0 0 0 0,0 1 0 0 0,1-1 0 0 0,-1 0 0 0 0,0 1 0 0 0,0-1 0 0 0,0 1 1 0 0,1 1 18 0 0,-1 1 0 0 0,0-1-1 0 0,0 1 1 0 0,0-1 0 0 0,0 1 0 0 0,-1-1 0 0 0,1 1 0 0 0,0-1 0 0 0,-2 4 0 0 0,-1 5-109 0 0,-1-1 0 0 0,-1 0 0 0 0,1 0 0 0 0,-1 0 0 0 0,-1 0 0 0 0,0-1 0 0 0,-14 17 0 0 0,-1-3-605 0 0,-37 31-1 0 0,38-33 371 0 0,17-17 258 0 0,-1 0 0 0 0,1 0 1 0 0,-1-1-1 0 0,1 1 0 0 0,-1-1 1 0 0,-6 4-1 0 0,0-1 3 0 0,5-3 23 0 0,6-4 28 0 0,21-14-49 0 0,-1-1-1 0 0,31-30 0 0 0,32-42-32 0 0,-70 73 151 0 0,4-4 118 0 0,1 1 0 0 0,1 0-1 0 0,1 2 1 0 0,0 0 0 0 0,31-16 0 0 0,-51 31 97 0 0,-16 7 323 0 0,-5 4-360 0 0,1 0 0 0 0,0 2 0 0 0,1 1-1 0 0,-25 20 1 0 0,17-10-241 0 0,-1-2 0 0 0,0 0-1 0 0,-2-2 1 0 0,-1-1 0 0 0,0-2 0 0 0,-1-1-1 0 0,0-1 1 0 0,-1-1 0 0 0,-1-2-1 0 0,-60 12 1 0 0,72-19-27 0 0,-1-1 0 0 0,1-1 0 0 0,0-1 0 0 0,-1-1-1 0 0,-37-4 1 0 0,56 3-9 0 0,-1 0 0 0 0,1 0-1 0 0,0 0 1 0 0,-1 0-1 0 0,1-1 1 0 0,0 0 0 0 0,0 1-1 0 0,0-1 1 0 0,-6-5-1 0 0,8 6 11 0 0,0 0-1 0 0,0 0 0 0 0,0 0 1 0 0,0 0-1 0 0,1 0 1 0 0,-1 0-1 0 0,0-1 0 0 0,0 1 1 0 0,1 0-1 0 0,-1-1 1 0 0,1 1-1 0 0,-1-1 0 0 0,1 1 1 0 0,0 0-1 0 0,-1-1 1 0 0,1 1-1 0 0,0-1 0 0 0,0 1 1 0 0,0-1-1 0 0,0 1 0 0 0,0-1 1 0 0,0 1-1 0 0,0-1 1 0 0,1 1-1 0 0,0-3 0 0 0,28-64-339 0 0,-21 54 298 0 0,0 0-1 0 0,1 1 0 0 0,0 1 1 0 0,1-1-1 0 0,1 2 0 0 0,22-21 1 0 0,-18 17 20 0 0,-2 5 11 0 0,0-1 0 0 0,1 2-1 0 0,0 0 1 0 0,30-15-1 0 0,0 0 29 0 0,-5 5-8 0 0,4-2 66 0 0,-21 13 57 0 0,-15 5 42 0 0,-11 3 92 0 0,1 1-191 0 0,1 0-1 0 0,-1-1 0 0 0,0 1 0 0 0,1 1 0 0 0,-1-1 1 0 0,1 0-1 0 0,-3 2 0 0 0,-12 6 223 0 0,-92 39 673 0 0,61-26-807 0 0,26-11-151 0 0,0 2-1 0 0,1 0 0 0 0,-24 20 1 0 0,21-15-124 0 0,-37 21 1 0 0,24-17-49 0 0,22-12 62 0 0,-1-1 0 0 0,-21 9-1 0 0,33-17 80 0 0,1 1 0 0 0,-1 0 0 0 0,1 0-1 0 0,0 0 1 0 0,-1 0 0 0 0,-2 4-1 0 0,-8 4-365 0 0,53-24-339 0 0,-32 10 626 0 0,0 0-1 0 0,1 1 0 0 0,-1 0 1 0 0,11-2-1 0 0,-10 3 79 0 0,-1-1 1 0 0,1 1 0 0 0,-1-2-1 0 0,10-4 1 0 0,63-50-144 0 0,-79 57 173 0 0,44-28-46 0 0,1 2 0 0 0,52-22-1 0 0,-69 37 47 0 0,-3 2 61 0 0,32-10 0 0 0,-44 17 203 0 0,-12 2-21 0 0,-3 2 45 0 0,-18 7 913 0 0,0 0-869 0 0,-136 67 1036 0 0,142-68-1389 0 0,2 1 0 0 0,-1 1 0 0 0,-16 16 0 0 0,14-12-37 0 0,-20 13 0 0 0,-86 51-136 0 0,90-59-51 0 0,-56 25-1 0 0,27-16-225 0 0,34-19 243 0 0,8-4-40 0 0,15-3 8 0 0,2-2 215 0 0,0 0 1 0 0,0 1-1 0 0,0-1 1 0 0,0 0-1 0 0,-1 1 1 0 0,1-1-1 0 0,0 0 1 0 0,0 0-1 0 0,0 1 0 0 0,0-1 1 0 0,0 0-1 0 0,1 1 1 0 0,-1-1-1 0 0,0 0 1 0 0,0 1-1 0 0,0-1 1 0 0,1 0-1 0 0,-1 0 1 0 0,4-4-41 0 0,1 1 0 0 0,-1-1-1 0 0,1 1 1 0 0,0 0 0 0 0,7-4 0 0 0,16-15-129 0 0,86-94-68 0 0,-71 76 356 0 0,53-37 0 0 0,-83 67-31 0 0,19-15 98 0 0,18-13 162 0 0,-48 38-242 0 0,0-1 0 0 0,0 1 0 0 0,-1-1-1 0 0,1 0 1 0 0,0 1 0 0 0,-1-1 0 0 0,1 0-1 0 0,-1 0 1 0 0,0 0 0 0 0,1 0 0 0 0,-1 0-1 0 0,0-1 1 0 0,0 1 0 0 0,1-5 0 0 0,-2 7-42 0 0,0 0 1 0 0,0 0 0 0 0,0-1-1 0 0,0 1 1 0 0,0 0-1 0 0,0 0 1 0 0,0-1 0 0 0,0 1-1 0 0,0 0 1 0 0,0 0-1 0 0,0-1 1 0 0,0 1 0 0 0,0 0-1 0 0,0 0 1 0 0,-1 0-1 0 0,1-1 1 0 0,0 1 0 0 0,0 0-1 0 0,0 0 1 0 0,0 0-1 0 0,0-1 1 0 0,-1 1 0 0 0,1 0-1 0 0,0 0 1 0 0,0 0 0 0 0,0 0-1 0 0,0-1 1 0 0,-1 1-1 0 0,1 0 1 0 0,0 0 0 0 0,0 0-1 0 0,-1 0 1 0 0,-11-4 356 0 0,-11 3 96 0 0,-11 2 225 0 0,-65 11-1 0 0,-33 16-563 0 0,19-4-130 0 0,-29 5-1 0 0,-163 23-16 0 0,211-42-79 0 0,-88 5-232 0 0,-183-18-921 0 0,214-10 1094 0 0,113 10 106 0 0,1-2 0 0 0,-62-15 0 0 0,94 18 32 0 0,-1 1 0 0 0,1-1 0 0 0,0-1 0 0 0,0 1 0 0 0,0-1 0 0 0,1 0 0 0 0,-1 0 0 0 0,-5-4 0 0 0,9 6 12 0 0,0 0 0 0 0,0 0-1 0 0,0 0 1 0 0,0 0-1 0 0,0 0 1 0 0,0 0-1 0 0,0 1 1 0 0,0-1 0 0 0,-1 0-1 0 0,1 1 1 0 0,0-1-1 0 0,0 1 1 0 0,-1 0 0 0 0,1-1-1 0 0,-3 1 1 0 0,-6-3 2 0 0,9 3 2 0 0,1 0 0 0 0,-1 0 0 0 0,0 0 0 0 0,0 0 0 0 0,0 0 0 0 0,0 1 0 0 0,0-1 0 0 0,0 0 0 0 0,0 0 0 0 0,0 1 0 0 0,0-1 0 0 0,0 0 0 0 0,1 1 0 0 0,-1-1 0 0 0,0 1 0 0 0,-1 1 0 0 0,-8 3 0 0 0,-35 8 27 0 0,-13 4 10 0 0,2 1-37 0 0,-105 12 128 0 0,156-29-118 0 0,-92 14 44 0 0,91-15-54 0 0,-6 1 0 0 0,0 0 0 0 0,1-1 0 0 0,-25-2 0 0 0,33-1 0 0 0,1-1-14 0 0,1 2-36 0 0,1 1 25 0 0,9-14-27 0 0,-9 14 95 0 0,-1 1-43 0 0,0 1 1 0 0,0 0 0 0 0,1-1-1 0 0,-1 1 1 0 0,0-1 0 0 0,0 1-1 0 0,0-1 1 0 0,0 1 0 0 0,0-1-1 0 0,0 0 1 0 0,0 0 0 0 0,0 1-1 0 0,0-1 1 0 0,-1 0 0 0 0,0 0-1 0 0,-5 2 7 0 0,1 1 1 0 0,0 0-1 0 0,0 0 0 0 0,0 0 0 0 0,0 0 0 0 0,0 1 0 0 0,1 0 0 0 0,-6 5 0 0 0,5 1-7 0 0,4-5 0 0 0,-1 0 0 0 0,0 0 0 0 0,1 0 0 0 0,-2-1 0 0 0,-3 5 0 0 0,3-4-28 0 0,6-9-30 0 0,2-2 64 0 0,27-46 58 0 0,-22 39-96 0 0,21-22 0 0 0,-10 11-86 0 0,-13 16 106 0 0,0 0 1 0 0,0 0-1 0 0,0 1 1 0 0,13-10-1 0 0,9-3 23 0 0,-29 20-6 0 0,0 0 0 0 0,0 0 0 0 0,0 0 0 0 0,0-1 0 0 0,0 1 0 0 0,1 0-1 0 0,-1 0 1 0 0,0 0 0 0 0,0 0 0 0 0,0-1 0 0 0,1 1 0 0 0,-1 0 0 0 0,0 0 0 0 0,0 0 0 0 0,0 0 0 0 0,1 0 0 0 0,-1 0 0 0 0,0 0 0 0 0,0 0-1 0 0,1 0 1 0 0,-1 0 0 0 0,0 0 0 0 0,0 0 0 0 0,1 0 0 0 0,-1 0 0 0 0,0 0 0 0 0,0 0 0 0 0,0 0 0 0 0,1 0 0 0 0,-1 0 0 0 0,0 0-1 0 0,0 0 1 0 0,1 0 0 0 0,-5 8 98 0 0,2-5-91 0 0,0-1 1 0 0,0 1 0 0 0,0-1-1 0 0,-1 0 1 0 0,-4 4-1 0 0,-60 37 176 0 0,64-41-175 0 0,-1 1 0 0 0,1-1 0 0 0,-1 0 1 0 0,0-1-1 0 0,0 1 0 0 0,1-1 0 0 0,-1 0 0 0 0,-7 2 0 0 0,8-2-5 0 0,-11 0 38 0 0,14-2-98 0 0,-4-2 36 0 0,-3 0 16 0 0,6 3-1 0 0,0-1 1 0 0,0 1-1 0 0,1-1 1 0 0,-1 1 0 0 0,0-1-1 0 0,0 1 1 0 0,0-1-1 0 0,0 1 1 0 0,1-1 0 0 0,-1 0-1 0 0,0 1 1 0 0,1-1-1 0 0,-1 0 1 0 0,0 0 0 0 0,1 0-1 0 0,-1 1 1 0 0,1-1-1 0 0,0 0 1 0 0,-1 0 0 0 0,1 0-1 0 0,-1 0 1 0 0,1 0 0 0 0,0 0-1 0 0,0-1 1 0 0,1 0-17 0 0,0 0 1 0 0,1 0 0 0 0,0 0 0 0 0,-1 1-1 0 0,1-1 1 0 0,0 0 0 0 0,0 1 0 0 0,0-1 0 0 0,0 1-1 0 0,3-2 1 0 0,2-1-8 0 0,0 1-1 0 0,0 0 1 0 0,0 0-1 0 0,0 1 1 0 0,10-3-1 0 0,26-12-47 0 0,-26 11 73 0 0,-13 5-9 0 0,-1-1 0 0 0,0 1 1 0 0,1 0-1 0 0,-1 0 0 0 0,1 1 1 0 0,7-1-1 0 0,-8 0 0 0 0,12-1 5 0 0,-6 4 3 0 0,-9-2 3 0 0,1 0-1 0 0,-1 0 0 0 0,1 0 0 0 0,-1 0 1 0 0,1 0-1 0 0,-1 0 0 0 0,0 0 0 0 0,1 0 1 0 0,-1 0-1 0 0,1 0 0 0 0,-1 1 1 0 0,0-1-1 0 0,1 0 0 0 0,-1 0 0 0 0,1 0 1 0 0,-1 1-1 0 0,0-1 0 0 0,1 0 0 0 0,-1 0 1 0 0,0 1-1 0 0,1-1 0 0 0,-1 0 0 0 0,0 1 1 0 0,0-1-1 0 0,1 0 0 0 0,-1 1 0 0 0,0-1 1 0 0,0 0-1 0 0,0 1 0 0 0,1-1 0 0 0,-1 1 1 0 0,0-1-1 0 0,0 0 0 0 0,0 1 1 0 0,0-1-1 0 0,0 1 0 0 0,0-1 0 0 0,0 0 1 0 0,0 1-1 0 0,0-1 0 0 0,0 1 0 0 0,0-1 1 0 0,0 1-1 0 0,0-1 0 0 0,0 0 0 0 0,0 1 1 0 0,-1-1-1 0 0,1 1 0 0 0,0-1 0 0 0,0 0 1 0 0,0 1-1 0 0,0-1 0 0 0,-1 0 1 0 0,1 1-1 0 0,0-1 0 0 0,-1 0 0 0 0,1 1 1 0 0,0-1-1 0 0,0 0 0 0 0,-1 0 0 0 0,1 1 1 0 0,-1-1-1 0 0,0 0 0 0 0,-1 3 19 0 0,0-1 1 0 0,-1 0-1 0 0,1 0 0 0 0,-1-1 0 0 0,-5 4 0 0 0,-14 2 72 0 0,17-5-72 0 0,-1 0-1 0 0,1 0 1 0 0,-1 0-1 0 0,0-1 1 0 0,-10 1-1 0 0,12-1-14 0 0,0-1 0 0 0,0 1 0 0 0,0 0-1 0 0,0 0 1 0 0,0 0 0 0 0,0 0 0 0 0,-5 3-1 0 0,-15 5 67 0 0,21-8-71 0 0,1-1-1 0 0,0 1 1 0 0,0 0 0 0 0,0 0 0 0 0,0 0 0 0 0,0 0 0 0 0,0 0 0 0 0,0 0-1 0 0,0 0 1 0 0,0 1 0 0 0,-1 1 0 0 0,-14 10-1 0 0,7-9 0 0 0,9-4 0 0 0,0 1-1 0 0,0-1 1 0 0,0 0-1 0 0,0 1 1 0 0,0-1-1 0 0,0 1 1 0 0,0-1-1 0 0,0 1 1 0 0,1-1-1 0 0,-1 1 1 0 0,0 0-1 0 0,0-1 1 0 0,0 1-1 0 0,1 0 1 0 0,-1 0-1 0 0,0-1 1 0 0,1 1-1 0 0,-1 0 1 0 0,1 0-1 0 0,-1 1 1 0 0,0-1-55 0 0,1 0 50 0 0,0-1-1 0 0,0 1 1 0 0,0-1-1 0 0,-1 1 1 0 0,1-1-1 0 0,0 1 1 0 0,0-1-1 0 0,0 1 1 0 0,0-1-1 0 0,0 1 1 0 0,1-1-1 0 0,-1 1 1 0 0,0-1-1 0 0,0 1 1 0 0,0-1-1 0 0,0 1 1 0 0,0-1-1 0 0,1 0 1 0 0,-1 1-1 0 0,0-1 1 0 0,0 1-1 0 0,1-1 1 0 0,0 1-1 0 0,5 11-50 0 0,-3-9 46 0 0,-1-1 1 0 0,1 0-1 0 0,0 0 1 0 0,0-1-1 0 0,-1 1 0 0 0,1-1 1 0 0,0 1-1 0 0,1-1 1 0 0,-1 0-1 0 0,0 0 0 0 0,0 0 1 0 0,0 0-1 0 0,1-1 1 0 0,-1 0-1 0 0,0 1 0 0 0,5-1 1 0 0,6-1-41 0 0,1 0-1 0 0,18-3 1 0 0,-31 3 49 0 0,20-3-41 0 0,32-13 0 0 0,16-2 46 0 0,-46 13 32 0 0,27-10 0 0 0,-47 14-35 0 0,8 1 33 0 0,3 1 531 0 0,-17-1-540 0 0,1 0-1 0 0,-1 0 0 0 0,0 1 1 0 0,0-1-1 0 0,1 0 0 0 0,-1 1 0 0 0,0-1 1 0 0,-4 0-1 0 0,-35-5-77 0 0,40 6 254 0 0,0-1-126 0 0,1 1-76 0 0,1 0 0 0 0,-1 0 0 0 0,0 0 0 0 0,0 0 0 0 0,0 0 1 0 0,0 0-1 0 0,0 0 0 0 0,0 0 0 0 0,1 0 0 0 0,-1 0 0 0 0,0 0 0 0 0,0 0 0 0 0,0 0 1 0 0,0 0-1 0 0,0 0 0 0 0,0 0 0 0 0,1 0 0 0 0,-1 0 0 0 0,0 0 0 0 0,0 0 1 0 0,0 0-1 0 0,0 0 0 0 0,0 0 0 0 0,0-1 0 0 0,0 1 0 0 0,0 0 0 0 0,0 0 1 0 0,1 0-1 0 0,-1 0 0 0 0,0 0 0 0 0,0 0 0 0 0,0 0 0 0 0,0-1 0 0 0,0 1 0 0 0,0 0 1 0 0,0 0-1 0 0,0 0 0 0 0,0 0 0 0 0,0 0 0 0 0,0 0 0 0 0,0-1 0 0 0,0 1 1 0 0,0 0-1 0 0,0 0 0 0 0,0 0 0 0 0,0 0 0 0 0,0 0 0 0 0,0 0 0 0 0,0-1 1 0 0,0 1-1 0 0,0 0 0 0 0,0 0 0 0 0,0 0 0 0 0,0 0 0 0 0,-1 0 0 0 0,1 0 0 0 0,0 0 1 0 0,0-1-1 0 0,0 1 0 0 0,0 0 0 0 0,0 0 0 0 0,0 0 0 0 0,0 0 0 0 0,0 0 1 0 0,0 0-1 0 0,-1 0 0 0 0,1 0 0 0 0,12-2-123 0 0,-11 1 117 0 0,84-15-1435 0 0,-37 8-714 0 0,-21 3-4233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2:01.49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186 233 7368 0 0,'0'2'64'0'0,"0"0"-1"0"0,-1 0 1 0 0,1 0 0 0 0,-1 1 0 0 0,1-1 0 0 0,-1 0-1 0 0,0 0 1 0 0,0 0 0 0 0,0 0 0 0 0,0-1 0 0 0,0 1-1 0 0,-1 0 1 0 0,1 0 0 0 0,0-1 0 0 0,-1 1 0 0 0,1 0 0 0 0,-1-1-1 0 0,0 0 1 0 0,1 1 0 0 0,-6 1 608 0 0,4-6 541 0 0,-30-51 655 0 0,29 48-1722 0 0,-1 0 1 0 0,-1 0-1 0 0,1 1 1 0 0,-12-9-1 0 0,16 13-114 0 0,0 0 0 0 0,-1 1 1 0 0,1-1-1 0 0,-1 1 0 0 0,1-1 0 0 0,-1 1 0 0 0,1 0 1 0 0,-1-1-1 0 0,1 1 0 0 0,-1 0 0 0 0,1 0 1 0 0,-1 0-1 0 0,1 0 0 0 0,-1 0 0 0 0,0 1 0 0 0,1-1 1 0 0,-1 0-1 0 0,1 1 0 0 0,0-1 0 0 0,-1 1 1 0 0,1-1-1 0 0,-1 1 0 0 0,-2 1 0 0 0,3-1 42 0 0,-11 18 70 0 0,7-9-135 0 0,1 0 0 0 0,0 0 0 0 0,1 0 0 0 0,0 1 0 0 0,0-1 0 0 0,0 15 1 0 0,-2-3-10 0 0,1 6-12 0 0,4-28 11 0 0,0 0 0 0 0,0 1 0 0 0,0-1 0 0 0,0 0 0 0 0,0 1 0 0 0,0-1 0 0 0,0 0 0 0 0,1 1 0 0 0,-1-1 0 0 0,0 0 0 0 0,0 1 0 0 0,0-1 0 0 0,0 0 0 0 0,1 1 0 0 0,-1-1 0 0 0,0 0 0 0 0,0 1 0 0 0,1-1 0 0 0,-1 0 0 0 0,0 0 0 0 0,1 1 0 0 0,-1-1 0 0 0,0 0 0 0 0,0 0 0 0 0,1 0 0 0 0,-1 0 0 0 0,0 1 0 0 0,1-1 0 0 0,-1 0 0 0 0,1 0 0 0 0,-1 0 0 0 0,0 0 0 0 0,1 0 0 0 0,-1 0 0 0 0,0 0 0 0 0,1 0 0 0 0,-1 0 0 0 0,1 0 0 0 0,10-2-20 0 0,-11 2 21 0 0,17-10-25 0 0,-6 3-4 0 0,40-29 435 0 0,-49 35-345 0 0,0 0 1 0 0,0-1-1 0 0,0 1 1 0 0,0-1-1 0 0,-1 1 1 0 0,1-1-1 0 0,-1 1 1 0 0,3-4-1 0 0,3-3 578 0 0,-7 9-629 0 0,1-1 0 0 0,-1 0 1 0 0,1 1-1 0 0,0-1 1 0 0,-1 1-1 0 0,1-1 0 0 0,-1 1 1 0 0,1-1-1 0 0,-1 1 1 0 0,0-1-1 0 0,1 1 1 0 0,-1-1-1 0 0,1 1 0 0 0,-1 0 1 0 0,0-1-1 0 0,1 1 1 0 0,-1-1-1 0 0,0 1 0 0 0,0 0 1 0 0,0-1-1 0 0,1 2 1 0 0,2 15 32 0 0,-4-9 87 0 0,0 0 1 0 0,0-1 0 0 0,-1 1 0 0 0,0-1 0 0 0,-5 11-1 0 0,0 2 69 0 0,1-3 40 0 0,-1-1 0 0 0,-12 22 0 0 0,-1 1 394 0 0,-7 6-928 0 0,29-46-564 0 0,0 0 842 0 0,-1 0 0 0 0,0-1 0 0 0,0 1 0 0 0,0 0-1 0 0,0-1 1 0 0,-1 1 0 0 0,1-1 0 0 0,0 1 0 0 0,-1-1 0 0 0,2-1 0 0 0,0-2-12 0 0,41-65 1253 0 0,-39 63-745 0 0,-2 4-485 0 0,0 0-1 0 0,-1 0 0 0 0,2 0 0 0 0,-1 0 0 0 0,0 1 0 0 0,1-1 1 0 0,-1 0-1 0 0,1 1 0 0 0,-1 0 0 0 0,7-4 0 0 0,-8 5-77 0 0,-4 18 407 0 0,2-13-277 0 0,1-1 0 0 0,-1 1 1 0 0,0 0-1 0 0,0 0 0 0 0,-1-1 1 0 0,1 1-1 0 0,-4 5 0 0 0,-52 85 762 0 0,53-88-845 0 0,0 0 0 0 0,0 0 0 0 0,1 0 0 0 0,0 0 0 0 0,0 1 0 0 0,1-1 0 0 0,-3 13 0 0 0,4-12 25 0 0,1-6-48 0 0,2-1-40 0 0,0 0 71 0 0,1-1 1 0 0,-1 1-1 0 0,0-1 1 0 0,0 1-1 0 0,0-1 1 0 0,3-1-1 0 0,3-3-57 0 0,0 0 0 0 0,0 0-1 0 0,0-1 1 0 0,-1 0 0 0 0,0-1-1 0 0,9-9 1 0 0,-6 6 50 0 0,21-17 0 0 0,-14 13 40 0 0,23-23-1 0 0,-7 5 134 0 0,-19 19-24 0 0,-11 10 8 0 0,0 0 0 0 0,-1 0-1 0 0,1 0 1 0 0,0 1 0 0 0,1-1 0 0 0,-1 1 0 0 0,0 0 0 0 0,4-2-1 0 0,-8 4-101 0 0,-1 0 0 0 0,1 0 0 0 0,0 1 0 0 0,-1-1 0 0 0,1 0 0 0 0,0 1 0 0 0,-1-1-1 0 0,1 1 1 0 0,0 0 0 0 0,-1-1 0 0 0,1 1 0 0 0,0 0 0 0 0,0 0 0 0 0,0 0 0 0 0,-2 1-1 0 0,2-1-7 0 0,0 0-1 0 0,0 0 1 0 0,-1 0-1 0 0,1 0 0 0 0,0 0 1 0 0,0 0-1 0 0,-1 0 1 0 0,1-1-1 0 0,-1 1 0 0 0,1 0 1 0 0,-1-1-1 0 0,1 1 1 0 0,-1-1-1 0 0,1 0 0 0 0,-1 0 1 0 0,1 1-1 0 0,-1-1 1 0 0,1 0-1 0 0,-1 0 0 0 0,1 0 1 0 0,-1-1-1 0 0,-2 1 1 0 0,4 0-11 0 0,-1-1 0 0 0,1 1 0 0 0,-1 0 0 0 0,1-1 1 0 0,-1 1-1 0 0,1 0 0 0 0,-1-1 0 0 0,1 1 0 0 0,0 0 1 0 0,-1-1-1 0 0,1 1 0 0 0,-1-1 0 0 0,1 1 0 0 0,0-1 0 0 0,-1 1 1 0 0,1-1-1 0 0,0 1 0 0 0,0-1 0 0 0,-1 1 0 0 0,1-1 1 0 0,0 1-1 0 0,0-1 0 0 0,0 1 0 0 0,0-1 0 0 0,0-1 1 0 0,-1 1-9 0 0,1-2-9 0 0,-1 1 0 0 0,0-1 0 0 0,1 0 0 0 0,0 0 1 0 0,-1 0-1 0 0,1 0 0 0 0,1 0 0 0 0,-1 0 0 0 0,0 0 0 0 0,1 0 0 0 0,-1 0 0 0 0,3-5 0 0 0,1-13 2 0 0,-3 14 15 0 0,0 0 0 0 0,1 1 0 0 0,0-1 0 0 0,1 0 0 0 0,4-7 0 0 0,4-16 0 0 0,11-29 0 0 0,-21 56 0 0 0,3-4 0 0 0,-1-1 0 0 0,0 1 0 0 0,2-9 0 0 0,3 0 0 0 0,-8 15 5 0 0,0 1 1 0 0,0 0-1 0 0,0 0 0 0 0,0-1 0 0 0,0 1 0 0 0,0 0 0 0 0,0 0 0 0 0,1 0 0 0 0,-1-1 0 0 0,-1 1 0 0 0,1 0 0 0 0,0 0 0 0 0,0-1 0 0 0,0 1 1 0 0,0 0-1 0 0,0 0 0 0 0,0 0 0 0 0,0-1 0 0 0,0 1 0 0 0,0 0 0 0 0,0 0 0 0 0,0 0 0 0 0,-1-1 0 0 0,1 1 0 0 0,0 0 0 0 0,0 0 0 0 0,0 0 1 0 0,0 0-1 0 0,0-1 0 0 0,-1 1 0 0 0,1 0 0 0 0,0 0 0 0 0,0 0 0 0 0,0 0 0 0 0,-1 0 0 0 0,1 0 0 0 0,0 0 0 0 0,-1-1 0 0 0,-7 7 83 0 0,-7 14-16 0 0,-5 10 30 0 0,13-22-87 0 0,1 1 0 0 0,-6 12-1 0 0,-61 143-219 0 0,71-160 201 0 0,0-1 3 0 0,0 1 1 0 0,1 0-1 0 0,-1 0 0 0 0,1 0 1 0 0,0 0-1 0 0,0 1 0 0 0,0-1 1 0 0,1 0-1 0 0,0 8 0 0 0,0-11-1 0 0,0-1-1 0 0,0 1 1 0 0,0-1-1 0 0,0 1 1 0 0,0-1 0 0 0,0 0-1 0 0,0 1 1 0 0,0-1-1 0 0,0 1 1 0 0,0-1-1 0 0,0 1 1 0 0,1-1-1 0 0,-1 0 1 0 0,0 1-1 0 0,0-1 1 0 0,1 0-1 0 0,-1 1 1 0 0,0-1-1 0 0,0 0 1 0 0,1 1-1 0 0,-1-1 1 0 0,0 0-1 0 0,1 1 1 0 0,-1-1-1 0 0,0 0 1 0 0,1 0 0 0 0,-1 0-1 0 0,1 1 1 0 0,-1-1-1 0 0,0 0 1 0 0,1 0-1 0 0,-1 0 1 0 0,1 0-1 0 0,-1 0 1 0 0,1 0-1 0 0,-1 0 1 0 0,0 0-1 0 0,1 0 1 0 0,-1 0-1 0 0,1 0 1 0 0,-1 0-1 0 0,1 0 1 0 0,-1 0-1 0 0,0 0 1 0 0,1 0-1 0 0,-1 0 1 0 0,1 0 0 0 0,-1-1-1 0 0,0 1 1 0 0,1 0-1 0 0,25-13-125 0 0,-21 10 126 0 0,3-2 2 0 0,1-1 0 0 0,-1 0 0 0 0,-1-1 0 0 0,15-14 0 0 0,2-3 0 0 0,5-9 8 0 0,-24 26 13 0 0,0 1 0 0 0,0 0 0 0 0,1 0 0 0 0,0 0 0 0 0,9-6 0 0 0,2-5 2 0 0,-15 14-16 0 0,0 1 1 0 0,-1 0-1 0 0,1 0 1 0 0,0 1-1 0 0,0-1 1 0 0,0 0-1 0 0,4-2 0 0 0,-4 4-4 0 0,-2 0 0 0 0,1 0 0 0 0,-1 0-1 0 0,1-1 1 0 0,-1 1-1 0 0,1 0 1 0 0,-1 0 0 0 0,1-1-1 0 0,-1 1 1 0 0,1 0-1 0 0,-1 0 1 0 0,1-1 0 0 0,-1 1-1 0 0,0-1 1 0 0,1 1-1 0 0,-1 0 1 0 0,0-1 0 0 0,1 1-1 0 0,-1-1 1 0 0,0 1-1 0 0,1-1 1 0 0,-1 1 0 0 0,0-1-1 0 0,0 1 1 0 0,0-1-1 0 0,1 0 1 0 0,-1 1-1 0 0,0 0-1 0 0,0 0 1 0 0,0 0 0 0 0,0 0 0 0 0,0 0-1 0 0,0 0 1 0 0,0 0 0 0 0,0 0-1 0 0,0 0 1 0 0,0 0 0 0 0,0 0 0 0 0,0 0-1 0 0,0 0 1 0 0,0 0 0 0 0,0 0-1 0 0,0 0 1 0 0,0 0 0 0 0,0 0 0 0 0,0 0-1 0 0,0 0 1 0 0,0 0 0 0 0,0 0-1 0 0,0 0 1 0 0,0 0 0 0 0,0 0-1 0 0,0 0 1 0 0,0 0 0 0 0,0 0 0 0 0,0 0-1 0 0,0 0 1 0 0,0 0 0 0 0,0 6 23 0 0,0-2 5 0 0,0 0 1 0 0,-1 0-1 0 0,1-1 1 0 0,-1 1-1 0 0,0 0 1 0 0,0 0-1 0 0,-1-1 1 0 0,1 1-1 0 0,-1-1 0 0 0,0 1 1 0 0,-2 3-1 0 0,-1 1 25 0 0,-8 34 68 0 0,2-15-67 0 0,-8 14-118 0 0,14-25 1 0 0,5-14 53 0 0,0-1 0 0 0,0 1 0 0 0,-1-1 0 0 0,1 1 0 0 0,-1-1 0 0 0,1 0 0 0 0,-1 1 0 0 0,0-1 0 0 0,1 0 0 0 0,-1 1 0 0 0,-1 1 0 0 0,-1 1-16 0 0,4-3 19 0 0,0-1-1 0 0,0 1 0 0 0,0-1 1 0 0,0 1-1 0 0,0-1 1 0 0,0 0-1 0 0,0 1 1 0 0,0-1-1 0 0,1 0 1 0 0,-1 0-1 0 0,0 0 1 0 0,0 0-1 0 0,0 0 1 0 0,1 0-1 0 0,4-2-26 0 0,-1 0-1 0 0,0-1 1 0 0,0 0-1 0 0,0 0 0 0 0,8-6 1 0 0,-9 6-3 0 0,90-70-175 0 0,-7-4 232 0 0,8-7 292 0 0,-88 78-270 0 0,-5 4-40 0 0,-1 1 0 0 0,1 0 0 0 0,-1-1 0 0 0,1 1 0 0 0,0 0 0 0 0,0 0 0 0 0,0 0 0 0 0,-1 0 0 0 0,4-1 0 0 0,-4 2 91 0 0,-3 16 132 0 0,-2-1-127 0 0,-1 0 1 0 0,0-1 0 0 0,-1 0-1 0 0,-1 0 1 0 0,0-1 0 0 0,-1 0-1 0 0,-11 16 1 0 0,7-11-48 0 0,37-62-980 0 0,-16 27 873 0 0,0 1 0 0 0,1 0-1 0 0,19-23 1 0 0,-23 32 54 0 0,-1-1 0 0 0,9-12 0 0 0,-10 12 0 0 0,1 1 0 0 0,0-1 0 0 0,9-9 0 0 0,-12 15 25 0 0,-1 1-13 0 0,0 1 0 0 0,-1 0 0 0 0,1-1 0 0 0,0 0 0 0 0,-1 1 0 0 0,1-1 0 0 0,-1 1 0 0 0,1-1 0 0 0,-1 0 0 0 0,0 1 0 0 0,1-1 0 0 0,-1 0 0 0 0,0 1 0 0 0,1-1 0 0 0,-1 0 0 0 0,0 0 0 0 0,0 1 0 0 0,1-1 0 0 0,-1 0 1 0 0,0 0-1 0 0,0 1 0 0 0,0-2 0 0 0,0 1 158 0 0,-3 3-70 0 0,0 0 0 0 0,1 1 0 0 0,0-1-1 0 0,-1 1 1 0 0,-2 5 0 0 0,4-7-64 0 0,-48 54-3 0 0,40-42 70 0 0,0 0-65 0 0,-1-1 1 0 0,-13 14 0 0 0,17-20-59 0 0,0-1 0 0 0,0 0 0 0 0,-1-1 0 0 0,1 1 1 0 0,-1-1-1 0 0,0 0 0 0 0,-12 4 0 0 0,13-7 20 0 0,0-5 0 0 0,6-1 0 0 0,-1 0 0 0 0,1 0 0 0 0,-1 0 0 0 0,1-1 0 0 0,1 1 0 0 0,-1 0 0 0 0,1 0 0 0 0,0 0 0 0 0,2-5 0 0 0,14-39 0 0 0,-9 28 0 0 0,-6 18 1 0 0,-1 0 0 0 0,1 0 1 0 0,-1 0-1 0 0,0 0 0 0 0,0 0 0 0 0,0 0 1 0 0,-1-1-1 0 0,1 1 0 0 0,0-7 0 0 0,-4 10 28 0 0,1-1-1 0 0,-1 1 0 0 0,1 0 0 0 0,-1 0 0 0 0,1 0 0 0 0,-5 1 1 0 0,1 1-6 0 0,1 1 0 0 0,0 0 1 0 0,-1 0-1 0 0,-7 7 0 0 0,-2-1 46 0 0,-4 6-42 0 0,1 0 0 0 0,0 0 0 0 0,1 2 1 0 0,-28 35-1 0 0,-6 6 2 0 0,-25 31-102 0 0,76-89 56 0 0,-1 0 0 0 0,1 1 0 0 0,0-1 0 0 0,0 0 0 0 0,0 0 0 0 0,0 0 0 0 0,-1 0 1 0 0,1 0-1 0 0,0 0 0 0 0,0 0 0 0 0,0 0 0 0 0,0 1 0 0 0,0-1 0 0 0,0 0 0 0 0,0 0 0 0 0,0 0 0 0 0,-1 0 0 0 0,1 0 0 0 0,0 1 0 0 0,0-1 0 0 0,0 0 0 0 0,0 0 1 0 0,0 0-1 0 0,0 0 0 0 0,0 1 0 0 0,0-1 0 0 0,0 0 0 0 0,0 0 0 0 0,0 0 0 0 0,0 0 0 0 0,0 1 0 0 0,0-1 0 0 0,0 0 0 0 0,0 0 0 0 0,0 0 0 0 0,0 0 0 0 0,0 1 1 0 0,0-1-1 0 0,1 0 0 0 0,-1 0 0 0 0,0 0 0 0 0,8-2-304 0 0,12-10-86 0 0,37-41 57 0 0,54-45 236 0 0,24 6 178 0 0,-103 71-29 0 0,-27 17-25 0 0,0 0 0 0 0,1 0 1 0 0,0 1-1 0 0,-1 0 0 0 0,1 0 0 0 0,0 0 0 0 0,1 1 0 0 0,-1-1 1 0 0,0 2-1 0 0,9-3 0 0 0,5 2 57 0 0,-19 2-3 0 0,2 8 2 0 0,-2-4-48 0 0,0-1 0 0 0,-1 1 0 0 0,1-1 1 0 0,-1 0-1 0 0,0 1 0 0 0,0-1 0 0 0,0 1 0 0 0,-1-1 0 0 0,1 1 0 0 0,-1-1 0 0 0,0 1 0 0 0,0-1 0 0 0,-2 5 0 0 0,-2 13 45 0 0,-3 10-62 0 0,-14 33 0 0 0,12-33-80 0 0,-26 44-208 0 0,30-62 287 0 0,-1 0 0 0 0,-10 15 0 0 0,36-62-41 0 0,-12 22 3 0 0,0 0 0 0 0,9-24-1 0 0,13-37 27 0 0,-7 23 12 0 0,-18 40 0 0 0,0 0 0 0 0,1 0 0 0 0,11-18 0 0 0,1-4 0 0 0,-17 32 13 0 0,1-1-1 0 0,-1 0 0 0 0,1 1 1 0 0,0-1-1 0 0,-1 0 0 0 0,1 1 1 0 0,-1-1-1 0 0,1 0 0 0 0,-1 0 1 0 0,0 0-1 0 0,1 1 0 0 0,-1-1 0 0 0,0 0 1 0 0,0 0-1 0 0,1 0 0 0 0,-1-1 1 0 0,0 2-9 0 0,0 0 0 0 0,-1 0 0 0 0,1 0 1 0 0,0 0-1 0 0,0 0 0 0 0,0 0 0 0 0,0 0 1 0 0,0 0-1 0 0,0 0 0 0 0,0 0 0 0 0,-1 0 1 0 0,1 0-1 0 0,0 0 0 0 0,0 0 0 0 0,0 0 1 0 0,0 0-1 0 0,0 0 0 0 0,0 0 0 0 0,0 0 1 0 0,-1 0-1 0 0,1 0 0 0 0,0 0 0 0 0,0 0 1 0 0,0 0-1 0 0,0 0 0 0 0,0 0 0 0 0,0 0 1 0 0,0 0-1 0 0,-1 1 0 0 0,1-1 0 0 0,0 0 0 0 0,0 0 1 0 0,0 0-1 0 0,0 0 0 0 0,0 0 0 0 0,0 0 1 0 0,0 0-1 0 0,0 0 0 0 0,0 0 0 0 0,0 1 1 0 0,0-1-1 0 0,0 0 0 0 0,0 0 0 0 0,0 0 1 0 0,0 0-1 0 0,-1 0 0 0 0,1 0 0 0 0,0 0 1 0 0,0 1-1 0 0,0-1 0 0 0,0 0 0 0 0,0 0 1 0 0,0 0-1 0 0,1 0 0 0 0,-3 4 63 0 0,1-1-1 0 0,-1 0 1 0 0,0 0-1 0 0,0 0 1 0 0,0 0-1 0 0,0 0 1 0 0,-4 3 0 0 0,3-3-37 0 0,0 0 1 0 0,1 1 0 0 0,-1-1 0 0 0,1 0 0 0 0,-2 5-1 0 0,-20 47-55 0 0,-20 44-750 0 0,42-96 773 0 0,0 1 0 0 0,1 0 0 0 0,0 0 0 0 0,-2 7 0 0 0,3-11-3 0 0,0 1 0 0 0,0-1 0 0 0,0 0 0 0 0,0 1 1 0 0,0-1-1 0 0,0 1 0 0 0,0-1 0 0 0,0 0 0 0 0,0 1 1 0 0,0-1-1 0 0,0 0 0 0 0,0 1 0 0 0,0-1 0 0 0,0 0 1 0 0,0 1-1 0 0,0-1 0 0 0,0 0 0 0 0,0 1 0 0 0,1-1 1 0 0,-1 0-1 0 0,0 1 0 0 0,0-1 0 0 0,0 0 0 0 0,1 1 1 0 0,-1-1-1 0 0,0 0 0 0 0,0 0 0 0 0,1 1 0 0 0,-1-1 1 0 0,0 0-1 0 0,1 0 0 0 0,-1 0 0 0 0,0 1 0 0 0,1-1 1 0 0,-1 0-1 0 0,0 0 0 0 0,1 0 0 0 0,-1 0 0 0 0,0 0 1 0 0,1 0-1 0 0,-1 0 0 0 0,0 0 0 0 0,1 0 0 0 0,-1 0 1 0 0,1 0-1 0 0,-1 0 0 0 0,0 0 0 0 0,1 0 0 0 0,-1 0 1 0 0,0 0-1 0 0,1 0 0 0 0,-1 0 0 0 0,0 0 0 0 0,1 0 1 0 0,-1-1-1 0 0,0 1 0 0 0,1 0 0 0 0,-1 0 0 0 0,0 0 1 0 0,1-1-1 0 0,-1 1 0 0 0,0-1 0 0 0,16-15-295 0 0,-9 8 268 0 0,3-6-9 0 0,0 1 1 0 0,0-1-1 0 0,13-27 0 0 0,9-15-36 0 0,-26 47 73 0 0,26-38 69 0 0,54-60 1 0 0,-73 90-16 0 0,-11 14-25 0 0,0-1-1 0 0,1 1 1 0 0,-1 0 0 0 0,1 1 0 0 0,-1-1-1 0 0,1 0 1 0 0,0 1 0 0 0,0-1 0 0 0,0 1-1 0 0,0 0 1 0 0,1 0 0 0 0,3-2 0 0 0,-14 16 249 0 0,4-8-166 0 0,-24 42 457 0 0,-95 184-320 0 0,95-173-231 0 0,12-27-72 0 0,-11 34 0 0 0,25-61 6 0 0,0 0 0 0 0,0 0 0 0 0,-1-1 0 0 0,1 1 0 0 0,-1 0-1 0 0,1-1 1 0 0,-1 1 0 0 0,-3 2 0 0 0,4-4-135 0 0,2-2-250 0 0,0-1 391 0 0,0 1 0 0 0,0 0 0 0 0,0-1 1 0 0,1 1-1 0 0,-1 0 0 0 0,1 0 0 0 0,2-2 0 0 0,-2 2-4 0 0,5-6-8 0 0,0-1 0 0 0,0 1 0 0 0,0-2 0 0 0,-1 1 1 0 0,7-12-1 0 0,2-2-13 0 0,65-97 394 0 0,-35 48-127 0 0,-39 62-99 0 0,-5 8 123 0 0,-8 18-32 0 0,-26 58-38 0 0,21-44-79 0 0,-18 32 0 0 0,12-28-146 0 0,13-23 21 0 0,-1-1-1 0 0,0 0 1 0 0,-1 0-1 0 0,-15 18 0 0 0,13-19-80 0 0,16-16-58 0 0,16-17-31 0 0,5-8 200 0 0,-2-1 1 0 0,-1-2-1 0 0,26-46 0 0 0,4-6 194 0 0,-3 9 14 0 0,-46 68-63 0 0,-7 13 376 0 0,-10 16 82 0 0,-95 199-844 0 0,103-212 170 0 0,1-4 43 0 0,1 1 0 0 0,-1-1 0 0 0,1 1 0 0 0,0-1 0 0 0,0 1 0 0 0,1-1-1 0 0,-1 1 1 0 0,0 4 0 0 0,2-8 46 0 0,-1 1 0 0 0,0-1 0 0 0,0 0-1 0 0,0 1 1 0 0,0-1 0 0 0,0 0 0 0 0,0 1 0 0 0,1-1 0 0 0,-1 0-1 0 0,0 0 1 0 0,0 1 0 0 0,0-1 0 0 0,1 0 0 0 0,-1 0 0 0 0,0 1 0 0 0,0-1-1 0 0,1 0 1 0 0,-1 0 0 0 0,0 0 0 0 0,1 0 0 0 0,-1 1 0 0 0,0-1-1 0 0,1 0 1 0 0,-1 0 0 0 0,0 0 0 0 0,0 0 0 0 0,1 0 0 0 0,-1 0-1 0 0,0 0 1 0 0,1 0 0 0 0,-1 0 0 0 0,0 0 0 0 0,1 0 0 0 0,-1 0 0 0 0,0 0-1 0 0,1 0 1 0 0,-1 0 0 0 0,0 0 0 0 0,1 0 0 0 0,-1 0 0 0 0,0-1-1 0 0,1 1 1 0 0,13-4-204 0 0,-7 0 131 0 0,-1 1 72 0 0,-1 1 0 0 0,0-1 0 0 0,1 0 0 0 0,-1-1 0 0 0,0 1 0 0 0,7-8 0 0 0,8-7 7 0 0,-16 14 0 0 0,1 0 0 0 0,-1 0 0 0 0,0-1 0 0 0,0 1 0 0 0,0-1 0 0 0,5-9 0 0 0,37-61 58 0 0,-7 13 27 0 0,-24 39 148 0 0,-14 23-154 0 0,-3 0-46 0 0,1 1-1 0 0,-1-1 1 0 0,1 1 0 0 0,-1 0-1 0 0,1 0 1 0 0,0 0 0 0 0,-1 0 0 0 0,1 0-1 0 0,0 0 1 0 0,0 0 0 0 0,-1 1-1 0 0,1-1 1 0 0,-2 3 0 0 0,-12 20 205 0 0,14-23-231 0 0,-4 8 32 0 0,1 1 0 0 0,0-1 1 0 0,-3 15-1 0 0,-7 15-2 0 0,-8 26-67 0 0,6-17-81 0 0,15-46 99 0 0,0 1 0 0 0,1-1 0 0 0,0 0-1 0 0,-1 0 1 0 0,1 1 0 0 0,0-1 0 0 0,0 0 0 0 0,0 1 0 0 0,1 2 0 0 0,0 6-102 0 0,-1-10 38 0 0,4 1-145 0 0,-4-1 209 0 0,0-1 0 0 0,0 0 0 0 0,1 0 1 0 0,-1 1-1 0 0,0-1 0 0 0,0 0 0 0 0,0 0 0 0 0,1 0 0 0 0,-1 1 0 0 0,0-1 0 0 0,0 0 0 0 0,1 0 0 0 0,-1 0 0 0 0,0 0 0 0 0,0 0 0 0 0,1 0 0 0 0,-1 1 0 0 0,0-1 0 0 0,0 0 0 0 0,1 0 0 0 0,-1 0 0 0 0,0 0 0 0 0,1 0 0 0 0,-1 0 0 0 0,0 0 0 0 0,0 0 0 0 0,1 0 0 0 0,-1 0 0 0 0,0 0 0 0 0,1-1 0 0 0,-1 1 0 0 0,0 0 0 0 0,0 0 0 0 0,1 0 0 0 0,-1 0 0 0 0,0 0 0 0 0,1-1 0 0 0,9-5-119 0 0,-4 3 103 0 0,-1 0 0 0 0,0-1 0 0 0,1 0-1 0 0,6-7 1 0 0,1-5 62 0 0,0 0 0 0 0,-1-1-1 0 0,-1-1 1 0 0,-1 0 0 0 0,-1 0-1 0 0,0-1 1 0 0,9-29 0 0 0,-10 29-23 0 0,-6 15-9 0 0,0 0-1 0 0,0 0 1 0 0,-1-1 0 0 0,1 1-1 0 0,-1-1 1 0 0,1-4-1 0 0,1-8 73 0 0,-2 11 68 0 0,-4 6 13 0 0,-3 4 47 0 0,6-3-211 0 0,-25 62 585 0 0,15-41-533 0 0,2 1 1 0 0,0-1-1 0 0,-4 25 0 0 0,2-10 8 0 0,8-31-51 0 0,-1 4 0 0 0,1 0 0 0 0,-1 0 0 0 0,0 16 0 0 0,3-25-8 0 0,0-1-1 0 0,0 1 1 0 0,0-1-1 0 0,0 1 0 0 0,0-1 1 0 0,0 1-1 0 0,0-1 1 0 0,0 1-1 0 0,0-1 0 0 0,0 0 1 0 0,0 1-1 0 0,1-1 1 0 0,-1 1-1 0 0,0-1 0 0 0,0 1 1 0 0,0-1-1 0 0,1 1 1 0 0,-1-1-1 0 0,0 0 0 0 0,1 1 1 0 0,-1-1-1 0 0,0 0 1 0 0,1 1-1 0 0,-1-1 0 0 0,0 0 1 0 0,1 1-1 0 0,-1-1 0 0 0,1 0 1 0 0,-1 0-1 0 0,1 0 1 0 0,-1 1-1 0 0,0-1 0 0 0,1 0 1 0 0,-1 0-1 0 0,1 0 1 0 0,-1 0-1 0 0,1 0 0 0 0,-1 0 1 0 0,1 0-1 0 0,-1 0 1 0 0,2 0-1 0 0,12-4-214 0 0,-13 4 223 0 0,0 0 0 0 0,-1-1 0 0 0,1 1 0 0 0,0 0 0 0 0,-1-1 0 0 0,1 1 0 0 0,-1 0 0 0 0,1-1 0 0 0,-1 1 0 0 0,1-1 0 0 0,-1 1 0 0 0,1-1 0 0 0,-1 1 0 0 0,1-1 0 0 0,-1 1 0 0 0,1-1 0 0 0,-1 1 0 0 0,0-1 0 0 0,1 0 0 0 0,-1 1 0 0 0,0-1 0 0 0,0 0 0 0 0,1 1 0 0 0,-1-2 0 0 0,1-2 0 0 0,6-8-7 0 0,-1 0 0 0 0,0-1-1 0 0,-1 0 1 0 0,4-18 0 0 0,3-6-21 0 0,-4 14 28 0 0,-7 18 0 0 0,1-1 0 0 0,0 1 0 0 0,0 0 0 0 0,0 0 0 0 0,1-1 0 0 0,-1 2 0 0 0,1-1 0 0 0,5-7 0 0 0,-5 10 0 0 0,-3 2 0 0 0,1-1 0 0 0,-1 1 0 0 0,0 0 0 0 0,0 0 0 0 0,0-1 0 0 0,0 1 0 0 0,0 0 0 0 0,1-1 0 0 0,-1 1 0 0 0,0 0 0 0 0,0 0 0 0 0,0-1 0 0 0,0 1 0 0 0,0 0 0 0 0,0-1 0 0 0,0 1 0 0 0,0 0 0 0 0,0 0 0 0 0,0-1 0 0 0,0 1 0 0 0,0 0 0 0 0,0-1 0 0 0,-1 1 0 0 0,1 0 0 0 0,0 0 0 0 0,0-1 0 0 0,-3 1 0 0 0,3 0 1 0 0,-1 0 0 0 0,1 1-1 0 0,0-1 1 0 0,-1 0 0 0 0,1 1-1 0 0,0-1 1 0 0,-1 1 0 0 0,1-1-1 0 0,0 0 1 0 0,0 1 0 0 0,-1-1-1 0 0,1 1 1 0 0,0-1 0 0 0,0 1-1 0 0,0-1 1 0 0,0 1-1 0 0,0-1 1 0 0,0 1 0 0 0,-1-1-1 0 0,1 1 1 0 0,0-1 0 0 0,1 1-1 0 0,-1-1 1 0 0,0 1 0 0 0,0 0-1 0 0,0 0 10 0 0,-9 40 395 0 0,9-38-387 0 0,-1-1 0 0 0,0 0-1 0 0,0 1 1 0 0,1-1 0 0 0,-1 0-1 0 0,-3 4 1 0 0,-3 11-152 0 0,4-5 74 0 0,1 0 1 0 0,0 0 0 0 0,0 20-1 0 0,2-27 60 0 0,-1-4 6 0 0,1 0 1 0 0,-1 1-1 0 0,1-1 0 0 0,-1 0 0 0 0,1 0 0 0 0,-1 0 0 0 0,0 0 0 0 0,1 0 0 0 0,-1-1 1 0 0,0 1-1 0 0,0 0 0 0 0,0 0 0 0 0,1 0 0 0 0,-1-1 0 0 0,0 1 0 0 0,0 0 0 0 0,0-1 1 0 0,0 1-1 0 0,0-1 0 0 0,-1 1 0 0 0,1-1 0 0 0,0 1 0 0 0,0-1 0 0 0,0 0 0 0 0,0 0 1 0 0,0 0-1 0 0,0 1 0 0 0,-2-1 0 0 0,-6 2 35 0 0,2 0-17 0 0,0-1 1 0 0,0 0-1 0 0,1 0 0 0 0,-1 0 0 0 0,0-1 1 0 0,-9-1-1 0 0,5 1-2 0 0,-132-2 270 0 0,-111 2-179 0 0,114 11-113 0 0,106-6 1 0 0,-7 0-16 0 0,61-12-523 0 0,-8 1 338 0 0,20 0 1 0 0,-26 5 176 0 0,0 1 1 0 0,0-2-1 0 0,-1 1 1 0 0,7-3-1 0 0,-2 1-8 0 0,0 0-1 0 0,0 0 1 0 0,0 1-1 0 0,0 1 1 0 0,14-2-1 0 0,54 4 56 0 0,-32 0-35 0 0,-39-1 11 0 0,-4 0 0 0 0,0 0 0 0 0,0 0 0 0 0,1 0 0 0 0,-1 1 0 0 0,0-1 0 0 0,0 1 0 0 0,0 0 0 0 0,4 1 0 0 0,2 1 0 0 0,-3 1 11 0 0,-6-3-7 0 0,0-1 0 0 0,0 1 0 0 0,1-1-1 0 0,-1 1 1 0 0,0-1 0 0 0,0 1 0 0 0,0 0 0 0 0,0-1 0 0 0,0 1 0 0 0,0-1-1 0 0,0 1 1 0 0,0-1 0 0 0,0 1 0 0 0,0-1 0 0 0,0 1 0 0 0,0 0-1 0 0,0-1 1 0 0,0 1 0 0 0,0-1 0 0 0,0 1 0 0 0,-1-1 0 0 0,1 1 0 0 0,-1 0-1 0 0,-5 11 33 0 0,2-6-7 0 0,-1 0 1 0 0,0 0-1 0 0,0-1 0 0 0,0 0 1 0 0,0 0-1 0 0,-1-1 0 0 0,-11 8 0 0 0,-50 23 42 0 0,35-19-83 0 0,23-11 19 0 0,-1-1-1 0 0,1-1 1 0 0,-1 1-1 0 0,0-1 0 0 0,0-1 1 0 0,0 0-1 0 0,0 0 1 0 0,0-1-1 0 0,-17 0 0 0 0,27-1-6 0 0,-1 0 0 0 0,0 0 0 0 0,1 0-1 0 0,-1 0 1 0 0,0 0 0 0 0,1 0 0 0 0,-1 0-1 0 0,0 0 1 0 0,1 0 0 0 0,-1 0-1 0 0,1 0 1 0 0,-1-1 0 0 0,0 1 0 0 0,1 0-1 0 0,-1 0 1 0 0,1-1 0 0 0,-1 1 0 0 0,1 0-1 0 0,-1-1 1 0 0,1 1 0 0 0,-1-1 0 0 0,1 1-1 0 0,-1-1 1 0 0,1 1 0 0 0,-1-1 0 0 0,1 1-1 0 0,0-1 1 0 0,-1 1 0 0 0,1-1 0 0 0,0 1-1 0 0,0-1 1 0 0,-1 0 0 0 0,1 1 0 0 0,0-1-1 0 0,0 1 1 0 0,0-1 0 0 0,0 0-1 0 0,0-1 1 0 0,0 1-6 0 0,0 0 0 0 0,0 0 0 0 0,0-1 0 0 0,0 1 0 0 0,1 0 0 0 0,-1-1 0 0 0,0 1-1 0 0,1 0 1 0 0,-1 0 0 0 0,1 0 0 0 0,-1-1 0 0 0,2-1 0 0 0,12-10-174 0 0,1 0 1 0 0,29-21-1 0 0,-7 15-1572 0 0,-16 9-5187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2:17.44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86 385 3224 0 0,'-5'0'288'0'0,"-41"0"1704"0"0,45 0-1926 0 0,0 0 0 0 0,0 0 0 0 0,0 0 1 0 0,0 0-1 0 0,0 0 0 0 0,-1 0 0 0 0,1-1 0 0 0,0 1 1 0 0,0 0-1 0 0,0 0 0 0 0,0-1 0 0 0,0 1 0 0 0,1-1 1 0 0,-1 1-1 0 0,0-1 0 0 0,0 1 0 0 0,0-1 0 0 0,0 0 1 0 0,0 1-1 0 0,1-1 0 0 0,-1 0 0 0 0,0 1 0 0 0,1-1 1 0 0,-1 0-1 0 0,0 0 0 0 0,1 0 0 0 0,-1 0 0 0 0,1 0 1 0 0,-1 0-1 0 0,1 0 0 0 0,0 0 0 0 0,-1 0 0 0 0,1 0 1 0 0,0 0-1 0 0,0 0 0 0 0,-1-1 0 0 0,1-1-14 0 0,0-1 0 0 0,1 1 0 0 0,-1 0 0 0 0,0-1 0 0 0,1 1 0 0 0,0 0 0 0 0,0 0 0 0 0,0-1 0 0 0,2-3 0 0 0,0-8 151 0 0,-3 13-175 0 0,0 1 0 0 0,0-1-1 0 0,0 0 1 0 0,1 1 0 0 0,-1-1-1 0 0,0 1 1 0 0,1-1 0 0 0,0 0-1 0 0,0-1 1 0 0,1-1 63 0 0,0 1 0 0 0,-1-1 0 0 0,1 0 0 0 0,-1 0 1 0 0,0 0-1 0 0,0 0 0 0 0,0 0 0 0 0,0-7 0 0 0,-1 11-76 0 0,0 0 1 0 0,0-1-1 0 0,0 1 1 0 0,0 0-1 0 0,0 0 1 0 0,0 0-1 0 0,0 0 0 0 0,0 0 1 0 0,0 0-1 0 0,0 0 1 0 0,0 0-1 0 0,0-1 1 0 0,0 1-1 0 0,0 0 1 0 0,0 0-1 0 0,0 0 0 0 0,0 0 1 0 0,0 0-1 0 0,0 0 1 0 0,0 0-1 0 0,0 0 1 0 0,0 0-1 0 0,1 0 0 0 0,-1 0 1 0 0,0-1-1 0 0,0 1 1 0 0,0 0-1 0 0,0 0 1 0 0,0 0-1 0 0,0 0 0 0 0,0 0 1 0 0,0 0-1 0 0,0 0 1 0 0,0 0-1 0 0,1 0 1 0 0,-1 0-1 0 0,0 0 0 0 0,0 0 1 0 0,0 0-1 0 0,0 0 1 0 0,0 0-1 0 0,0 0 1 0 0,0 0-1 0 0,0 0 1 0 0,1 0-1 0 0,-1 0 0 0 0,0 0 1 0 0,0 0-1 0 0,0 0 1 0 0,0 0-1 0 0,0 0 1 0 0,0 0-1 0 0,0 0 0 0 0,0 0 1 0 0,0 0-1 0 0,0 0 1 0 0,1 1-1 0 0,-1-1 1 0 0,0 0-1 0 0,0 0 0 0 0,4 5 391 0 0,0 7-173 0 0,-3-8-169 0 0,0 0 1 0 0,0 0 0 0 0,0 0 0 0 0,0 0-1 0 0,0 5 1 0 0,-2-3-54 0 0,-1-1-26 0 0,1-4-54 0 0,1-3 62 0 0,1-1 1 0 0,-1 1 0 0 0,0 0 0 0 0,1-1 0 0 0,-1 1 0 0 0,1 0-1 0 0,0 0 1 0 0,-1-1 0 0 0,1 1 0 0 0,2-2 0 0 0,26-55 507 0 0,-11 35 380 0 0,-17 23-698 0 0,-1 1-157 0 0,0 0 0 0 0,0-1 0 0 0,0 1 0 0 0,0 0 0 0 0,0 0 0 0 0,0 0 0 0 0,0 0 0 0 0,0 0 0 0 0,0 0-1 0 0,0 0 1 0 0,0-1 0 0 0,0 1 0 0 0,1 0 0 0 0,-1 0 0 0 0,0 0 0 0 0,0 0 0 0 0,0 0 0 0 0,0 0 0 0 0,0 0 0 0 0,0 0 0 0 0,1 0 0 0 0,-1 0 0 0 0,0 0 0 0 0,0 0 0 0 0,0 0 0 0 0,0 0 0 0 0,0 0 0 0 0,0 0 0 0 0,1 0 0 0 0,-1 0 0 0 0,0 0-1 0 0,0 0 1 0 0,0 0 0 0 0,0 0 0 0 0,0 0 0 0 0,1 0 0 0 0,-1 0 0 0 0,0 0 0 0 0,0 0 0 0 0,0 0 0 0 0,0 0 0 0 0,0 0 0 0 0,0 0 0 0 0,1 0 0 0 0,-1 0 0 0 0,0 0 0 0 0,0 0 0 0 0,0 1 0 0 0,0-1 0 0 0,0 0 0 0 0,0 0 0 0 0,0 0-1 0 0,7 5 449 0 0,-7-4-456 0 0,1 0 0 0 0,-1 0 0 0 0,0 1 0 0 0,1-1-1 0 0,-1 0 1 0 0,0 1 0 0 0,0-1 0 0 0,0 1 0 0 0,0-1 0 0 0,0 0-1 0 0,0 1 1 0 0,0-1 0 0 0,0 0 0 0 0,0 1 0 0 0,-1 1 0 0 0,-8 23 173 0 0,7-19-130 0 0,-22 36 11 0 0,24-40-69 0 0,-1-1 1 0 0,0 0-1 0 0,0 1 1 0 0,-1-1-1 0 0,1 0 1 0 0,0 0 0 0 0,-1 0-1 0 0,1 1 1 0 0,-1-2-1 0 0,0 1 1 0 0,-2 2-1 0 0,0 1 19 0 0,4-5-22 0 0,0 0 0 0 0,0 0 0 0 0,0 0 0 0 0,0 0 0 0 0,0 0 0 0 0,0 0 0 0 0,0 1 0 0 0,0-1 0 0 0,-1 0-1 0 0,1 0 1 0 0,0 0 0 0 0,0 0 0 0 0,0 0 0 0 0,0 0 0 0 0,0 0 0 0 0,0 0 0 0 0,-1 0 0 0 0,1 0 0 0 0,0 0 0 0 0,0 0 0 0 0,0 0 0 0 0,0 0 0 0 0,-1 0 0 0 0,1 0 0 0 0,0 0 0 0 0,0 0 0 0 0,0 0 0 0 0,0 0 0 0 0,0 0 0 0 0,-1 0 0 0 0,1 0 0 0 0,0 0 0 0 0,0 0 0 0 0,0 0 0 0 0,0 0 0 0 0,0 0 0 0 0,0 0 0 0 0,-1 0 0 0 0,1 0 0 0 0,0 0 0 0 0,0-1 0 0 0,0 1 0 0 0,0 0 0 0 0,0 0 0 0 0,0 0 0 0 0,0 0 0 0 0,-1 0 0 0 0,1 0 0 0 0,0-1 0 0 0,0 1 0 0 0,0 0 0 0 0,0 0 0 0 0,0 0 0 0 0,0 0 0 0 0,0 0 0 0 0,0-1 0 0 0,0 1 0 0 0,0 0 0 0 0,-2-7-18 0 0,2 2-11 0 0,1 0 1 0 0,-1-1-1 0 0,1 1 0 0 0,0 0 1 0 0,0 0-1 0 0,0 0 0 0 0,4-7 1 0 0,-2 5 80 0 0,0 0 1 0 0,1 1-1 0 0,6-11 1 0 0,8-13 369 0 0,-17 29-411 0 0,-1 0 0 0 0,1 1 0 0 0,0-1 1 0 0,0 0-1 0 0,0 1 0 0 0,0-1 1 0 0,0 0-1 0 0,0 1 0 0 0,0-1 1 0 0,0 1-1 0 0,0-1 0 0 0,0 1 1 0 0,0 0-1 0 0,0 0 0 0 0,0-1 0 0 0,0 1 1 0 0,0 0-1 0 0,0 0 0 0 0,0 0 1 0 0,0 0-1 0 0,2 0 0 0 0,-3 0-3 0 0,2 0 411 0 0,-3 6-347 0 0,0-1-1 0 0,0 1 1 0 0,-1-1-1 0 0,1 0 0 0 0,-1 1 1 0 0,0-1-1 0 0,-1 0 0 0 0,1 0 1 0 0,-6 7-1 0 0,-8 18 47 0 0,-15 42 6 0 0,4-23-70 0 0,25-45-53 0 0,1 1 0 0 0,-1-1 0 0 0,-1 0 1 0 0,1 0-1 0 0,-1 1 0 0 0,1-1 0 0 0,-1-1 0 0 0,-6 8 0 0 0,27-75-433 0 0,-8 43 449 0 0,2 0-1 0 0,0 0 1 0 0,23-27-1 0 0,-7 9 70 0 0,-20 28-57 0 0,1 0-1 0 0,0 0 0 0 0,0 1 0 0 0,1 0 0 0 0,1 0 1 0 0,20-13-1 0 0,-4 11 53 0 0,-25 13-52 0 0,-1 0-1 0 0,1-1 0 0 0,-1 1 1 0 0,1 0-1 0 0,-1 0 1 0 0,1-1-1 0 0,-1 1 0 0 0,1 1 1 0 0,-1-1-1 0 0,0 0 1 0 0,0 0-1 0 0,2 2 0 0 0,-2 0 8 0 0,0 1-1 0 0,0 0 1 0 0,0-1-1 0 0,0 1 1 0 0,0 0-1 0 0,-1-1 0 0 0,1 1 1 0 0,-1 0-1 0 0,0 0 1 0 0,0 0-1 0 0,-1 0 1 0 0,1-1-1 0 0,-1 1 0 0 0,0 0 1 0 0,-2 6-1 0 0,-3 5 54 0 0,0 1-1 0 0,-12 19 1 0 0,4-8-42 0 0,7-15-24 0 0,0-1-1 0 0,0 1 1 0 0,-2-1-1 0 0,1-1 0 0 0,-15 14 1 0 0,20-20-14 0 0,-1-1 2 0 0,1 0 0 0 0,-1 0-1 0 0,0 0 1 0 0,0 0 0 0 0,-7 3-1 0 0,16-15-117 0 0,0-1-1 0 0,0 0 0 0 0,-1 0 1 0 0,3-13-1 0 0,-6 20 94 0 0,1-3-16 0 0,1-2 21 0 0,-1-1 0 0 0,2 1 0 0 0,-1 1 1 0 0,6-10-1 0 0,9-17-32 0 0,-16 29 61 0 0,0 0 0 0 0,0 1 0 0 0,1-1 0 0 0,-1 1 0 0 0,1-1 0 0 0,0 1 0 0 0,0 0 0 0 0,1 0 0 0 0,-1 0-1 0 0,1 1 1 0 0,6-6 0 0 0,-5 6 39 0 0,-4 3-53 0 0,-1 0-1 0 0,1 0 1 0 0,-1 0-1 0 0,1 0 1 0 0,-1 0-1 0 0,0 0 1 0 0,1 0-1 0 0,-1 0 1 0 0,1 0-1 0 0,-1 0 1 0 0,1 0-1 0 0,-1 0 1 0 0,1 0-1 0 0,-1 0 1 0 0,0 0-1 0 0,1 0 1 0 0,-1 1-1 0 0,1-1 1 0 0,-1 0-1 0 0,1 0 1 0 0,-1 0-1 0 0,0 1 1 0 0,1-1-1 0 0,-1 0 1 0 0,0 1-1 0 0,1-1 1 0 0,-1 0-1 0 0,0 1 1 0 0,1-1-1 0 0,-1 0 1 0 0,0 1 0 0 0,0-1-1 0 0,1 1 1 0 0,2 13 167 0 0,-6 53 318 0 0,-37 113-222 0 0,29-153-269 0 0,9-22 0 0 0,0 0 0 0 0,0-1 0 0 0,0 1 0 0 0,-1 8 0 0 0,-2 3-20 0 0,5-19-18 0 0,1 1 0 0 0,-1-1 0 0 0,0 1-1 0 0,0 0 1 0 0,0-1 0 0 0,0 1 0 0 0,-1-4-1 0 0,1-16-92 0 0,6 2-30 0 0,0-1-1 0 0,17-36 1 0 0,-4 12 14 0 0,88-181 59 0 0,-104 220 98 0 0,1 0 0 0 0,0 0 0 0 0,0 0 0 0 0,0 1 0 0 0,8-7 0 0 0,-12 11-2 0 0,1 0-1 0 0,-1 1 0 0 0,1-1 1 0 0,0 0-1 0 0,-1 1 0 0 0,1-1 0 0 0,0 1 1 0 0,-1-1-1 0 0,1 1 0 0 0,0-1 0 0 0,0 1 1 0 0,-1 0-1 0 0,1-1 0 0 0,0 1 0 0 0,0 0 1 0 0,0 0-1 0 0,-1-1 0 0 0,2 1 1 0 0,4 5 72 0 0,-5-3-56 0 0,1 0-2 0 0,-1 1 0 0 0,1-1 0 0 0,-1 1 0 0 0,1 0 0 0 0,-1-1 0 0 0,0 1 0 0 0,0 0 0 0 0,-1 0 0 0 0,2 5 0 0 0,1 32 234 0 0,-1-10-51 0 0,-1-11-124 0 0,-1 0 0 0 0,0-1 0 0 0,-4 22 0 0 0,1-7-21 0 0,-5 24 24 0 0,-2-1 0 0 0,-25 80 0 0 0,32-129-80 0 0,-2 10-3 0 0,-1 0-1 0 0,0 0 0 0 0,-10 16 1 0 0,11-24-4 0 0,0-1 1 0 0,-1 1 0 0 0,0-1 0 0 0,0 0-1 0 0,-1 0 1 0 0,-12 10 0 0 0,19-18-3 0 0,0 0 0 0 0,-1 1 0 0 0,1-1 0 0 0,0 0 0 0 0,-1 0 0 0 0,1 0 0 0 0,-1 0 0 0 0,1 0 0 0 0,-1 0 0 0 0,1 0 0 0 0,0 0 0 0 0,-1 0 0 0 0,1 0 0 0 0,-1 0 0 0 0,1 0 0 0 0,0 0 0 0 0,-1 0 0 0 0,1 0 0 0 0,-1 0 0 0 0,1 0 0 0 0,0 0 0 0 0,-1 0 0 0 0,1-1 0 0 0,-1 1 0 0 0,1 0 0 0 0,0 0 0 0 0,-1 0 0 0 0,1-1 0 0 0,0 1 0 0 0,-1 0 0 0 0,1-1 0 0 0,0 1 0 0 0,0 0 0 0 0,-1-1 0 0 0,1 1 0 0 0,0 0 0 0 0,0-1 0 0 0,0 1 0 0 0,-1 0 0 0 0,1-1 0 0 0,0 1 0 0 0,0-1 0 0 0,0 1 0 0 0,-7-19-137 0 0,7 11 85 0 0,0 1 0 0 0,1-1-1 0 0,0 0 1 0 0,0 0 0 0 0,2-8 0 0 0,13-39-121 0 0,-14 50 181 0 0,16-62-107 0 0,-8 30 342 0 0,20-49 1 0 0,-23 71-222 0 0,0-1 0 0 0,1 1 1 0 0,1 0-1 0 0,0 0 0 0 0,1 1 0 0 0,0 0 0 0 0,17-16 0 0 0,-12 14 1 0 0,-14 15 64 0 0,-1 3-48 0 0,-1 0 0 0 0,1-1-1 0 0,-1 1 1 0 0,0 0-1 0 0,0 0 1 0 0,0-1 0 0 0,0 1-1 0 0,-2 2 1 0 0,-3 5 59 0 0,-10 25-26 0 0,-25 56-342 0 0,37-72 178 0 0,4-16 17 0 0,4-6-1 0 0,18-26-167 0 0,-2-1 0 0 0,-1-1 0 0 0,28-64 0 0 0,-9-12 22 0 0,-12 25 514 0 0,-24 79-219 0 0,-1 0 0 0 0,1 0-1 0 0,0 1 1 0 0,0-1 0 0 0,1 0-1 0 0,-1 1 1 0 0,6-7 0 0 0,-9 30 387 0 0,-3 10-147 0 0,-5 41 28 0 0,-32 121-1 0 0,31-143-336 0 0,10-41-109 0 0,5-9 1 0 0,4-6-99 0 0,77-111-209 0 0,-35 46 294 0 0,-56 83 402 0 0,1-1 1 0 0,-2 1 0 0 0,-8 13-1 0 0,-9 13 217 0 0,17-26-501 0 0,0-1 1 0 0,-11 13-1 0 0,7-7-221 0 0,0 2 71 0 0,9-17 86 0 0,5-2-283 0 0,0 0 292 0 0,1 0-1 0 0,-1 0 0 0 0,0-1 0 0 0,-1 0 0 0 0,1 0 0 0 0,7-4 0 0 0,14-8-35 0 0,12 0 16 0 0,60-20-8 0 0,-69 22 87 0 0,-21 9 0 0 0,1 0 0 0 0,-1 0 0 0 0,16-3 0 0 0,-17 6 14 0 0,-5 0 132 0 0,-8 10 120 0 0,1-5-204 0 0,-1-1 0 0 0,1 0 0 0 0,-1 0 0 0 0,1 0 0 0 0,-1-1 0 0 0,0 0 0 0 0,-1 0 0 0 0,-11 3 0 0 0,-116 24 143 0 0,124-28-210 0 0,6 0 4 0 0,3-2 0 0 0,0 0 1 0 0,1 1-1 0 0,-1-1 0 0 0,0 0 1 0 0,1 0-1 0 0,-1 0 0 0 0,0 0 0 0 0,0 0 1 0 0,1 0-1 0 0,-1 0 0 0 0,0 0 1 0 0,1-1-1 0 0,-1 1 0 0 0,0-1 1 0 0,1 1-1 0 0,-1-1 0 0 0,1 0 0 0 0,-2 0 1 0 0,1 0-70 0 0,12-7-190 0 0,-2 3 190 0 0,0-1-1 0 0,1 2 1 0 0,-1-1-1 0 0,1 1 1 0 0,10-3-1 0 0,51-13-90 0 0,-37 11 89 0 0,13-2 64 0 0,65-7 0 0 0,-86 15-15 0 0,47 1-1 0 0,-65 2 23 0 0,0 0 0 0 0,0 1-1 0 0,0 0 1 0 0,0 1-1 0 0,0 0 1 0 0,0 0-1 0 0,0 0 1 0 0,-1 0 0 0 0,1 1-1 0 0,-1 1 1 0 0,8 4-1 0 0,-13-8 13 0 0,0 1 0 0 0,0-1-1 0 0,0 1 1 0 0,-1-1-1 0 0,1 1 1 0 0,0-1-1 0 0,-1 1 1 0 0,1 0 0 0 0,0-1-1 0 0,-1 1 1 0 0,1 0-1 0 0,-1 0 1 0 0,1-1-1 0 0,-1 1 1 0 0,1 0 0 0 0,-1 0-1 0 0,0 0 1 0 0,1-1-1 0 0,-1 1 1 0 0,0 0 0 0 0,1 0-1 0 0,-1 0 1 0 0,0 0-1 0 0,0 0 1 0 0,0 0-1 0 0,0 0 1 0 0,0-1 0 0 0,0 1-1 0 0,0 0 1 0 0,0 0-1 0 0,-1 0 1 0 0,1 0 0 0 0,0 0-1 0 0,0 0 1 0 0,-1 0-1 0 0,1-1 1 0 0,-1 1-1 0 0,0 1 1 0 0,-1 0 17 0 0,1 0 0 0 0,-1 0 0 0 0,0-1 0 0 0,0 1 0 0 0,0-1 0 0 0,0 1 0 0 0,-1-1 0 0 0,1 0 0 0 0,0 1 0 0 0,-1-1-1 0 0,1-1 1 0 0,-5 2 0 0 0,-8 1 11 0 0,0 0 0 0 0,0-2-1 0 0,0 0 1 0 0,0 0 0 0 0,0-2-1 0 0,0 0 1 0 0,0 0 0 0 0,1-2-1 0 0,-18-4 1 0 0,-16-6-69 0 0,-64-28 0 0 0,99 36 3 0 0,5 3-3 0 0,1-1 0 0 0,0 0 0 0 0,-9-6 0 0 0,15 8-56 0 0,3 2-82 0 0,10 3 135 0 0,-1 0 1 0 0,0 0-1 0 0,0 2 1 0 0,-1-1 0 0 0,1 1-1 0 0,-1 1 1 0 0,-1 0-1 0 0,1 0 1 0 0,9 11-1 0 0,9 10 37 0 0,34 46-1 0 0,-56-67 3 0 0,-2 0 0 0 0,1 1 0 0 0,-1-1 0 0 0,0 1 0 0 0,-1 0 0 0 0,0 0 0 0 0,0 1 0 0 0,2 9 0 0 0,-6-4 49 0 0,1-14-52 0 0,0 0 1 0 0,0 0-1 0 0,0 0 0 0 0,-1 1 0 0 0,1-1 0 0 0,0 0 1 0 0,0 0-1 0 0,0 0 0 0 0,0 0 0 0 0,0 0 0 0 0,0 0 1 0 0,0 0-1 0 0,0 0 0 0 0,-1 0 0 0 0,1 0 0 0 0,0 0 1 0 0,0 0-1 0 0,0 0 0 0 0,0 1 0 0 0,0-1 0 0 0,0 0 1 0 0,-1 0-1 0 0,1 0 0 0 0,0 0 0 0 0,0 0 0 0 0,0 0 0 0 0,0 0 1 0 0,0-1-1 0 0,-1 1 0 0 0,1 0 0 0 0,0 0 0 0 0,0 0 1 0 0,0 0-1 0 0,0 0 0 0 0,0 0 0 0 0,0 0 0 0 0,0 0 1 0 0,-1 0-1 0 0,1 0 0 0 0,0 0 0 0 0,0 0 0 0 0,0 0 1 0 0,0-1-1 0 0,0 1 0 0 0,-2-1 4 0 0,1-1 1 0 0,-1 0-1 0 0,1 1 1 0 0,0-1-1 0 0,0 0 1 0 0,0 0-1 0 0,0 0 1 0 0,-1-3-1 0 0,-1-2 1 0 0,-7-18-69 0 0,2-1 0 0 0,0-1 0 0 0,-6-38 0 0 0,11 40 52 0 0,1 6-10 0 0,0 0 1 0 0,0-1-1 0 0,3-25 0 0 0,5 22 19 0 0,-6 22 0 0 0,0 1 0 0 0,1-1 0 0 0,-1 1 0 0 0,0 0 0 0 0,0-1 0 0 0,1 1 0 0 0,-1-1 0 0 0,0 1 0 0 0,1 0 0 0 0,-1-1 0 0 0,1 1 0 0 0,-1 0 0 0 0,0-1 0 0 0,1 1 0 0 0,-1 0 0 0 0,1 0 0 0 0,-1-1 0 0 0,1 1 0 0 0,-1 0 0 0 0,1 0 0 0 0,-1 0 0 0 0,1 0 0 0 0,-1 0 0 0 0,1 0 0 0 0,-1-1 0 0 0,1 1 0 0 0,-1 0 0 0 0,1 1 0 0 0,-1-1 0 0 0,1 0 0 0 0,-1 0 0 0 0,1 0 0 0 0,-1 0 0 0 0,1 0 0 0 0,-1 0 0 0 0,1 1 0 0 0,-1-1 0 0 0,1 0 0 0 0,-1 0 0 0 0,3 2 8 0 0,-1-1 0 0 0,1 1 0 0 0,-1-1 0 0 0,0 1 0 0 0,0-1 0 0 0,0 1 0 0 0,0 0 0 0 0,0 0-1 0 0,0 0 1 0 0,2 5 0 0 0,14 23 73 0 0,0 6-14 0 0,15 42 0 0 0,-27-62-78 0 0,-2-1 0 0 0,0 1-1 0 0,0-1 1 0 0,-2 1 0 0 0,2 29 0 0 0,-4-35 24 0 0,-2 68 73 0 0,1-67-81 0 0,-1 0 1 0 0,1 0-1 0 0,-2 0 0 0 0,-6 19 0 0 0,7-26-5 0 0,0 1-1 0 0,-1-1 1 0 0,1 0-1 0 0,-1 0 1 0 0,0 0-1 0 0,0 0 1 0 0,0 0 0 0 0,-5 3-1 0 0,6-5 5 0 0,1-1 0 0 0,-1 1 1 0 0,0-1-1 0 0,0 0 0 0 0,0 1 0 0 0,0-1 1 0 0,0 0-1 0 0,0-1 0 0 0,0 1 0 0 0,0 0 0 0 0,0 0 1 0 0,0-1-1 0 0,-1 1 0 0 0,1-1 0 0 0,0 0 1 0 0,0 0-1 0 0,-1 0 0 0 0,1 0 0 0 0,-3 0 0 0 0,0-1-4 0 0,1 0 0 0 0,0-1 0 0 0,0 1 0 0 0,0-1 0 0 0,0 0 0 0 0,0 0 0 0 0,0 0 0 0 0,1 0 0 0 0,-1-1 0 0 0,1 1 0 0 0,-5-5 0 0 0,1 0 0 0 0,1-1 0 0 0,0 0 0 0 0,-10-15 0 0 0,4 0-29 0 0,1 0 0 0 0,0-1-1 0 0,2 0 1 0 0,1-1 0 0 0,1 0-1 0 0,-4-29 1 0 0,7 38 12 0 0,1 4-3 0 0,1 0 0 0 0,1-1 0 0 0,-1-12 0 0 0,2 20 12 0 0,0 1 0 0 0,0 0 0 0 0,1 0 1 0 0,0 0-1 0 0,0 0 0 0 0,0 0 0 0 0,0 0 0 0 0,1 0 0 0 0,-1 1 1 0 0,1-1-1 0 0,0 0 0 0 0,0 1 0 0 0,4-5 0 0 0,-4 5 8 0 0,0 1-1 0 0,0 0 1 0 0,0 0 0 0 0,0 1-1 0 0,0-1 1 0 0,1 0-1 0 0,-1 1 1 0 0,1-1-1 0 0,-1 1 1 0 0,1 0-1 0 0,0 0 1 0 0,-1 0-1 0 0,1 0 1 0 0,0 0-1 0 0,0 1 1 0 0,-1-1-1 0 0,1 1 1 0 0,0 0 0 0 0,0 0-1 0 0,0 0 1 0 0,0 0-1 0 0,0 0 1 0 0,-1 1-1 0 0,1-1 1 0 0,0 1-1 0 0,0 0 1 0 0,5 2-1 0 0,4 1 2 0 0,0 2-1 0 0,0 0 0 0 0,-1 0 0 0 0,20 14 0 0 0,-24-14-5 0 0,0 0-1 0 0,-1 0 0 0 0,1 1 1 0 0,-1-1-1 0 0,0 1 0 0 0,-1 1 1 0 0,0-1-1 0 0,8 15 0 0 0,-10-15 7 0 0,0-1-1 0 0,0 1 0 0 0,-1 0 0 0 0,1 0 0 0 0,-1 0 0 0 0,-1 1 0 0 0,0-1 0 0 0,0 0 0 0 0,0 0 0 0 0,-1 1 0 0 0,0 9 0 0 0,-1-15 16 0 0,1 1 1 0 0,-1-1-1 0 0,1 0 1 0 0,-1 1-1 0 0,0-1 0 0 0,0 0 1 0 0,0 1-1 0 0,0-1 1 0 0,0 0-1 0 0,-1 0 1 0 0,1 0-1 0 0,-1 0 1 0 0,1 0-1 0 0,-1 0 0 0 0,0 0 1 0 0,-3 2-1 0 0,3-3-9 0 0,1 0-1 0 0,0 0 0 0 0,-1-1 0 0 0,1 1 0 0 0,-1 0 0 0 0,1-1 0 0 0,0 1 0 0 0,-1-1 0 0 0,1 0 0 0 0,-1 1 1 0 0,0-1-1 0 0,1 0 0 0 0,-1 0 0 0 0,1 0 0 0 0,-1 0 0 0 0,1 0 0 0 0,-1-1 0 0 0,1 1 0 0 0,-1 0 1 0 0,1-1-1 0 0,-1 1 0 0 0,1-1 0 0 0,-1 1 0 0 0,1-1 0 0 0,0 0 0 0 0,-1 0 0 0 0,-1-1 0 0 0,-4-3-25 0 0,1-1-1 0 0,0 0 1 0 0,0 0-1 0 0,0 0 0 0 0,1-1 1 0 0,0 1-1 0 0,0-2 1 0 0,0 1-1 0 0,-3-8 1 0 0,2 0-44 0 0,-1 0-1 0 0,2 0 1 0 0,-7-30 0 0 0,11 41 39 0 0,0-1 0 0 0,1 0-1 0 0,-1 0 1 0 0,2-10-1 0 0,-1 14 25 0 0,0 0-1 0 0,0 0 1 0 0,0 0-1 0 0,0 0 1 0 0,0 0-1 0 0,0 0 1 0 0,1 0-1 0 0,-1 0 1 0 0,0 0-1 0 0,1 0 0 0 0,-1 0 1 0 0,1 1-1 0 0,-1-1 1 0 0,1 0-1 0 0,0 0 1 0 0,-1 0-1 0 0,1 1 1 0 0,0-1-1 0 0,-1 0 1 0 0,1 0-1 0 0,0 1 1 0 0,0-1-1 0 0,0 1 0 0 0,-1-1 1 0 0,1 1-1 0 0,0-1 1 0 0,0 1-1 0 0,0-1 1 0 0,0 1-1 0 0,1 0 1 0 0,8-1 18 0 0,-1 1 1 0 0,0 1 0 0 0,1-1-1 0 0,-1 2 1 0 0,0-1 0 0 0,10 4 0 0 0,-4-2-44 0 0,5 3 40 0 0,0 0-1 0 0,-1 1 1 0 0,0 2-1 0 0,22 12 0 0 0,-37-19-8 0 0,0 0-1 0 0,0 1 0 0 0,0 0 1 0 0,-1 0-1 0 0,1 0 0 0 0,-1 1 1 0 0,0-1-1 0 0,0 1 0 0 0,0-1 1 0 0,0 1-1 0 0,0 0 0 0 0,-1 0 1 0 0,0 1-1 0 0,3 7 0 0 0,-3-8 10 0 0,-1-3-15 0 0,-1 0 0 0 0,1 0 0 0 0,-1 0 0 0 0,0 0 0 0 0,1 0 0 0 0,-1 0 0 0 0,0 0 1 0 0,0 0-1 0 0,0 0 0 0 0,0 0 0 0 0,0 1 0 0 0,0-1 0 0 0,0 0 0 0 0,0 1 0 0 0,0-1 4 0 0,0 0-1 0 0,0 0 1 0 0,0 0-1 0 0,0 0 1 0 0,0 0-1 0 0,0-1 1 0 0,0 1-1 0 0,0 0 1 0 0,0 0-1 0 0,0 0 0 0 0,-1 0 1 0 0,1-1-1 0 0,0 1 1 0 0,0 0-1 0 0,-1 0 1 0 0,1 0-1 0 0,-1-1 1 0 0,1 1-1 0 0,-1 0 1 0 0,1-1-1 0 0,-1 1 1 0 0,1 0-1 0 0,-1-1 0 0 0,0 1 1 0 0,1-1-1 0 0,-1 1 1 0 0,0-1-1 0 0,1 1 1 0 0,-1-1-1 0 0,0 1 1 0 0,0-1-1 0 0,1 0 1 0 0,-1 1-1 0 0,0-1 1 0 0,0 0-1 0 0,0 0 0 0 0,0 1 1 0 0,1-1-1 0 0,-1 0 1 0 0,0 0-1 0 0,0 0 1 0 0,0 0-1 0 0,0 0 1 0 0,0-1-1 0 0,1 1 1 0 0,-1 0-1 0 0,-1-1 1 0 0,-1 1 0 0 0,0-1 1 0 0,0 0-1 0 0,1-1 1 0 0,-1 1-1 0 0,1 0 1 0 0,-1-1-1 0 0,1 1 1 0 0,-1-1-1 0 0,1 0 1 0 0,0 0-1 0 0,0 0 1 0 0,0 0-1 0 0,-3-4 1 0 0,-1-5-100 0 0,2 0 0 0 0,-1 0 0 0 0,1 0 0 0 0,1-1 0 0 0,0 1 0 0 0,1-1 0 0 0,-2-22 0 0 0,3 26 68 0 0,1 0-1 0 0,0 1 1 0 0,2-16 0 0 0,-1 20 32 0 0,0-1 0 0 0,-1 1 0 0 0,1-1 0 0 0,0 1 0 0 0,1 0 0 0 0,-1-1 0 0 0,1 1 0 0 0,-1 0 0 0 0,1 0 0 0 0,3-4 0 0 0,-4 6-1 0 0,0 0 0 0 0,0 0 0 0 0,0 0 0 0 0,0 1 0 0 0,0-1 0 0 0,0 0 0 0 0,0 1 0 0 0,0-1-1 0 0,0 0 1 0 0,0 1 0 0 0,0 0 0 0 0,0-1 0 0 0,0 1 0 0 0,0 0 0 0 0,0-1 0 0 0,1 1 0 0 0,-1 0-1 0 0,0 0 1 0 0,0 0 0 0 0,0 0 0 0 0,1 0 0 0 0,-1 0 0 0 0,0 0 0 0 0,0 1 0 0 0,0-1 0 0 0,0 0 0 0 0,0 1-1 0 0,1-1 1 0 0,0 1 0 0 0,4 2 37 0 0,-1 1 1 0 0,0-1-1 0 0,0 1 0 0 0,7 6 0 0 0,3 2-73 0 0,-9-7 43 0 0,1 1-1 0 0,-2 0 1 0 0,1 0-1 0 0,9 13 1 0 0,4 4 0 0 0,-18-22-10 0 0,64 65 198 0 0,-62-64-218 0 0,-2-1 16 0 0,0 0 0 0 0,0 0 0 0 0,0 0-1 0 0,0 0 1 0 0,0 0 0 0 0,0 0 0 0 0,0 0 0 0 0,-1 0-1 0 0,1 0 1 0 0,0 0 0 0 0,-1 0 0 0 0,1 1 0 0 0,-1-1 0 0 0,1 2-1 0 0,0 3 15 0 0,-16 8 116 0 0,14-13-121 0 0,0-1 1 0 0,-1 1-1 0 0,1 0 1 0 0,0 0-1 0 0,-1-1 1 0 0,1 1-1 0 0,0-1 1 0 0,-1 1-1 0 0,1-1 1 0 0,-1 0-1 0 0,1 1 1 0 0,0-1 0 0 0,-1 0-1 0 0,1 0 1 0 0,-1 0-1 0 0,1 0 1 0 0,-1 0-1 0 0,1-1 1 0 0,-1 1-1 0 0,1 0 1 0 0,-1-1-1 0 0,1 1 1 0 0,0-1-1 0 0,-1 1 1 0 0,-1-2-1 0 0,-1 0 3 0 0,0 0 0 0 0,-1-1-1 0 0,1 1 1 0 0,0-1 0 0 0,0 0 0 0 0,-4-5-1 0 0,1 1-24 0 0,0-1-1 0 0,1 0 1 0 0,0-1-1 0 0,0 0 1 0 0,1 1-1 0 0,0-2 0 0 0,1 1 1 0 0,0 0-1 0 0,0-1 1 0 0,1 0-1 0 0,-3-12 1 0 0,5 15 0 0 0,0 1-1 0 0,0-1 1 0 0,0 0 0 0 0,1-11 0 0 0,0 15 6 0 0,1-1 0 0 0,0 0 0 0 0,0 1 1 0 0,0-1-1 0 0,0 0 0 0 0,0 1 0 0 0,1 0 1 0 0,0-1-1 0 0,3-5 0 0 0,-4 8 7 0 0,-1 0-1 0 0,1 1 0 0 0,-1-1 1 0 0,1 0-1 0 0,0 0 1 0 0,-1 1-1 0 0,1-1 1 0 0,0 1-1 0 0,0-1 1 0 0,-1 0-1 0 0,1 1 1 0 0,0-1-1 0 0,0 1 1 0 0,0 0-1 0 0,-1-1 1 0 0,1 1-1 0 0,0 0 1 0 0,0 0-1 0 0,0-1 1 0 0,0 1-1 0 0,0 0 1 0 0,1 0-1 0 0,1-1-2 0 0,1 1 6 0 0,0-1 0 0 0,0 0 0 0 0,0 1 0 0 0,0 0 0 0 0,0 0 0 0 0,0 0 0 0 0,0 1 0 0 0,0-1 0 0 0,0 1 0 0 0,0 0 0 0 0,0 0 0 0 0,0 0 0 0 0,0 0 0 0 0,-1 1 0 0 0,1 0 0 0 0,4 3 0 0 0,7 4 0 0 0,0 1 0 0 0,19 18 0 0 0,-14-11 0 0 0,-11-10 0 0 0,-1 2 0 0 0,1-1 0 0 0,-1 1 0 0 0,-1 0 0 0 0,0 1 0 0 0,0 0 0 0 0,-1 0 0 0 0,7 15 0 0 0,0-1 3 0 0,-10-20 18 0 0,0 0-1 0 0,0 0 1 0 0,-1 1 0 0 0,0-1 0 0 0,0 1-1 0 0,0 0 1 0 0,0 0 0 0 0,-1 0 0 0 0,0 0-1 0 0,0 0 1 0 0,0 0 0 0 0,-1 10-1 0 0,-21-32 116 0 0,14 8-159 0 0,1 0-1 0 0,-1 0 1 0 0,2-1-1 0 0,-1 0 1 0 0,1 0-1 0 0,1-1 0 0 0,-4-11 1 0 0,-2-3-13 0 0,7 19 32 0 0,1 1-3 0 0,0 0 1 0 0,0 1-1 0 0,1-2 0 0 0,-1 1 0 0 0,1 0 0 0 0,0 0 1 0 0,1 0-1 0 0,-1 0 0 0 0,1-10 0 0 0,1 8 7 0 0,4 4 0 0 0,-2 4 0 0 0,0 0 0 0 0,0 0 0 0 0,0 0 0 0 0,0 0 0 0 0,0 1 0 0 0,0-1 0 0 0,0 1 0 0 0,-1 0 0 0 0,1-1 0 0 0,-1 1 0 0 0,1 1 0 0 0,-1-1 0 0 0,3 3 0 0 0,6 5 0 0 0,28 17 0 0 0,-25-18 0 0 0,25 19 0 0 0,23 23 0 0 0,-54-45 0 0 0,12 14 0 0 0,-15-14 11 0 0,-4-5 106 0 0,-2-1-115 0 0,-1 1-1 0 0,0-1 0 0 0,1 0 0 0 0,-1 0 1 0 0,1-1-1 0 0,-1 1 0 0 0,1 0 0 0 0,-1 0 0 0 0,1-1 1 0 0,-1 1-1 0 0,1-1 0 0 0,-1 1 0 0 0,1-1 1 0 0,0 1-1 0 0,-1-1 0 0 0,1 0 0 0 0,0 0 1 0 0,-1 0-1 0 0,1 0 0 0 0,0 0 0 0 0,0 0 0 0 0,0 0 1 0 0,0 0-1 0 0,0 0 0 0 0,-1-3 0 0 0,-16-17-207 0 0,11 14 153 0 0,1-1 1 0 0,-8-12-1 0 0,-26-45-87 0 0,37 60 140 0 0,2 2 14 0 0,2 3-1 0 0,1-1 0 0 0,-1 0 1 0 0,0 1-1 0 0,0-1 0 0 0,1 1 1 0 0,-1-1-1 0 0,0 1 0 0 0,1 0 1 0 0,-1-1-1 0 0,0 1 0 0 0,4 0 1 0 0,41 19 52 0 0,-30-13-66 0 0,-1 0 0 0 0,23 13 0 0 0,-8-4 0 0 0,-3-2 0 0 0,138 58 0 0 0,-157-68 0 0 0,-1 0 0 0 0,0 0 0 0 0,0 1 0 0 0,9 6 0 0 0,-10-5 11 0 0,-5-4 181 0 0,-6-3-174 0 0,0 0 0 0 0,0 0 0 0 0,0 0 0 0 0,0-1 0 0 0,0 1 0 0 0,1-1 0 0 0,-1-1-1 0 0,-4-3 1 0 0,-14-13-72 0 0,10 9 31 0 0,0 1 0 0 0,-20-14-1 0 0,-38-17-40 0 0,71 41 64 0 0,0 0 0 0 0,0 0 0 0 0,0 0 1 0 0,0 0-1 0 0,0 0 0 0 0,0 0 0 0 0,0 0 0 0 0,-1 0 0 0 0,1 0 0 0 0,0 0 0 0 0,0 0 0 0 0,0 0 0 0 0,0 0 0 0 0,0 0 0 0 0,0 0 0 0 0,0 0 0 0 0,0 0 0 0 0,0 0 0 0 0,0 0 0 0 0,0 0 0 0 0,0 0 0 0 0,-1 0 0 0 0,1 0 0 0 0,0 0 0 0 0,0 0 0 0 0,0-1 1 0 0,0 1-1 0 0,0 0 0 0 0,0 0 0 0 0,0 0 0 0 0,0 0 0 0 0,0 0 0 0 0,0 0 0 0 0,0 0 0 0 0,0 0 0 0 0,0 0 0 0 0,0 0 0 0 0,0 0 0 0 0,0 0 0 0 0,0-1 0 0 0,0 1 0 0 0,0 0 0 0 0,0 0 0 0 0,0 0 0 0 0,0 0 0 0 0,0 0 0 0 0,0 0 0 0 0,0 0 0 0 0,0 0 1 0 0,0 0-1 0 0,0 0 0 0 0,0 0 0 0 0,0-1 0 0 0,0 1 0 0 0,0 0 0 0 0,0 0 0 0 0,0 0 0 0 0,0 0 0 0 0,7-1-14 0 0,10 0-87 0 0,12 1 68 0 0,0 1-1 0 0,-1 2 0 0 0,1 0 0 0 0,-1 2 0 0 0,0 1 1 0 0,-1 2-1 0 0,1 0 0 0 0,50 25 0 0 0,-69-29 45 0 0,-1 2 46 0 0,-7-4 29 0 0,-1-2-76 0 0,0 1 1 0 0,0 0-1 0 0,0 0 1 0 0,0 0-1 0 0,-1-1 1 0 0,1 1-1 0 0,0 0 1 0 0,0 0-1 0 0,-1-1 1 0 0,1 1-1 0 0,0 0 0 0 0,-1 0 1 0 0,1-1-1 0 0,-1 1 1 0 0,1 0-1 0 0,-1-1 1 0 0,1 1-1 0 0,-1-1 1 0 0,0 1-1 0 0,1-1 1 0 0,-1 1-1 0 0,0-1 1 0 0,1 1-1 0 0,-1-1 1 0 0,0 1-1 0 0,0-1 1 0 0,1 0-1 0 0,-1 0 1 0 0,0 1-1 0 0,0-1 1 0 0,1 0-1 0 0,-1 0 1 0 0,0 0-1 0 0,0 0 1 0 0,0 0-1 0 0,-1 0 1 0 0,-4 0 21 0 0,-1 0 1 0 0,1-1-1 0 0,-11-2 1 0 0,10 2-9 0 0,-15-4-102 0 0,1-2-1 0 0,1 0 0 0 0,-1-1 0 0 0,-29-17 0 0 0,41 21 87 0 0,-17-12-57 0 0,-12-4-9 0 0,26 15 57 0 0,-1-1-1 0 0,1 0 0 0 0,0-1 1 0 0,1 0-1 0 0,-1-1 1 0 0,-9-10-1 0 0,18 14 17 0 0,21-2 118 0 0,-7 3-129 0 0,-1 1 0 0 0,1 0-1 0 0,0 1 1 0 0,0 1-1 0 0,0-1 1 0 0,0 2 0 0 0,16 2-1 0 0,17-1-122 0 0,-30-1 110 0 0,0 0 0 0 0,0 0 0 0 0,0 2 0 0 0,-1 0 1 0 0,1 0-1 0 0,-1 1 0 0 0,0 1 0 0 0,19 8 0 0 0,4 7 4 0 0,51 36-1 0 0,-82-52 7 0 0,6 4-1 0 0,-1 1 0 0 0,14 14 0 0 0,1 1 11 0 0,-24-23 2 0 0,0 0 0 0 0,0 0 0 0 0,0 0 0 0 0,0 0 0 0 0,0 0 1 0 0,-1 0-1 0 0,1 0 0 0 0,0 0 0 0 0,0 0 0 0 0,-1 0 0 0 0,1 1 0 0 0,-1-1 0 0 0,1 0 0 0 0,-1 0 0 0 0,1 1 1 0 0,-1-1-1 0 0,0 0 0 0 0,0 1 0 0 0,0-1 0 0 0,1 0 0 0 0,-1 3 0 0 0,-2-3 2 0 0,0 0 0 0 0,0 0 0 0 0,1 0 0 0 0,-1 0 1 0 0,0-1-1 0 0,0 1 0 0 0,0 0 0 0 0,-3 0 0 0 0,-5-2 0 0 0,1 1 0 0 0,-1-2-1 0 0,0 1 1 0 0,1-1 0 0 0,-1-1 0 0 0,-16-6-1 0 0,-51-30-37 0 0,57 28 23 0 0,-6-4-65 0 0,-43-32-1 0 0,66 44 67 0 0,0 0 0 0 0,0 0 0 0 0,0 0 0 0 0,0 0 0 0 0,0 0-1 0 0,-3-5 1 0 0,5 7-3 0 0,1 0-1 0 0,-1 0 1 0 0,1 0 0 0 0,-1 0-1 0 0,1 0 1 0 0,0 0-1 0 0,-1 0 1 0 0,1 0-1 0 0,0 0 1 0 0,0 0 0 0 0,0 0-1 0 0,0 0 1 0 0,0 0-1 0 0,0 0 1 0 0,0 0 0 0 0,0 0-1 0 0,0-1 1 0 0,0 1-1 0 0,0 0 1 0 0,1 0-1 0 0,-1 0 1 0 0,1 0 0 0 0,-1 0-1 0 0,0 1 1 0 0,1-1-1 0 0,0 0 1 0 0,-1 0 0 0 0,1 0-1 0 0,1-1 1 0 0,6-7-23 0 0,1 0 1 0 0,0 1-1 0 0,1 0 1 0 0,0 1 0 0 0,0 0-1 0 0,1 1 1 0 0,0 0-1 0 0,0 0 1 0 0,0 1 0 0 0,1 1-1 0 0,-1 0 1 0 0,18-4-1 0 0,-24 7 25 0 0,5-1 0 0 0,1 0 0 0 0,-1 0 0 0 0,0 1 0 0 0,1 0 0 0 0,-1 1 0 0 0,12 2 0 0 0,1 1 19 0 0,0 1 0 0 0,0 1 0 0 0,26 10 0 0 0,-36-10-12 0 0,0 0 1 0 0,0 1-1 0 0,0 0 1 0 0,-1 2-1 0 0,0-1 1 0 0,17 15-1 0 0,-23-16 7 0 0,1 1-1 0 0,-1 0 1 0 0,-1 0-1 0 0,0 0 1 0 0,0 0-1 0 0,0 1 1 0 0,-1 0-1 0 0,7 16 1 0 0,-9-20-8 0 0,-1 0 1 0 0,1 0-1 0 0,-1 1 1 0 0,0-1-1 0 0,0 1 1 0 0,-1-1-1 0 0,1 1 1 0 0,-1-1 0 0 0,0 1-1 0 0,-1-1 1 0 0,1 1-1 0 0,-1-1 1 0 0,1 0-1 0 0,-1 1 1 0 0,0-1-1 0 0,-1 0 1 0 0,1 1-1 0 0,-1-1 1 0 0,-3 5-1 0 0,4-7-2 0 0,-1 0 0 0 0,0 0 0 0 0,0 0 0 0 0,0 0 0 0 0,0 0 0 0 0,0 0 0 0 0,-1 0 0 0 0,1-1 0 0 0,-1 1 0 0 0,1-1 0 0 0,-1 0 0 0 0,1 0 0 0 0,-1 0 0 0 0,0 0 0 0 0,1 0 0 0 0,-1 0 0 0 0,-4 0 0 0 0,0-1-3 0 0,1 1 0 0 0,-1-1-1 0 0,0 0 1 0 0,1 0-1 0 0,-1-1 1 0 0,-8-1-1 0 0,-5-3 1 0 0,-1-1 0 0 0,1-1 1 0 0,0-1-1 0 0,1 0 0 0 0,-35-21 0 0 0,40 20-11 0 0,-1-1 0 0 0,1-1 0 0 0,1 0 1 0 0,-1-1-1 0 0,2 0 0 0 0,0-1 0 0 0,-15-21 0 0 0,24 29 15 0 0,2 4-2 0 0,0 0 1 0 0,0 0-1 0 0,0 0 1 0 0,0 0-1 0 0,1-1 1 0 0,-1 1-1 0 0,0 0 1 0 0,1 0-1 0 0,-1-1 1 0 0,1 1-1 0 0,-1 0 1 0 0,1 0-1 0 0,0-1 1 0 0,0 1-1 0 0,-1-1 1 0 0,1 0-1 0 0,13-9 57 0 0,-10 9-56 0 0,1 0-3 0 0,0 0 0 0 0,-1 1-1 0 0,1-1 1 0 0,0 1 0 0 0,0-1-1 0 0,0 1 1 0 0,0 0 0 0 0,0 0-1 0 0,7 0 1 0 0,1 1-28 0 0,0-1 1 0 0,13 3-1 0 0,-12-1 10 0 0,0 1 0 0 0,0 0-1 0 0,0 1 1 0 0,0 0 0 0 0,0 1 0 0 0,22 11-1 0 0,-28-11 16 0 0,0 0 0 0 0,-1 0 0 0 0,1 0 1 0 0,-1 1-1 0 0,0 0 0 0 0,0 0 0 0 0,-1 0 0 0 0,0 1 0 0 0,0 0 0 0 0,0 0 0 0 0,-1 0 0 0 0,0 1 0 0 0,6 10 0 0 0,-6-10 14 0 0,-1 1-1 0 0,0 0 1 0 0,0-1-1 0 0,0 1 0 0 0,-1 0 1 0 0,0 0-1 0 0,-1 0 1 0 0,0 1-1 0 0,0-1 1 0 0,-1 0-1 0 0,0 0 1 0 0,-2 17-1 0 0,-2-5 6 0 0,-1 0-1 0 0,-14 36 1 0 0,13-44-15 0 0,1-1 1 0 0,-1 1-1 0 0,-1-1 0 0 0,0 0 1 0 0,-16 19-1 0 0,17-25 0 0 0,0 0-1 0 0,0 0 0 0 0,-1 0 0 0 0,0-1 0 0 0,1 0 0 0 0,-1 0 1 0 0,0-1-1 0 0,-13 4 0 0 0,10-3 17 0 0,-1-1 0 0 0,0 0-1 0 0,0-1 1 0 0,0 0 0 0 0,-17 0 0 0 0,22-2-12 0 0,1-1 1 0 0,-1 1-1 0 0,1-1 1 0 0,-1 0-1 0 0,1 0 1 0 0,-1-1-1 0 0,1 0 1 0 0,0 0-1 0 0,0 0 0 0 0,0 0 1 0 0,0-1-1 0 0,0 0 1 0 0,-5-3-1 0 0,4 1-8 0 0,1 0 0 0 0,-1-1-1 0 0,1 1 1 0 0,0-1 0 0 0,1 0 0 0 0,-1 0-1 0 0,1 0 1 0 0,-6-14 0 0 0,5 8-16 0 0,0 0 1 0 0,1 0 0 0 0,1 0 0 0 0,0-1-1 0 0,0 1 1 0 0,1-1 0 0 0,1 0-1 0 0,1 0 1 0 0,-1 1 0 0 0,2-1 0 0 0,2-15-1 0 0,-2 18 12 0 0,1 0-1 0 0,1 0 0 0 0,0 0 0 0 0,0 0 1 0 0,1 1-1 0 0,0 0 0 0 0,1 0 1 0 0,0 0-1 0 0,0 0 0 0 0,10-11 0 0 0,-10 14 17 0 0,0 1-1 0 0,1 0 1 0 0,-1 0-1 0 0,1 1 0 0 0,0 0 1 0 0,0 0-1 0 0,0 0 0 0 0,1 0 1 0 0,0 1-1 0 0,-1 0 1 0 0,1 1-1 0 0,0-1 0 0 0,0 1 1 0 0,0 1-1 0 0,11-2 0 0 0,-3 2-15 0 0,0 0 0 0 0,0 0 0 0 0,1 2-1 0 0,-1 0 1 0 0,0 1 0 0 0,0 0 0 0 0,0 2-1 0 0,0-1 1 0 0,0 2 0 0 0,-1 0-1 0 0,1 1 1 0 0,18 10 0 0 0,-26-12 3 0 0,1 1 1 0 0,-1 0-1 0 0,0 0 0 0 0,0 0 0 0 0,-1 1 1 0 0,1 0-1 0 0,-1 1 0 0 0,-1-1 0 0 0,1 1 1 0 0,-1 0-1 0 0,0 1 0 0 0,-1-1 1 0 0,1 1-1 0 0,-2 0 0 0 0,1 0 0 0 0,-1 0 1 0 0,0 0-1 0 0,-1 1 0 0 0,0-1 1 0 0,0 1-1 0 0,-1-1 0 0 0,1 18 0 0 0,-3-12 3 0 0,1 0 0 0 0,-2 1 0 0 0,0-1 0 0 0,-1 0 0 0 0,0 0 0 0 0,-1 0 0 0 0,-10 23 0 0 0,11-32 0 0 0,0 1 0 0 0,0 0 0 0 0,-1-1 0 0 0,0 1 0 0 0,0-1 0 0 0,0 0 0 0 0,-1 0 0 0 0,-6 6 0 0 0,7-9 0 0 0,0 1 0 0 0,1-1 0 0 0,-1 0 0 0 0,0 0 0 0 0,0 0 0 0 0,-1 0 0 0 0,1-1 0 0 0,0 1 0 0 0,0-1 0 0 0,-1 0 0 0 0,1 0 0 0 0,0-1 0 0 0,-8 1 0 0 0,8-2-1 0 0,-1 1-1 0 0,1-1 0 0 0,0 1 0 0 0,-1-1 0 0 0,1 0 0 0 0,0-1 1 0 0,0 1-1 0 0,0-1 0 0 0,0 0 0 0 0,0 0 0 0 0,0 0 0 0 0,0 0 1 0 0,1-1-1 0 0,-1 1 0 0 0,1-1 0 0 0,0 0 0 0 0,0 0 0 0 0,0 0 1 0 0,0 0-1 0 0,0-1 0 0 0,1 0 0 0 0,-3-4 0 0 0,-4-8-59 0 0,1-1 0 0 0,0 1 0 0 0,-9-35 0 0 0,12 34 11 0 0,-2-6 5 0 0,2 1 0 0 0,1-1-1 0 0,0-1 1 0 0,0-46 0 0 0,4 62 45 0 0,1-1-1 0 0,0 0 1 0 0,0 0 0 0 0,1 1 0 0 0,0-1 0 0 0,1 1 0 0 0,0-1-1 0 0,0 1 1 0 0,1 0 0 0 0,0 0 0 0 0,0 1 0 0 0,0-1 0 0 0,1 1 0 0 0,1 0-1 0 0,-1 0 1 0 0,8-7 0 0 0,-10 11 12 0 0,1 1-1 0 0,-1-1 0 0 0,0 1 1 0 0,1-1-1 0 0,0 1 1 0 0,0 0-1 0 0,-1 0 1 0 0,1 1-1 0 0,0-1 1 0 0,0 1-1 0 0,1 0 1 0 0,-1 0-1 0 0,0 1 0 0 0,0-1 1 0 0,0 1-1 0 0,1 0 1 0 0,-1 0-1 0 0,0 0 1 0 0,0 0-1 0 0,1 1 1 0 0,-1 0-1 0 0,0-1 1 0 0,0 2-1 0 0,0-1 0 0 0,0 0 1 0 0,4 3-1 0 0,7 5 3 0 0,-1 0 0 0 0,0 1 0 0 0,0 0 0 0 0,-1 2 0 0 0,0-1 0 0 0,-1 1 0 0 0,-1 1 0 0 0,0 0 0 0 0,14 22 0 0 0,-18-23-15 0 0,0 1 0 0 0,-1-1 0 0 0,0 2 0 0 0,-1-1 0 0 0,-1 0 0 0 0,0 1 0 0 0,-1 0 0 0 0,0 0 0 0 0,-1 0 0 0 0,-1 0 0 0 0,0 26 0 0 0,-1-28 7 0 0,-1 3-12 0 0,-4 30-1 0 0,4-41 13 0 0,0 0 0 0 0,0 0 1 0 0,0 0-1 0 0,0 0 0 0 0,-1 0 0 0 0,0 0 0 0 0,0-1 0 0 0,0 1 0 0 0,0 0 0 0 0,-1-1 0 0 0,1 0 0 0 0,-5 4 0 0 0,6-6-2 0 0,0 0 0 0 0,0 0 0 0 0,0 0 0 0 0,0 0-1 0 0,0 0 1 0 0,-1-1 0 0 0,1 1 0 0 0,0 0-1 0 0,-1-1 1 0 0,1 1 0 0 0,0-1 0 0 0,-1 0 0 0 0,1 1-1 0 0,-1-1 1 0 0,1 0 0 0 0,0 0 0 0 0,-1 0 0 0 0,1 0-1 0 0,-1 0 1 0 0,1 0 0 0 0,-1 0 0 0 0,1 0 0 0 0,-1-1-1 0 0,1 1 1 0 0,0-1 0 0 0,-1 1 0 0 0,1-1 0 0 0,0 1-1 0 0,-1-1 1 0 0,1 0 0 0 0,0 1 0 0 0,0-1-1 0 0,-2-2 1 0 0,-2-1-2 0 0,1 0 0 0 0,1 0 0 0 0,-1 0 0 0 0,0 0 0 0 0,1-1 0 0 0,0 1-1 0 0,-4-8 1 0 0,2-2-26 0 0,0 1 0 0 0,0-1-1 0 0,2 1 1 0 0,0-1 0 0 0,0 0-1 0 0,1 0 1 0 0,0-22-1 0 0,0 15-6 0 0,2 13 21 0 0,0 1 1 0 0,1-1-1 0 0,0 1 1 0 0,0-1-1 0 0,0 1 1 0 0,1 0 0 0 0,0-1-1 0 0,0 1 1 0 0,6-12-1 0 0,-2 8 6 0 0,0 1 1 0 0,0-1-1 0 0,1 1 0 0 0,0 0 0 0 0,10-10 0 0 0,-15 18 12 0 0,1 0-1 0 0,-1 0 1 0 0,1 0-1 0 0,-1 0 1 0 0,1 1-1 0 0,0-1 1 0 0,-1 1 0 0 0,1-1-1 0 0,0 1 1 0 0,0 0-1 0 0,0 0 1 0 0,0 0-1 0 0,0 0 1 0 0,0 1-1 0 0,0-1 1 0 0,0 1-1 0 0,0 0 1 0 0,1 0-1 0 0,-1 0 1 0 0,0 0-1 0 0,0 1 1 0 0,0-1-1 0 0,0 1 1 0 0,4 1-1 0 0,-2 0 5 0 0,0 1 0 0 0,-1 0 0 0 0,1 0 0 0 0,0 0 0 0 0,-1 1 0 0 0,0-1 0 0 0,0 1 0 0 0,0 0 0 0 0,0 1 0 0 0,-1-1 0 0 0,1 0 0 0 0,3 8 0 0 0,-1-2-12 0 0,-1 0 0 0 0,0 0 0 0 0,0 1 0 0 0,-1-1 0 0 0,-1 1 0 0 0,0 0 0 0 0,3 16 0 0 0,-6-16-24 0 0,0 1-1 0 0,0-1 1 0 0,-1 1-1 0 0,0-1 1 0 0,-1 0-1 0 0,0 0 0 0 0,-1 1 1 0 0,0-1-1 0 0,-1-1 1 0 0,0 1-1 0 0,-1 0 0 0 0,0-1 1 0 0,-9 12-1 0 0,14-21 23 0 0,0 0-1 0 0,-1-1 0 0 0,1 1 1 0 0,-1 0-1 0 0,1-1 0 0 0,-1 1 0 0 0,1 0 1 0 0,-1-1-1 0 0,1 1 0 0 0,-1-1 1 0 0,0 1-1 0 0,1-1 0 0 0,-1 1 0 0 0,0-1 1 0 0,1 0-1 0 0,-1 1 0 0 0,0-1 1 0 0,1 0-1 0 0,-1 0 0 0 0,0 1 0 0 0,0-1 1 0 0,0 0-1 0 0,1 0 0 0 0,-1 0 1 0 0,0 0-1 0 0,0 0 0 0 0,0 0 0 0 0,1 0 1 0 0,-1 0-1 0 0,0 0 0 0 0,0 0 1 0 0,1-1-1 0 0,-1 1 0 0 0,0 0 0 0 0,0 0 1 0 0,1-1-1 0 0,-1 1 0 0 0,0-1 1 0 0,1 1-1 0 0,-1 0 0 0 0,0-1 1 0 0,1 1-1 0 0,-1-1 0 0 0,0 0 0 0 0,1 1 1 0 0,-1-1-1 0 0,1 1 0 0 0,-1-1 1 0 0,1 0-1 0 0,-1-1 0 0 0,-3-4-15 0 0,0 0 0 0 0,1 0-1 0 0,0 0 1 0 0,-3-9 0 0 0,6 14 17 0 0,-11-28-33 0 0,1-1 1 0 0,2 0 0 0 0,1 0-1 0 0,2 0 1 0 0,1-1 0 0 0,-1-46-1 0 0,5 68 39 0 0,0 0 0 0 0,1 0 0 0 0,4-17 0 0 0,-5 24 3 0 0,1-1 0 0 0,-1 1 1 0 0,1 0-1 0 0,0 0 0 0 0,0 0 1 0 0,0-1-1 0 0,0 1 0 0 0,0 0 0 0 0,0 0 1 0 0,1 0-1 0 0,-1 1 0 0 0,1-1 0 0 0,-1 0 1 0 0,1 0-1 0 0,-1 1 0 0 0,1-1 0 0 0,0 1 1 0 0,0 0-1 0 0,0-1 0 0 0,0 1 0 0 0,3-1 1 0 0,-4 2 7 0 0,1 0 1 0 0,0-1 0 0 0,0 1 0 0 0,0 0-1 0 0,0 0 1 0 0,-1 1 0 0 0,1-1-1 0 0,0 0 1 0 0,0 0 0 0 0,0 1-1 0 0,-1 0 1 0 0,1-1 0 0 0,0 1 0 0 0,-1 0-1 0 0,1 0 1 0 0,0-1 0 0 0,-1 1-1 0 0,3 2 1 0 0,5 4 54 0 0,-1 0 1 0 0,8 9-1 0 0,1-1-28 0 0,119 110-131 0 0,-131-120 87 0 0,0 1-1 0 0,0 0 1 0 0,-1 0-1 0 0,1 0 1 0 0,-1 0-1 0 0,4 10 1 0 0,-7-13-3 0 0,1 0 1 0 0,-1 0 0 0 0,0 1-1 0 0,0-1 1 0 0,-1 0 0 0 0,1 1-1 0 0,-1-1 1 0 0,1 0 0 0 0,-1 1-1 0 0,0-1 1 0 0,0 1 0 0 0,-1-1-1 0 0,1 0 1 0 0,-1 1 0 0 0,-1 5-1 0 0,-4 8-1 0 0,5-13 15 0 0,0 0-1 0 0,0 0 1 0 0,0 0 0 0 0,-1-1 0 0 0,0 1 0 0 0,0-1 0 0 0,0 1 0 0 0,0-1 0 0 0,0 0 0 0 0,-4 4 0 0 0,4-5-5 0 0,0 0-1 0 0,0 0 0 0 0,0 0 0 0 0,0-1 1 0 0,0 1-1 0 0,-1-1 0 0 0,1 1 0 0 0,0-1 0 0 0,-1 0 1 0 0,1 0-1 0 0,-1 0 0 0 0,1 0 0 0 0,-1 0 1 0 0,0-1-1 0 0,1 1 0 0 0,-1-1 0 0 0,0 1 1 0 0,1-1-1 0 0,-1 0 0 0 0,0 0 0 0 0,0 0 1 0 0,1-1-1 0 0,-1 1 0 0 0,0-1 0 0 0,1 1 0 0 0,-1-1 1 0 0,1 0-1 0 0,-1 0 0 0 0,1 0 0 0 0,-1-1 1 0 0,1 1-1 0 0,-1 0 0 0 0,-3-4 0 0 0,-10-7-26 0 0,0-1-1 0 0,1 0 0 0 0,0-1 0 0 0,1-1 0 0 0,0 0 1 0 0,2-1-1 0 0,0 0 0 0 0,0-1 0 0 0,2 0 1 0 0,0-1-1 0 0,-11-29 0 0 0,10 23-26 0 0,8 17 42 0 0,0 0 0 0 0,0 1 0 0 0,0-1 0 0 0,1-1 0 0 0,0 1-1 0 0,1 0 1 0 0,-1 0 0 0 0,1-1 0 0 0,1 1 0 0 0,-1-1 0 0 0,2-7-1 0 0,-1 10 20 0 0,1 1 0 0 0,0-1-1 0 0,0 0 1 0 0,4-8-1 0 0,-5 12-7 0 0,1-1 0 0 0,0 1 0 0 0,0 0 0 0 0,0-1 0 0 0,0 1 0 0 0,0 0 0 0 0,0 0-1 0 0,0 0 1 0 0,0-1 0 0 0,0 1 0 0 0,0 0 0 0 0,1 1 0 0 0,-1-1 0 0 0,0 0 0 0 0,1 0 0 0 0,-1 1-1 0 0,4-2 1 0 0,1 0 8 0 0,1 1-1 0 0,0 0 1 0 0,0 0-1 0 0,0 1 0 0 0,1 0 1 0 0,-1 0-1 0 0,0 0 1 0 0,0 1-1 0 0,0 0 0 0 0,0 1 1 0 0,12 4-1 0 0,7 3-20 0 0,43 23 0 0 0,-41-18 18 0 0,-4-3-9 0 0,-1 2 0 0 0,-1 0 0 0 0,0 2 0 0 0,22 19-1 0 0,-36-28 2 0 0,0 1 0 0 0,-1 0 0 0 0,0 1 0 0 0,0 0 0 0 0,-1 0-1 0 0,0 0 1 0 0,-1 1 0 0 0,1 0 0 0 0,-2 0 0 0 0,1 0 0 0 0,-1 1-1 0 0,-1-1 1 0 0,4 16 0 0 0,-6-23 8 0 0,-1 0 0 0 0,0-1 0 0 0,0 1 0 0 0,1 0 0 0 0,-1-1 0 0 0,-1 1 1 0 0,1 0-1 0 0,0 0 0 0 0,0-1 0 0 0,-1 1 0 0 0,1 0 0 0 0,0-1 0 0 0,-1 1 0 0 0,0-1 0 0 0,1 1 0 0 0,-1-1 0 0 0,0 1 0 0 0,0-1 1 0 0,0 1-1 0 0,0-1 0 0 0,-2 3 0 0 0,2-3-6 0 0,0-1 1 0 0,0 1-1 0 0,0-1 1 0 0,0 1-1 0 0,0-1 1 0 0,-1 1-1 0 0,1-1 1 0 0,0 0 0 0 0,0 1-1 0 0,0-1 1 0 0,0 0-1 0 0,0 0 1 0 0,-1 0-1 0 0,1 0 1 0 0,0 0-1 0 0,0 0 1 0 0,0 0-1 0 0,0 0 1 0 0,-1 0-1 0 0,1-1 1 0 0,0 1 0 0 0,0 0-1 0 0,0-1 1 0 0,0 1-1 0 0,0-1 1 0 0,0 1-1 0 0,0-1 1 0 0,0 0-1 0 0,0 1 1 0 0,-1-2-1 0 0,-7-5-14 0 0,1 0-1 0 0,-1 0 1 0 0,1-1 0 0 0,1 0-1 0 0,0 0 1 0 0,-10-15-1 0 0,5 6-10 0 0,-22-21 0 0 0,20 24 12 0 0,-19-27 0 0 0,18 8 176 0 0,33 25 460 0 0,-9 5-681 0 0,-1 2 0 0 0,0-1 0 0 0,1 1 0 0 0,0 1 0 0 0,16 0 0 0 0,44 9-204 0 0,4 10 248 0 0,-61-15 11 0 0,0 0 0 0 0,0 0 0 0 0,-1 1 0 0 0,15 9 0 0 0,43 29 0 0 0,-53-32 0 0 0,-14-10 2 0 0,-1-1-1 0 0,0 1 0 0 0,-1-1-1 0 0,1 1 1 0 0,0-1-1 0 0,0 1 1 0 0,-1-1 0 0 0,1 1-1 0 0,0-1 1 0 0,-1 1-1 0 0,1 0 1 0 0,0-1 0 0 0,-1 1-1 0 0,1 0 1 0 0,-1 0 0 0 0,0-1-1 0 0,1 1 1 0 0,-1 0-1 0 0,1 0 1 0 0,-1 0 0 0 0,0 0-1 0 0,0 0 1 0 0,1-1-1 0 0,-1 1 1 0 0,0 0 0 0 0,0 0-1 0 0,0 0 1 0 0,0 0 0 0 0,0 0-1 0 0,0 0 1 0 0,0 0-1 0 0,-1-1 1 0 0,1 1 0 0 0,0 0-1 0 0,0 0 1 0 0,-1 0-1 0 0,1 0 1 0 0,-1 0 0 0 0,1 1 127 0 0,-12 10 350 0 0,10-11-478 0 0,1-1 0 0 0,-1 0 0 0 0,0 1 0 0 0,0-1 0 0 0,0 0 0 0 0,1 0 0 0 0,-1 0 0 0 0,0-1 0 0 0,0 1 0 0 0,0 0 0 0 0,1-1 0 0 0,-1 1 0 0 0,0-1 0 0 0,-3-1 0 0 0,-27-14 0 0 0,24 11 0 0 0,-11-6-150 0 0,0-1 0 0 0,1-1-1 0 0,0-1 1 0 0,-19-20-1 0 0,20 19 55 0 0,2 2 12 0 0,-13-13 316 0 0,28 26-231 0 0,0 0-1 0 0,-1-1 0 0 0,1 1 1 0 0,0 0-1 0 0,0-1 0 0 0,0 1 0 0 0,0-1 1 0 0,-1 1-1 0 0,1 0 0 0 0,0-1 1 0 0,0 1-1 0 0,0-1 0 0 0,0 1 1 0 0,0 0-1 0 0,0-1 0 0 0,0 1 0 0 0,0-1 1 0 0,0 1-1 0 0,0-1 0 0 0,0 1 1 0 0,1 0-1 0 0,-1-1 0 0 0,0 1 1 0 0,0-1-1 0 0,0 1 0 0 0,0 0 0 0 0,1-1 1 0 0,-1 1-1 0 0,0 0 0 0 0,0-1 1 0 0,1 1-1 0 0,-1 0 0 0 0,0-1 1 0 0,1 1-1 0 0,-1 0 0 0 0,0 0 0 0 0,1-1 1 0 0,-1 1-1 0 0,0 0 0 0 0,1 0 1 0 0,-1 0-1 0 0,0-1 0 0 0,1 1 0 0 0,-1 0 1 0 0,1 0-1 0 0,12-5-14 0 0,-10 4 8 0 0,0 1-1 0 0,0-1 0 0 0,0 1 0 0 0,0 0 0 0 0,0 0 0 0 0,0 0 0 0 0,0 0 1 0 0,0 1-1 0 0,0-1 0 0 0,6 2 0 0 0,31 14-35 0 0,-24-10 35 0 0,79 29-6 0 0,-43-18-58 0 0,49 26-1 0 0,-62-25 12 0 0,-21-10 60 0 0,25 15 0 0 0,-22-14 10 0 0,-17-7 17 0 0,0 0 0 0 0,0 0 0 0 0,0 0-1 0 0,8 6 1 0 0,-9-4-39 0 0,-3-3-6 0 0,-1-2 117 0 0,-1 0-1 0 0,0-1 1 0 0,0 1 0 0 0,1 0 0 0 0,-1-1 0 0 0,1 1 0 0 0,-4-4 0 0 0,0-1-68 0 0,-8-6-55 0 0,-1 1 0 0 0,0 0 0 0 0,-1 1 0 0 0,0 1 0 0 0,-1 0 0 0 0,1 1 0 0 0,-31-11 0 0 0,37 16 90 0 0,1 0 0 0 0,-1-1 0 0 0,-14-10 0 0 0,21 13 1 0 0,2 1-69 0 0,0 0-1 0 0,0 0 1 0 0,-1-1 0 0 0,1 1 0 0 0,0 0-1 0 0,0 0 1 0 0,0-1 0 0 0,-1 1 0 0 0,1 0-1 0 0,0 0 1 0 0,0-1 0 0 0,0 1 0 0 0,0 0-1 0 0,0-1 1 0 0,-1 1 0 0 0,1 0 0 0 0,0-1-1 0 0,0 1 1 0 0,0 0 0 0 0,0-1-1 0 0,0 1 1 0 0,0 0 0 0 0,0-1 0 0 0,0 1-1 0 0,0 0 1 0 0,0 0 0 0 0,0-1 0 0 0,1 1-1 0 0,-1 0 1 0 0,0-1 0 0 0,0 1 0 0 0,0 0-1 0 0,0-1 1 0 0,0 1 0 0 0,1 0 0 0 0,-1 0-1 0 0,0-1 1 0 0,0 1 0 0 0,0 0-1 0 0,1 0 1 0 0,-1-1 0 0 0,0 1 0 0 0,3-10-250 0 0,2-1 49 0 0,-3 7 116 0 0,-2 4 84 0 0,1-1 0 0 0,-1 0 0 0 0,1 1-1 0 0,-1-1 1 0 0,1 0 0 0 0,-1 1-1 0 0,1-1 1 0 0,-1 1 0 0 0,1-1 0 0 0,-1 1-1 0 0,1-1 1 0 0,0 1 0 0 0,-1 0 0 0 0,2-1-1 0 0,1 0-2 0 0,-1 1-1 0 0,0 0 1 0 0,0 0-1 0 0,1 0 1 0 0,-1 0-1 0 0,0 0 0 0 0,1 0 1 0 0,3 1-1 0 0,14 5 18 0 0,-20-6-10 0 0,0 0 1 0 0,0 0-1 0 0,0-1 0 0 0,1 1 1 0 0,-1 0-1 0 0,0 0 0 0 0,0 0 1 0 0,0 0-1 0 0,0 0 0 0 0,0 0 0 0 0,0 0 1 0 0,1 1-1 0 0,-1-1 0 0 0,0 0 1 0 0,0 0-1 0 0,0 0 0 0 0,0 0 1 0 0,0 0-1 0 0,0 0 0 0 0,1 0 1 0 0,-1 0-1 0 0,0 0 0 0 0,0 0 1 0 0,0 0-1 0 0,0 0 0 0 0,0 0 0 0 0,0 1 1 0 0,0-1-1 0 0,0 0 0 0 0,0 0 1 0 0,1 0-1 0 0,-1 0 0 0 0,0 0 1 0 0,0 0-1 0 0,0 0 0 0 0,0 1 1 0 0,0-1-1 0 0,0 0 0 0 0,0 0 0 0 0,0 1 2 0 0,0-1 0 0 0,0 0 0 0 0,1 1 0 0 0,-1-1 0 0 0,0 1 0 0 0,0-1 0 0 0,0 0 0 0 0,1 1 0 0 0,-1-1-1 0 0,0 0 1 0 0,1 1 0 0 0,-1-1 0 0 0,0 0 0 0 0,0 0 0 0 0,1 1 0 0 0,-1-1 0 0 0,1 0 0 0 0,-1 0 0 0 0,0 1-1 0 0,1-1 1 0 0,-1 0 0 0 0,1 0 0 0 0,-1 0 0 0 0,0 0 0 0 0,1 0 0 0 0,1 1 501 0 0,2 1-1150 0 0,-3-2 642 0 0,0 0-1 0 0,0 0 0 0 0,0 0 0 0 0,0 0 0 0 0,0 1 1 0 0,0-1-1 0 0,0 0 0 0 0,0 1 0 0 0,0-1 1 0 0,0 1-1 0 0,0-1 0 0 0,0 1 0 0 0,0-1 0 0 0,1 2 1 0 0,-1-1-50 0 0,0-1 61 0 0,1 1-1 0 0,-1-1 0 0 0,0 1 0 0 0,0 0 0 0 0,0 0 1 0 0,0-1-1 0 0,0 1 0 0 0,0 0 0 0 0,0 0 0 0 0,0 0 1 0 0,0 0-1 0 0,0 0 0 0 0,0 0 0 0 0,1 3 0 0 0,6 5 51 0 0,3 2-47 0 0,-11-11-10 0 0,1 0 0 0 0,-1 1 0 0 0,0-1 0 0 0,1 1 0 0 0,-1-1 0 0 0,0 0 0 0 0,1 1 0 0 0,-1-1 0 0 0,0 1 0 0 0,1-1 0 0 0,-1 0 0 0 0,0 0 0 0 0,1 1 0 0 0,-1-1 0 0 0,1 0 0 0 0,-1 0 0 0 0,1 1 0 0 0,-1-1 0 0 0,1 0 0 0 0,-1 0 0 0 0,1 0 0 0 0,-1 0 0 0 0,1 0 0 0 0,0 0 0 0 0,-1 0 0 0 0,1 0 0 0 0,-1 0 0 0 0,1 0 0 0 0,-1 0 0 0 0,1 0 0 0 0,-1 0 0 0 0,1 0 0 0 0,-1 0 0 0 0,1 0 0 0 0,-1 1 0 0 0,1-1 0 0 0,-1 0 0 0 0,1 0 0 0 0,-1 0 0 0 0,1 1 0 0 0,-1-1 0 0 0,0 0 0 0 0,1 1 0 0 0,-1-1 0 0 0,1 0 0 0 0,0 1 0 0 0,6 2 0 0 0,1-3 0 0 0,-3 2-10 0 0,-4-2 395 0 0,-11-9-26 0 0,2 4-288 0 0,-1 1 1 0 0,0 0-1 0 0,0 0 1 0 0,-18-3-1 0 0,-41-6 374 0 0,-172-24 94 0 0,158 20-486 0 0,28 7-56 0 0,31 6 53 0 0,-33-3-1 0 0,-5-1 344 0 0,21 2 16 0 0,30 5-402 0 0,1 0 1 0 0,-18-5-1 0 0,19 1-23 0 0,7 5-20 0 0,9-3-166 0 0,-3 1 189 0 0,0 0 1 0 0,0 0 0 0 0,0 0 0 0 0,0 1 0 0 0,0 0 0 0 0,0 0 0 0 0,10-1 0 0 0,39 4-62 0 0,-35-1 67 0 0,66 2-35 0 0,167 15-221 0 0,-145 2 224 0 0,-61-12-115 0 0,47 16 0 0 0,-84-22 125 0 0,0 1-1 0 0,0 1 0 0 0,-1 0 0 0 0,1 0 0 0 0,-1 0 1 0 0,0 1-1 0 0,0 1 0 0 0,9 8 0 0 0,-9-9 50 0 0,-7-4-10 0 0,0 0-1 0 0,0 0 1 0 0,1 0 0 0 0,-1 0-1 0 0,0 0 1 0 0,0 0 0 0 0,0 1 0 0 0,0-1-1 0 0,0 0 1 0 0,0 0 0 0 0,1 3-1 0 0,-1-2 16 0 0,4 12 106 0 0,-2 7-60 0 0,-3-19-28 0 0,-2 2-21 0 0,1-2 26 0 0,1 4-21 0 0,-3-1 45 0 0,1-2 42 0 0,0-2-102 0 0,-6 11-43 0 0,7-11 337 0 0,1 0-226 0 0,-1 3-85 0 0,0-3-46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2:22.14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769 130 11544 0 0,'-19'3'260'0'0,"-3"1"238"0"0,-38 11 0 0 0,43-12-408 0 0,2 0 57 0 0,14-2-90 0 0,5 1-31 0 0,102 30 574 0 0,-75-21-615 0 0,7 2 14 0 0,42 22 1 0 0,-71-30 1 0 0,73 33 1455 0 0,-83-37-1354 0 0,1 0 0 0 0,0 0 0 0 0,-1 0 0 0 0,1 0 0 0 0,-1 0 0 0 0,1 0-1 0 0,-1 0 1 0 0,1 0 0 0 0,-1 0 0 0 0,0 0 0 0 0,1-1 0 0 0,-1 1 0 0 0,0 0 0 0 0,0 0 0 0 0,0-1 0 0 0,1 1 0 0 0,-1 0 0 0 0,0-1 0 0 0,0 1 0 0 0,0-1 0 0 0,0 1 0 0 0,-2 0 0 0 0,-1 0 50 0 0,0 1 0 0 0,0-1 0 0 0,0 0 0 0 0,0 0 0 0 0,-4 1 0 0 0,-20-2 56 0 0,1-1 0 0 0,0-1 0 0 0,-46-9 0 0 0,43 6-153 0 0,5 1-24 0 0,0-1 1 0 0,-28-10-1 0 0,48 13-61 0 0,0 0 0 0 0,0 0-1 0 0,0 0 1 0 0,0-1 0 0 0,1 0-1 0 0,-1 0 1 0 0,1 0-1 0 0,-4-5 1 0 0,6 7 25 0 0,1-1 0 0 0,0 1 0 0 0,0-1 0 0 0,-1 1 0 0 0,1-1 0 0 0,0 0 0 0 0,0 1 0 0 0,0-1-1 0 0,1 0 1 0 0,-1 0 0 0 0,0 0 0 0 0,1 0 0 0 0,-1 0 0 0 0,1 0 0 0 0,0 0 0 0 0,0 0 0 0 0,-1 0 0 0 0,1 0 0 0 0,1 1 0 0 0,-1-1 0 0 0,0 0 0 0 0,0 0 0 0 0,1 0 0 0 0,0-3-1 0 0,0 3-1 0 0,-1 1 0 0 0,1-1-1 0 0,0 1 1 0 0,0-1 0 0 0,0 1-1 0 0,0-1 1 0 0,0 1 0 0 0,0 0-1 0 0,1 0 1 0 0,-1-1 0 0 0,0 1-1 0 0,1 0 1 0 0,-1 0 0 0 0,0 0-1 0 0,1 0 1 0 0,0 1 0 0 0,-1-1-1 0 0,2 0 1 0 0,1-1-5 0 0,0 1 1 0 0,0 0-1 0 0,0 0 1 0 0,0 1-1 0 0,-1-1 1 0 0,7 1-1 0 0,-1 0 6 0 0,1 1 0 0 0,-1 0 0 0 0,0 1-1 0 0,0 0 1 0 0,0 0 0 0 0,-1 1-1 0 0,17 7 1 0 0,-6 0-2 0 0,0 0-1 0 0,20 17 0 0 0,-35-25 19 0 0,0 0 0 0 0,-1 1 0 0 0,0 0-1 0 0,1 0 1 0 0,-1 0 0 0 0,0 0 0 0 0,0 0-1 0 0,-1 1 1 0 0,1 0 0 0 0,-1-1-1 0 0,0 1 1 0 0,0 0 0 0 0,0 0 0 0 0,0 0-1 0 0,-1 0 1 0 0,1 0 0 0 0,-1 0 0 0 0,0 1-1 0 0,0 5 1 0 0,-2-7 6 0 0,0-1-1 0 0,-1 0 1 0 0,0 1-1 0 0,1-1 1 0 0,-1 0 0 0 0,0 0-1 0 0,0 0 1 0 0,0 0-1 0 0,0-1 1 0 0,0 1 0 0 0,-1 0-1 0 0,-2 1 1 0 0,0-2 0 0 0,-1 0 0 0 0,1-1 0 0 0,0 0 0 0 0,-1 1 0 0 0,1-2 0 0 0,-1 1 0 0 0,-7-2 0 0 0,4 0-12 0 0,1 0 0 0 0,-1 0-1 0 0,1-1 1 0 0,-1 0 0 0 0,1-1 0 0 0,0 0 0 0 0,0 0 0 0 0,1-1 0 0 0,-1 0 0 0 0,1 0 0 0 0,0-1 0 0 0,0 0-1 0 0,1 0 1 0 0,-12-14 0 0 0,15 16-17 0 0,-1-1 0 0 0,1 0-1 0 0,0 0 1 0 0,0 0 0 0 0,1 0-1 0 0,-1 0 1 0 0,1-1 0 0 0,0 1-1 0 0,1-1 1 0 0,-1 1 0 0 0,1-1-1 0 0,0 0 1 0 0,1 0 0 0 0,-1 1-1 0 0,1-1 1 0 0,0 0 0 0 0,1 0-1 0 0,-1 0 1 0 0,1 1 0 0 0,0-1-1 0 0,0 0 1 0 0,1 1 0 0 0,3-9-1 0 0,-4 13 14 0 0,1-5-9 0 0,0 0 0 0 0,1 1 1 0 0,0-1-1 0 0,0 1 0 0 0,0 0 0 0 0,1 0 1 0 0,0 0-1 0 0,0 0 0 0 0,0 1 1 0 0,0-1-1 0 0,1 1 0 0 0,0 0 1 0 0,0 0-1 0 0,0 1 0 0 0,7-4 0 0 0,-11 6 68 0 0,-1 1-54 0 0,1 0-1 0 0,-1 0 1 0 0,0 0 0 0 0,1 0-1 0 0,-1 0 1 0 0,0 0 0 0 0,0 0-1 0 0,1 0 1 0 0,-1 0 0 0 0,0 1-1 0 0,0-1 1 0 0,1 0 0 0 0,-1 0-1 0 0,0 0 1 0 0,0 0 0 0 0,0 1-1 0 0,1-1 1 0 0,-1 0 0 0 0,0 0-1 0 0,0 0 1 0 0,0 1 0 0 0,0-1-1 0 0,0 0 1 0 0,1 0-1 0 0,-1 1 1 0 0,0-1 0 0 0,0 0-1 0 0,0 0 1 0 0,0 1 0 0 0,0-1-1 0 0,0 0 1 0 0,0 0 0 0 0,0 1-1 0 0,0-1 1 0 0,0 0 0 0 0,0 0-1 0 0,0 1 1 0 0,0-1 0 0 0,0 0-1 0 0,0 0 1 0 0,0 1 0 0 0,0-1-1 0 0,0 0 1 0 0,0 0 0 0 0,0 1-1 0 0,-1-1 1 0 0,1 0 0 0 0,0 0-1 0 0,0 1 1 0 0,0-1 0 0 0,0 0-1 0 0,0 0 1 0 0,-1 0 0 0 0,1 1-1 0 0,-11 13 153 0 0,9-12-137 0 0,-92 64 184 0 0,76-55-219 0 0,-1 0 0 0 0,-1-1 0 0 0,-27 9 0 0 0,14-10 32 0 0,-1-1 0 0 0,0-2-1 0 0,-58 4 1 0 0,-4 0-20 0 0,56-6 3 0 0,-48-1 0 0 0,54 1-64 0 0,33-5-2 0 0,1-1 33 0 0,0 0 0 0 0,1 0 0 0 0,0 0 0 0 0,0 0 0 0 0,-1 0 0 0 0,1 0 0 0 0,0 0 0 0 0,0 0 0 0 0,1 0 0 0 0,1-2 1 0 0,-2 2 0 0 0,14-12-40 0 0,-15 14 70 0 0,0-1 0 0 0,0 1 0 0 0,0-1 0 0 0,0 1 0 0 0,1 0 0 0 0,-1-1 0 0 0,0 1 0 0 0,0-1 0 0 0,0 1 0 0 0,1 0 0 0 0,-1-1 0 0 0,0 1 0 0 0,1 0 0 0 0,-1-1 0 0 0,0 1 0 0 0,1 0 0 0 0,-1 0 0 0 0,0-1 0 0 0,1 1 0 0 0,-1 0 0 0 0,1 0 0 0 0,-1 0 0 0 0,0-1 0 0 0,1 1 0 0 0,-1 0 0 0 0,1 0 0 0 0,-1 0 0 0 0,1 0 0 0 0,0 0 0 0 0,0 0-10 0 0,30-11-64 0 0,-26 11 76 0 0,9-1 0 0 0,16 2 0 0 0,-25-1 1 0 0,-4-1 0 0 0,1 1-1 0 0,-1 0 1 0 0,1 0 0 0 0,-1 0-1 0 0,1 0 1 0 0,-1 0-1 0 0,0 0 1 0 0,1 0-1 0 0,-1 1 1 0 0,1-1 0 0 0,-1 1-1 0 0,1-1 1 0 0,-1 1-1 0 0,0-1 1 0 0,1 1 0 0 0,1 1-1 0 0,-4-1 55 0 0,-3 4 191 0 0,-11-4-184 0 0,9-1-49 0 0,0 0 0 0 0,0 0 0 0 0,0 0 0 0 0,1 0-1 0 0,-1-1 1 0 0,-6-2 0 0 0,2 1-13 0 0,1 1 0 0 0,0-1 0 0 0,0 2 0 0 0,-13-1 0 0 0,7 3 0 0 0,13-1 0 0 0,-1 0 0 0 0,1-1 0 0 0,-1 1 0 0 0,0-1 0 0 0,1 0 0 0 0,-1 0 0 0 0,1 0 0 0 0,-1 0 0 0 0,0 0 0 0 0,1-1 0 0 0,-1 1 0 0 0,1-1 0 0 0,-1 0 0 0 0,1 0 0 0 0,-1 0 0 0 0,1 0 0 0 0,0 0 0 0 0,-3-2 0 0 0,4 3-7 0 0,1-1 1 0 0,-1 0-1 0 0,1 1 0 0 0,-1-1 0 0 0,1 0 0 0 0,-1 1 0 0 0,1-1 0 0 0,-1 0 0 0 0,1 0 0 0 0,0 1 0 0 0,0-1 0 0 0,-1 0 0 0 0,1 0 0 0 0,0 0 1 0 0,0 1-1 0 0,0-1 0 0 0,0 0 0 0 0,0 0 0 0 0,0 0 0 0 0,0 1 0 0 0,0-1 0 0 0,0 0 0 0 0,0 0 0 0 0,0 0 0 0 0,1 0 0 0 0,-1 1 0 0 0,0-1 1 0 0,1 0-1 0 0,-1 0 0 0 0,0 1 0 0 0,2-2 0 0 0,13-23-189 0 0,-14 24 189 0 0,16-23-157 0 0,27-34 47 0 0,-40 53 108 0 0,1 0-1 0 0,0 0 0 0 0,1 0 0 0 0,-1 1 0 0 0,1-1 0 0 0,0 1 0 0 0,11-5 0 0 0,-13 7 10 0 0,-1 1 0 0 0,1 0 0 0 0,-1 0 0 0 0,1 0 0 0 0,-1 0 0 0 0,1 0 0 0 0,0 1 0 0 0,0 0 0 0 0,6 0 0 0 0,7 3 0 0 0,-13-1 0 0 0,-3-2 3 0 0,0 0 1 0 0,0 1-1 0 0,0-1 0 0 0,1 0 0 0 0,-1 1 0 0 0,0-1 0 0 0,0 1 0 0 0,0-1 0 0 0,0 1 0 0 0,0-1 0 0 0,0 1 0 0 0,0 0 0 0 0,0 0 0 0 0,0-1 0 0 0,0 1 0 0 0,0 0 0 0 0,0 0 0 0 0,-1 0 0 0 0,1 0 0 0 0,0 0 1 0 0,-1 0-1 0 0,1 0 0 0 0,-1 0 0 0 0,1 0 0 0 0,0 2 0 0 0,-1-2 5 0 0,0 0 1 0 0,0 0 0 0 0,0 0-1 0 0,0 1 1 0 0,0-1 0 0 0,0 0-1 0 0,-1 0 1 0 0,1 0 0 0 0,0 0-1 0 0,-1 1 1 0 0,1-1 0 0 0,-1 0-1 0 0,1 0 1 0 0,-1 0 0 0 0,1 0-1 0 0,-2 2 1 0 0,-2 0 5 0 0,1 1-1 0 0,-1-1 1 0 0,0 1-1 0 0,0-1 1 0 0,0 0-1 0 0,0 0 1 0 0,0-1-1 0 0,-1 1 1 0 0,1-1-1 0 0,-1 0 0 0 0,0 0 1 0 0,1-1-1 0 0,-1 0 1 0 0,0 1-1 0 0,0-1 1 0 0,-10 0-1 0 0,2-1 9 0 0,-1 1-1 0 0,-21 3 0 0 0,27-3-21 0 0,2-1-21 0 0,5 0-79 0 0,17-19-208 0 0,-12 16 297 0 0,0 1 0 0 0,1 0 0 0 0,-1-1-1 0 0,1 1 1 0 0,-1 1 0 0 0,1-1 0 0 0,0 1 0 0 0,0 0 0 0 0,-1 0-1 0 0,1 0 1 0 0,0 1 0 0 0,9-1 0 0 0,-7 2 5 0 0,-1 0 0 0 0,1 1 1 0 0,-1-1-1 0 0,0 1 0 0 0,0 0 0 0 0,0 1 1 0 0,0-1-1 0 0,0 1 0 0 0,6 5 0 0 0,39 23 11 0 0,135 79-142 0 0,84 12 58 0 0,-179-85 72 0 0,3 0 18 0 0,2-5 1 0 0,155 31-1 0 0,99 8-23 0 0,-16 21 72 0 0,-163-38-101 0 0,-168-54 36 0 0,83 22-100 0 0,-74-20 114 0 0,0 0-1 0 0,1-1 1 0 0,0 0 0 0 0,-1-1 0 0 0,14-2 0 0 0,-9-5 151 0 0,-30-7 194 0 0,7 8-275 0 0,0 0-1 0 0,0 0 0 0 0,-1 0 0 0 0,1 1 0 0 0,-1 0 0 0 0,-13-7 0 0 0,-48-20 71 0 0,-55-29-98 0 0,5 2 121 0 0,16 11 253 0 0,91 43-484 0 0,1 0-1 0 0,0-1 1 0 0,-14-10-1 0 0,23 15 61 0 0,0 0 2 0 0,0 0-1 0 0,0 0 1 0 0,-1-1-1 0 0,1 1 1 0 0,0-1 0 0 0,0 1-1 0 0,0 0 1 0 0,1-1-1 0 0,-1 0 1 0 0,0 1 0 0 0,0-1-1 0 0,1 1 1 0 0,-1-1-1 0 0,1 0 1 0 0,0 1-1 0 0,-1-1 1 0 0,1 0 0 0 0,0 0-1 0 0,0 1 1 0 0,0-1-1 0 0,0 0 1 0 0,0 0 0 0 0,1 1-1 0 0,-1-1 1 0 0,0 0-1 0 0,1 1 1 0 0,-1-1-1 0 0,2-1 1 0 0,0-3-38 0 0,0 0-1 0 0,0 1 1 0 0,1-1 0 0 0,0 1 0 0 0,0 0-1 0 0,7-8 1 0 0,2 0-77 0 0,0 1 1 0 0,1 0-1 0 0,0 1 1 0 0,17-11-1 0 0,61-30-102 0 0,-64 40 197 0 0,1 1 1 0 0,1 2-1 0 0,39-8 0 0 0,182-19 23 0 0,-227 34-1 0 0,10-1 118 0 0,-32 3 327 0 0,-13 3 8 0 0,6-2-383 0 0,0 0 0 0 0,0 0 1 0 0,0 0-1 0 0,0-1 0 0 0,0 0 1 0 0,-6-1-1 0 0,-19 1-17 0 0,-59 6-16 0 0,-33 4-471 0 0,119-9 426 0 0,-8 1-4 0 0,-1-1-1 0 0,0 0 1 0 0,0-1 0 0 0,-26-2-1 0 0,39 2-1 0 0,0 0 1 0 0,0 0-1 0 0,0 0 0 0 0,-1 0 0 0 0,1 0 0 0 0,0 0 0 0 0,0 0 0 0 0,0 0 0 0 0,0-1 0 0 0,0 1 0 0 0,-1 0 0 0 0,1 0 0 0 0,0 0 1 0 0,0 0-1 0 0,0 0 0 0 0,0 0 0 0 0,0 0 0 0 0,0 0 0 0 0,0-1 0 0 0,0 1 0 0 0,-1 0 0 0 0,1 0 0 0 0,0 0 0 0 0,0 0 0 0 0,0 0 1 0 0,0-1-1 0 0,0 1 0 0 0,0 0 0 0 0,0 0 0 0 0,0 0 0 0 0,0 0 0 0 0,0-1 0 0 0,0 1 0 0 0,0 0 0 0 0,0 0 0 0 0,0 0 0 0 0,0 0 1 0 0,0 0-1 0 0,0-1 0 0 0,0 1 0 0 0,0 0 0 0 0,0 0 0 0 0,0 0 0 0 0,0 0 0 0 0,1 0 0 0 0,-1-1 0 0 0,7-10-277 0 0,-4 8 258 0 0,0 1 0 0 0,0-1 1 0 0,0 0-1 0 0,0 1 0 0 0,5-3 0 0 0,8-1 87 0 0,1 0 0 0 0,0 2 0 0 0,0 0 0 0 0,0 1-1 0 0,34-1 1 0 0,-20 1-68 0 0,-31 3 10 0 0,39-2-10 0 0,-36 1 19 0 0,0 1-1 0 0,0 1 1 0 0,0-1-1 0 0,-1 0 1 0 0,1 1-1 0 0,0-1 1 0 0,0 1-1 0 0,0 0 0 0 0,0 0 1 0 0,2 2-1 0 0,-4-3 8 0 0,0 1 0 0 0,-1 0 0 0 0,1 0 0 0 0,0 0 0 0 0,-1 0 0 0 0,1-1 1 0 0,-1 1-1 0 0,1 0 0 0 0,-1 0 0 0 0,0 0 0 0 0,1 0 0 0 0,-1 0 0 0 0,0 0 0 0 0,0 0 0 0 0,1 0 0 0 0,-1 0 0 0 0,0 0 0 0 0,0 0 0 0 0,0 0 0 0 0,-1 1 0 0 0,1-1 0 0 0,0 0 0 0 0,0 0 0 0 0,0 0 0 0 0,-1 0 0 0 0,1 0 0 0 0,0 0 0 0 0,-2 1 0 0 0,1 2 25 0 0,-1 0-1 0 0,0 0 1 0 0,0 0 0 0 0,-1 0 0 0 0,-2 4-1 0 0,-8 6-98 0 0,0-1 0 0 0,-1-1-1 0 0,-1 0 1 0 0,1-1 0 0 0,-29 16-1 0 0,-85 44-302 0 0,108-60 365 0 0,17-8 19 0 0,0-1 0 0 0,0 0 0 0 0,0 0-1 0 0,0 0 1 0 0,-1-1 0 0 0,1 1 0 0 0,0-1 0 0 0,-1 0 0 0 0,1 0 0 0 0,-1 0-1 0 0,1 0 1 0 0,-1 0 0 0 0,-4-1 0 0 0,21-16-160 0 0,-9 11 145 0 0,0 1 1 0 0,1-1-1 0 0,0 1 0 0 0,0 0 1 0 0,0 0-1 0 0,1 0 0 0 0,-1 1 1 0 0,1 0-1 0 0,9-4 0 0 0,-5 3-121 0 0,-1 0-1 0 0,16-11 0 0 0,-25 15 111 0 0,8-1 306 0 0,-5 1 154 0 0,-6 0-96 0 0,-1 1-242 0 0,1-1 0 0 0,0 1-1 0 0,0-1 1 0 0,0 1-1 0 0,1 0 1 0 0,-1 0 0 0 0,0 0-1 0 0,0 1 1 0 0,-4 2-1 0 0,-25 19 1 0 0,24-18-174 0 0,-2 4 37 0 0,0 1 0 0 0,1 0 1 0 0,0 0-1 0 0,0 1 0 0 0,-8 13 1 0 0,8-11-17 0 0,-1 0 1 0 0,0-1 0 0 0,-17 17-1 0 0,9-16-63 0 0,17-12-146 0 0,10-7 60 0 0,5-1 49 0 0,-12 6 115 0 0,1-1 0 0 0,0 1 0 0 0,0-1 0 0 0,-1 1 0 0 0,1-1 0 0 0,-1 0-1 0 0,1 0 1 0 0,2-4 0 0 0,2-2-11 0 0,5-7-132 0 0,1 0 0 0 0,0 1 0 0 0,31-24 0 0 0,34-14-5621 0 0,-36 20-402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3:12.02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447 449 4608 0 0,'-6'-1'76'0'0,"0"1"0"0"0,0-1 0 0 0,-1 1-1 0 0,1 0 1 0 0,-1 1 0 0 0,1 0 0 0 0,-7 1 0 0 0,-23 2 1829 0 0,-10 0-180 0 0,23 5-1340 0 0,9-3 2390 0 0,21-21-2708 0 0,-6 10-67 0 0,0-1 1 0 0,0 1-1 0 0,1 0 0 0 0,0 0 1 0 0,0 0-1 0 0,0 1 1 0 0,1-1-1 0 0,0 0 1 0 0,0 1-1 0 0,6-8 0 0 0,-5 6 6 0 0,9-14 23 0 0,11-24 0 0 0,11-17-33 0 0,-6 18 59 0 0,34-45 144 0 0,-55 79-149 0 0,4-5 78 0 0,1-1-1 0 0,0 2 1 0 0,17-14-1 0 0,-11 12-5 0 0,-14 10-43 0 0,1 0 0 0 0,0 0-1 0 0,1 0 1 0 0,-1 1 0 0 0,1 0 0 0 0,12-5 0 0 0,-10 5 49 0 0,-8 3 230 0 0,0 1-340 0 0,0 0 0 0 0,-1 1 0 0 0,1-1 0 0 0,-1 0 0 0 0,1 1 0 0 0,-1-1 0 0 0,1 0 0 0 0,-1 1-1 0 0,1-1 1 0 0,-1 1 0 0 0,1-1 0 0 0,-1 1 0 0 0,1-1 0 0 0,-1 1 0 0 0,1 0 0 0 0,-2 1 5 0 0,0 1 1 0 0,1 0 0 0 0,-1-1-1 0 0,1 1 1 0 0,-1-1-1 0 0,1 1 1 0 0,0 3 0 0 0,0-4-13 0 0,0 0 1 0 0,0 0 0 0 0,0 0-1 0 0,0 0 1 0 0,0 0 0 0 0,-1 0-1 0 0,1 1 1 0 0,-1-1 0 0 0,0 0-1 0 0,1 0 1 0 0,-1 0 0 0 0,0 0-1 0 0,-2 2 1 0 0,-16 28 99 0 0,16-24-96 0 0,-1-1 0 0 0,0-1 0 0 0,-9 12 0 0 0,8-12-18 0 0,0 1 1 0 0,-7 13-1 0 0,10-16-4 0 0,0-2-5 0 0,0 0 1 0 0,1 0-1 0 0,-1 0 1 0 0,0 0-1 0 0,0 0 0 0 0,-4 2 1 0 0,-6 7-35 0 0,9-8 41 0 0,1 0 5 0 0,0 0-1 0 0,0-1 0 0 0,-1 1 1 0 0,1-1-1 0 0,-1 1 0 0 0,0-1 1 0 0,1 0-1 0 0,-5 2 1 0 0,-3-1 22 0 0,9-5 58 0 0,1 2 51 0 0,3-9 161 0 0,2-1-22 0 0,6-7 172 0 0,5 0-137 0 0,21-28 0 0 0,-13 3-134 0 0,-23 41-118 0 0,-6 1 65 0 0,3 1-109 0 0,0-1 1 0 0,0 0-1 0 0,0 1 0 0 0,0-1 1 0 0,1 1-1 0 0,-1 0 1 0 0,0 0-1 0 0,0 0 0 0 0,0 0 1 0 0,1 0-1 0 0,-1 0 1 0 0,-2 2-1 0 0,-21 21 73 0 0,20-18-73 0 0,-99 111 109 0 0,14-14-217 0 0,52-59 30 0 0,22-23 45 0 0,-22 19-1 0 0,32-36 26 0 0,5-6 0 0 0,2-3 8 0 0,11-20 152 0 0,1 1 1 0 0,2 0-1 0 0,0 2 0 0 0,21-26 1 0 0,-6 8-180 0 0,-11 13 26 0 0,-10 13 16 0 0,2-1-1 0 0,15-16 1 0 0,-23 28-17 0 0,67-62 127 0 0,-64 60-132 0 0,1 0 1 0 0,0 0 0 0 0,0 1 0 0 0,0-1 0 0 0,1 2 0 0 0,-1-1 0 0 0,1 1 0 0 0,0 0 0 0 0,11-2-1 0 0,-19 5-1 0 0,1 0-1 0 0,-1-1 0 0 0,0 1 0 0 0,1 0 0 0 0,-1 0 1 0 0,0 0-1 0 0,1 0 0 0 0,-1 0 0 0 0,1 0 0 0 0,-1 0 0 0 0,0 0 1 0 0,1 0-1 0 0,-1 0 0 0 0,0 0 0 0 0,1 0 0 0 0,-1 0 1 0 0,1 0-1 0 0,-1 0 0 0 0,0 0 0 0 0,1 0 0 0 0,-1 0 0 0 0,0 0 1 0 0,1 1-1 0 0,-1-1 0 0 0,0 0 0 0 0,1 0 0 0 0,-1 0 1 0 0,0 1-1 0 0,0-1 0 0 0,1 0 0 0 0,-1 0 0 0 0,0 1 0 0 0,1-1 1 0 0,-1 0-1 0 0,0 0 0 0 0,0 1 0 0 0,0-1 0 0 0,0 0 1 0 0,1 1-1 0 0,-1-1 0 0 0,0 1 0 0 0,0-1 0 0 0,0 0 1 0 0,0 1-1 0 0,0-1 0 0 0,0 0 0 0 0,0 1 0 0 0,0 0 3 0 0,1 0 2 0 0,-1 0-1 0 0,1 0 0 0 0,-1 0 1 0 0,0 1-1 0 0,1-1 0 0 0,-1 0 0 0 0,0 0 1 0 0,0 0-1 0 0,0 1 0 0 0,0-1 0 0 0,0 0 1 0 0,0 0-1 0 0,0 0 0 0 0,-1 1 0 0 0,1-1 1 0 0,0 0-1 0 0,-1 2 0 0 0,-12 18 48 0 0,0 0-41 0 0,3 1-43 0 0,0 0-1 0 0,-21 28 0 0 0,11-21-47 0 0,-75 96-579 0 0,59-80 547 0 0,18-22 93 0 0,-25 25-1 0 0,56-63 245 0 0,-1 1 0 0 0,11-18-1 0 0,11-14 34 0 0,-20 28-200 0 0,2 1 0 0 0,0 0 0 0 0,27-21 0 0 0,-35 34-58 0 0,-1 6 11 0 0,-7-1-7 0 0,0 0-1 0 0,0 0 0 0 0,0 0 1 0 0,0 0-1 0 0,0 0 1 0 0,0 0-1 0 0,0 0 1 0 0,0-1-1 0 0,0 1 1 0 0,0 0-1 0 0,-1 0 1 0 0,1 0-1 0 0,0 0 0 0 0,0 0 1 0 0,-1-1-1 0 0,1 1 1 0 0,-1 1-1 0 0,-10 16 43 0 0,11-18-41 0 0,-157 213-57 0 0,151-205 22 0 0,-27 41-61 0 0,24-34 48 0 0,-1 0 0 0 0,-15 19 0 0 0,14-23 29 0 0,74-110 289 0 0,-8 18-15 0 0,35-46 29 0 0,-71 100-289 0 0,-12 17 0 0 0,0 0 0 0 0,0 1 0 0 0,0 0 0 0 0,15-12 0 0 0,-18 18 0 0 0,-1-1 0 0 0,1 1 0 0 0,-1-1 0 0 0,5-7 0 0 0,-8 11 0 0 0,-36 60 64 0 0,-19 18-192 0 0,-48 59-218 0 0,41-57 102 0 0,-6 7 106 0 0,26-46 42 0 0,45-55 67 0 0,18-40 316 0 0,29-51-1 0 0,36-48 10 0 0,-76 136-273 0 0,80-128 77 0 0,-86 139-88 0 0,0-1 1 0 0,-1 1-1 0 0,3-8 0 0 0,-4 8-11 0 0,1 0 0 0 0,0 0 0 0 0,6-8 0 0 0,-5 6 8 0 0,-6 5 26 0 0,1 3-34 0 0,0 0 0 0 0,0 0 0 0 0,0 0 0 0 0,0 1 0 0 0,1-1 1 0 0,-1 0-1 0 0,0 1 0 0 0,0-1 0 0 0,1 1 0 0 0,-1-1 0 0 0,0 1 1 0 0,1-1-1 0 0,-1 1 0 0 0,1 0 0 0 0,-1-1 0 0 0,0 1 0 0 0,0 1 0 0 0,-179 222-699 0 0,149-189 448 0 0,-41 38 0 0 0,-1-1 16 0 0,52-47 138 0 0,9-11 550 0 0,-1 0-1 0 0,-25 21 0 0 0,34-32-881 0 0,4-5 108 0 0,6-7-46 0 0,12-14 372 0 0,37-47 394 0 0,-4 4-84 0 0,57-64 13 0 0,-37 42-226 0 0,-63 80-103 0 0,-1 4 0 0 0,-4 6 0 0 0,-3 3 0 0 0,0 1 0 0 0,-1 0 0 0 0,0 0 0 0 0,-1 0 0 0 0,-3 10 0 0 0,0 1 0 0 0,-6 16-95 0 0,0 0-1 0 0,-3 0 0 0 0,-18 32 1 0 0,15-34-30 0 0,-14 30-86 0 0,-30 54-135 0 0,51-99 286 0 0,6-9 5 0 0,9-14 5 0 0,9-11 28 0 0,14-29 0 0 0,-6 9 59 0 0,80-145 373 0 0,-40 68-240 0 0,-53 100-125 0 0,-2 0-4 0 0,1 2 1 0 0,1-1 0 0 0,16-18-1 0 0,-24 30-32 0 0,1 0 0 0 0,-1 0 0 0 0,1 0 0 0 0,-1 0 0 0 0,0 0-1 0 0,0 0 1 0 0,0 0 0 0 0,1-5 0 0 0,-1 2 66 0 0,-5 7-46 0 0,-5 8 36 0 0,-34 74 131 0 0,-8 6-201 0 0,-106 205-270 0 0,156-294 273 0 0,-1 4-17 0 0,-1-1 0 0 0,1 1 0 0 0,1 0 0 0 0,-1-1 0 0 0,1 1 0 0 0,-1 0 0 0 0,1 0 0 0 0,1 0 0 0 0,-1 10 0 0 0,1-15 17 0 0,0 0-1 0 0,1 1 0 0 0,-1-1 0 0 0,0 0 0 0 0,0 1 0 0 0,1-1 0 0 0,-1 0 0 0 0,0 1 0 0 0,1-1 0 0 0,-1 0 0 0 0,0 0 0 0 0,1 0 0 0 0,-1 1 1 0 0,1-1-1 0 0,-1 0 0 0 0,0 0 0 0 0,1 0 0 0 0,-1 0 0 0 0,1 0 0 0 0,-1 0 0 0 0,0 0 0 0 0,1 0 0 0 0,-1 0 0 0 0,1 0 0 0 0,-1 0 0 0 0,0 0 0 0 0,1 0 1 0 0,-1 0-1 0 0,1 0 0 0 0,-1 0 0 0 0,0 0 0 0 0,1 0 0 0 0,-1-1 0 0 0,1 1 0 0 0,13-6-76 0 0,-2-2 43 0 0,0-1 0 0 0,0-1 0 0 0,-1 0 0 0 0,0 0 0 0 0,13-17-1 0 0,7-6 178 0 0,137-127 391 0 0,-114 110-436 0 0,-31 32-49 0 0,0 1 0 0 0,46-25 0 0 0,-65 39-45 0 0,0 1-1 0 0,1 0 1 0 0,0 0 0 0 0,0 0-1 0 0,-1 1 1 0 0,11-2-1 0 0,-15 3 2 0 0,1 0-1 0 0,0 0 0 0 0,0-1 1 0 0,-1 1-1 0 0,1 0 1 0 0,0 0-1 0 0,-1 0 1 0 0,1 0-1 0 0,0 0 1 0 0,0 0-1 0 0,-1 1 1 0 0,1-1-1 0 0,0 0 0 0 0,-1 0 1 0 0,1 0-1 0 0,0 1 1 0 0,-1-1-1 0 0,1 0 1 0 0,0 1-1 0 0,-1-1 1 0 0,1 1-1 0 0,-1-1 1 0 0,1 0-1 0 0,-1 1 0 0 0,1-1 1 0 0,-1 1-1 0 0,1 0 1 0 0,-1-1-1 0 0,1 1 1 0 0,-1-1-1 0 0,1 1 1 0 0,-1 0-1 0 0,0-1 1 0 0,0 1-1 0 0,1 0 0 0 0,-1 0 1 0 0,1 1 13 0 0,0 1 18 0 0,0 1 1 0 0,0 0-1 0 0,-1-1 1 0 0,1 1-1 0 0,-1 0 1 0 0,0 0-1 0 0,0-1 1 0 0,0 1-1 0 0,0 0 1 0 0,-1 0-1 0 0,1-1 1 0 0,-1 1-1 0 0,0 0 1 0 0,0-1 0 0 0,-3 6-1 0 0,-1 10 68 0 0,0-5-139 0 0,0 0 0 0 0,-1-1-1 0 0,0 0 1 0 0,-1 1 0 0 0,-1-2 0 0 0,0 1-1 0 0,-9 10 1 0 0,-6 10-27 0 0,-29 38-256 0 0,-66 71 1 0 0,109-132 260 0 0,-11 12-173 0 0,0-2 0 0 0,-41 32-1 0 0,52-46 210 0 0,9-6 23 0 0,0 0 0 0 0,0 0 0 0 0,0 0 0 0 0,-1 0 0 0 0,1 0 0 0 0,0 0 0 0 0,0 0 0 0 0,-1 1 0 0 0,1-1 0 0 0,0 0 0 0 0,0 0 0 0 0,0 0 0 0 0,-1 0 0 0 0,1 0 0 0 0,0 0 0 0 0,0 0 0 0 0,-1 0 0 0 0,1 0 0 0 0,0 0 0 0 0,0 0 0 0 0,-1 0 0 0 0,1-1 0 0 0,0 1 0 0 0,0 0 0 0 0,0 0 0 0 0,-1 0 0 0 0,1 0 0 0 0,0 0 0 0 0,0 0 0 0 0,0 0 0 0 0,-1-1 0 0 0,1 1 0 0 0,0 0 0 0 0,0 0 0 0 0,0 0 0 0 0,0 0 0 0 0,-1-1 0 0 0,1 1 0 0 0,0 0 0 0 0,0 0 0 0 0,0 0 0 0 0,0-1 0 0 0,0 1 0 0 0,0 0 0 0 0,0 0 0 0 0,0-1 0 0 0,0 1 0 0 0,0 0 0 0 0,0 0 0 0 0,0-1 0 0 0,0 1 0 0 0,0 0 0 0 0,0 0 0 0 0,0 0 0 0 0,0-1 0 0 0,0 1 0 0 0,0 0 0 0 0,1-6 19 0 0,0 0 1 0 0,0 0-1 0 0,0 1 0 0 0,1-1 0 0 0,0 1 0 0 0,0-1 0 0 0,4-4 0 0 0,2-9-4 0 0,7-17 86 0 0,2 1 0 0 0,2 1-1 0 0,1 0 1 0 0,1 1 0 0 0,44-49-1 0 0,-56 70-60 0 0,2 1-1 0 0,-1 1 0 0 0,1 0 0 0 0,20-14 0 0 0,-9 9 8 0 0,-8 6-37 0 0,22-13 0 0 0,-31 20-11 0 0,0 0 1 0 0,1 0 0 0 0,-1 0 0 0 0,0 0-1 0 0,1 1 1 0 0,-1 0 0 0 0,1 0 0 0 0,8 0-1 0 0,-13 1 1 0 0,4 0 0 0 0,1 0 0 0 0,0 1 0 0 0,11 1 0 0 0,-16-2 0 0 0,0 1 0 0 0,0-1 0 0 0,0 1 0 0 0,1-1 0 0 0,-1 1 0 0 0,0-1 0 0 0,0 1 0 0 0,0-1 0 0 0,0 1 0 0 0,0 0 0 0 0,0 0 0 0 0,0 0 0 0 0,0-1 0 0 0,0 1 0 0 0,0 0 0 0 0,0 0 0 0 0,-1 0 0 0 0,1 0 0 0 0,0 1 0 0 0,-1-1 0 0 0,1 0 0 0 0,-1 0 0 0 0,2 2 0 0 0,-1 1 2 0 0,1 3 11 0 0,-1 0-1 0 0,1-1 1 0 0,0 11 0 0 0,-3-14-12 0 0,1-1 0 0 0,0 1 0 0 0,0 0 0 0 0,-1 0 0 0 0,1-1 0 0 0,-1 1 0 0 0,0 0 0 0 0,0-1 0 0 0,0 1-1 0 0,0-1 1 0 0,-3 5 0 0 0,-13 27 0 0 0,13-24-32 0 0,-1-1 0 0 0,-10 16 0 0 0,4-9-19 0 0,-3 4-50 0 0,-1 0 1 0 0,-35 34 0 0 0,28-35 61 0 0,-1 0 0 0 0,0-2-1 0 0,-2 0 1 0 0,-28 14-1 0 0,51-30 40 0 0,0 0-1 0 0,0 0 1 0 0,0-1-1 0 0,0 1 1 0 0,0 0-1 0 0,0-1 0 0 0,0 0 1 0 0,0 1-1 0 0,0-1 1 0 0,-1 0-1 0 0,1 0 1 0 0,0 0-1 0 0,0 0 0 0 0,-4-1 1 0 0,5 1 3 0 0,0-1 0 0 0,0 1 0 0 0,0-1 0 0 0,0 1 0 0 0,0-1 0 0 0,0 0 0 0 0,0 1 1 0 0,0-1-1 0 0,0 0 0 0 0,1 1 0 0 0,-1-1 0 0 0,0 0 0 0 0,1 0 0 0 0,-1 0 0 0 0,0 0 0 0 0,1 0 0 0 0,-1 0 1 0 0,1 0-1 0 0,-1 0 0 0 0,1 0 0 0 0,0 0 0 0 0,-1 0 0 0 0,1 0 0 0 0,0 0 0 0 0,0 0 0 0 0,0 0 0 0 0,0 0 1 0 0,0 0-1 0 0,0-2 0 0 0,0-2 20 0 0,1 1 1 0 0,0-1-1 0 0,0 1 1 0 0,0-1-1 0 0,0 1 1 0 0,1-1-1 0 0,0 1 1 0 0,0 0-1 0 0,0 0 1 0 0,0 0-1 0 0,1 0 1 0 0,4-6-1 0 0,6-6-6 0 0,23-21-1 0 0,-19 20 58 0 0,3-1-14 0 0,0 0-1 0 0,26-16 1 0 0,-23 16-73 0 0,0 0 12 0 0,-18 13-18 0 0,1 0 1 0 0,1 0-1 0 0,-1 1 1 0 0,1-1 0 0 0,-1 1-1 0 0,9-3 1 0 0,9-3-105 0 0,-15 5 167 0 0,1 1 0 0 0,0 0 0 0 0,18-5 0 0 0,-13 9 35 0 0,-11 0-83 0 0,-1 1 0 0 0,0 0-1 0 0,1 0 1 0 0,-1 0-1 0 0,0 0 1 0 0,1 0-1 0 0,-1 1 1 0 0,0-1-1 0 0,3 3 1 0 0,-4-3 1 0 0,-1 0-1 0 0,0 0 1 0 0,0 0 0 0 0,0 0-1 0 0,1 0 1 0 0,-1 1 0 0 0,0-1 0 0 0,0 0-1 0 0,0 1 1 0 0,-1-1 0 0 0,1 0-1 0 0,0 1 1 0 0,0-1 0 0 0,-1 1-1 0 0,1-1 1 0 0,-1 1 0 0 0,0 0 0 0 0,1-1-1 0 0,-1 1 1 0 0,0 2 0 0 0,5 13-48 0 0,-4-16 47 0 0,-1 0 0 0 0,1 1-1 0 0,0-1 1 0 0,-1 1-1 0 0,1-1 1 0 0,-1 0 0 0 0,0 1-1 0 0,1-1 1 0 0,-1 1 0 0 0,0-1-1 0 0,0 1 1 0 0,0-1 0 0 0,0 1-1 0 0,0-1 1 0 0,-1 1-1 0 0,1 1 1 0 0,-4 7-28 0 0,0-1 1 0 0,-1 0-1 0 0,-11 17 0 0 0,-2 4-81 0 0,9-15 98 0 0,0 0-1 0 0,-1-1 1 0 0,-1 1-1 0 0,-1-2 1 0 0,0 0-1 0 0,-1 0 1 0 0,0-1-1 0 0,0-1 1 0 0,-2 0-1 0 0,-16 9 0 0 0,29-19 18 0 0,-1 1-1 0 0,1-1 0 0 0,-1 0 0 0 0,1 0 0 0 0,-1-1 0 0 0,1 1 1 0 0,-1-1-1 0 0,0 1 0 0 0,0-1 0 0 0,-2 0 0 0 0,4 0 0 0 0,0 0-1 0 0,1 0 1 0 0,-1 0-1 0 0,0 0 1 0 0,0 0-1 0 0,1 0 1 0 0,-1-1-1 0 0,0 1 1 0 0,0 0-1 0 0,1 0 1 0 0,-1-1-1 0 0,0 1 0 0 0,1 0 1 0 0,-1-1-1 0 0,0 1 1 0 0,1-1-1 0 0,-1 1 1 0 0,1-1-1 0 0,-1 1 1 0 0,1-1-1 0 0,-1 0 1 0 0,1 1-1 0 0,-1-1 1 0 0,1 1-1 0 0,0-1 1 0 0,-1 0-1 0 0,1 1 1 0 0,0-1-1 0 0,-1 0 1 0 0,1 0-1 0 0,0 1 1 0 0,0-1-1 0 0,0 0 1 0 0,0 0-1 0 0,0 1 0 0 0,0-1 1 0 0,0-1-1 0 0,-1-12-1 0 0,0 11 0 0 0,1-1 0 0 0,0 0 0 0 0,0 0 0 0 0,0 0 0 0 0,1 1 0 0 0,0-5 0 0 0,30-88 5 0 0,-26 83-15 0 0,1 1 1 0 0,0 0-1 0 0,1 0 0 0 0,0 1 1 0 0,12-15-1 0 0,1 0-1 0 0,-15 18 11 0 0,0 1 0 0 0,0 1 0 0 0,11-11 0 0 0,-4 6 0 0 0,0 1 0 0 0,1 1 0 0 0,1 0 0 0 0,0 1 0 0 0,0 0 0 0 0,0 1 0 0 0,25-8 0 0 0,-32 13 0 0 0,0 0 0 0 0,0 0 0 0 0,0 0 0 0 0,0 1 0 0 0,1 0 0 0 0,-1 1 0 0 0,0 0 0 0 0,1 0 0 0 0,-1 0 0 0 0,0 1 0 0 0,1 0 0 0 0,-1 1 0 0 0,0-1 0 0 0,0 1 0 0 0,0 1 0 0 0,0-1 0 0 0,0 1 0 0 0,9 6 0 0 0,-7-2 0 0 0,-1 0 0 0 0,0 1 0 0 0,0-1 0 0 0,-1 2 0 0 0,0-1 0 0 0,0 1 0 0 0,10 19 0 0 0,-12-20 0 0 0,-1 1-1 0 0,-1 0 1 0 0,1 0-1 0 0,-1 0 1 0 0,-1 1-1 0 0,0-1 1 0 0,0 1-1 0 0,0 17 1 0 0,-1-13 9 0 0,-2 0 1 0 0,0 1 0 0 0,0-1-1 0 0,-2 0 1 0 0,-4 18 0 0 0,1-8-2 0 0,1-7-7 0 0,-7 20 1 0 0,10-32-2 0 0,0 0 0 0 0,-1 1 0 0 0,0-2 0 0 0,0 1 0 0 0,0 0 0 0 0,-1-1-1 0 0,-7 9 1 0 0,6-8 0 0 0,-1 1 0 0 0,0-1 0 0 0,0 1 0 0 0,0-2 0 0 0,-1 1 0 0 0,0-1 0 0 0,0 0 0 0 0,0 0 0 0 0,0-1 0 0 0,-15 5 0 0 0,11-5-7 0 0,0-1-1 0 0,-1-1 1 0 0,1 0-1 0 0,0 0 0 0 0,-1-1 1 0 0,1 0-1 0 0,-1-1 1 0 0,1-1-1 0 0,0 0 0 0 0,-1 0 1 0 0,-14-6-1 0 0,19 5-7 0 0,0 1 0 0 0,1-1 0 0 0,0-1 0 0 0,-1 1 1 0 0,2-1-1 0 0,-1 0 0 0 0,0 0 0 0 0,1-1 0 0 0,-1 0 0 0 0,1 0 0 0 0,1 0 0 0 0,-1 0 0 0 0,1-1 0 0 0,0 0 1 0 0,0 0-1 0 0,0 0 0 0 0,1 0 0 0 0,0-1 0 0 0,-3-10 0 0 0,2-1-6 0 0,1 1 0 0 0,0-1 0 0 0,1 0 0 0 0,2 0 0 0 0,-1 0 0 0 0,2 0 0 0 0,4-27 0 0 0,-1 24 4 0 0,1 1 1 0 0,1 0-1 0 0,10-22 0 0 0,-13 36 25 0 0,1 0-1 0 0,0 0 0 0 0,0 1 0 0 0,0-1 0 0 0,0 1 0 0 0,1 0 0 0 0,0 0 0 0 0,0 0 0 0 0,1 0 1 0 0,10-6-1 0 0,-16 11-6 0 0,3-2-1 0 0,1 0 0 0 0,-1 0 0 0 0,0 1 0 0 0,1-1 0 0 0,0 1 0 0 0,-1 0 0 0 0,1 0 0 0 0,0 0 0 0 0,-1 0 0 0 0,1 1 0 0 0,0-1 0 0 0,6 1 0 0 0,4 1 0 0 0,0 0 0 0 0,14 3 0 0 0,-25-3 0 0 0,17 5 0 0 0,0 0 0 0 0,0 1 0 0 0,-1 1 0 0 0,0 1 0 0 0,25 16 0 0 0,-41-23 0 0 0,6 3 0 0 0,-1 1 0 0 0,0 0 0 0 0,0 1 0 0 0,0 0 0 0 0,-1 0 0 0 0,0 1 0 0 0,0 0 0 0 0,-1 0 0 0 0,7 10 0 0 0,-10-10 10 0 0,0 0-1 0 0,-1-1 0 0 0,1 1 1 0 0,-2 0-1 0 0,1 0 0 0 0,-1 1 0 0 0,0 14 1 0 0,1-5 57 0 0,-2-12-57 0 0,-1-1-1 0 0,0 1 1 0 0,0 0 0 0 0,0-1 0 0 0,0 1-1 0 0,-1-1 1 0 0,-4 10 0 0 0,1 1-14 0 0,3-13 18 0 0,0 0 0 0 0,0 0 0 0 0,0 1 0 0 0,0-1 0 0 0,-1 0 0 0 0,1-1-1 0 0,-1 1 1 0 0,0 0 0 0 0,0-1 0 0 0,0 0 0 0 0,-3 3 0 0 0,-7 5 75 0 0,8-7-75 0 0,1 0 0 0 0,-1 0 0 0 0,0 0 0 0 0,1-1 0 0 0,-1 0-1 0 0,0 0 1 0 0,-1 0 0 0 0,1 0 0 0 0,0-1 0 0 0,0 0-1 0 0,-8 0 1 0 0,-1 2 18 0 0,6-2-15 0 0,0-1 0 0 0,-1 0-1 0 0,1 0 1 0 0,0 0 0 0 0,0-1 0 0 0,-1 0 0 0 0,1-1 0 0 0,0 0 0 0 0,0 0 0 0 0,0 0 0 0 0,-11-6-1 0 0,16 6-4 0 0,-1 0 0 0 0,1 0 0 0 0,0 0 0 0 0,-1 0-1 0 0,1 0 1 0 0,0-1 0 0 0,0 0 0 0 0,0 1 0 0 0,1-1-1 0 0,-1 0 1 0 0,1-1 0 0 0,-1 1 0 0 0,1 0 0 0 0,0 0-1 0 0,-2-6 1 0 0,2 3-20 0 0,0 0-1 0 0,0 1 1 0 0,0-1-1 0 0,1 0 1 0 0,0 0-1 0 0,0-1 0 0 0,0 1 1 0 0,1-11-1 0 0,-1-15-26 0 0,0 26 27 0 0,1 1 1 0 0,-1-1-1 0 0,1 1 1 0 0,0-1-1 0 0,1 1 1 0 0,0-1-1 0 0,1-7 0 0 0,19-37-47 0 0,-9 22 38 0 0,-8 20 17 0 0,0 0-1 0 0,0 0 0 0 0,1 0 0 0 0,0 1 0 0 0,1 0 0 0 0,0 0 0 0 0,0 0 0 0 0,0 1 0 0 0,1 0 1 0 0,0 0-1 0 0,8-5 0 0 0,8-11-44 0 0,-20 18 30 0 0,1 0 1 0 0,0 0-1 0 0,0 0 0 0 0,0 1 0 0 0,7-5 0 0 0,3 1 7 0 0,0 0 0 0 0,26-9 0 0 0,-37 14 5 0 0,1 1 0 0 0,0 0 0 0 0,-1 0 0 0 0,1 1 0 0 0,0-1 0 0 0,-1 1 0 0 0,1 0 0 0 0,0 0-1 0 0,0 0 1 0 0,-1 0 0 0 0,1 1 0 0 0,0-1 0 0 0,0 1 0 0 0,-1 0 0 0 0,1 0 0 0 0,-1 0 0 0 0,5 2-1 0 0,23 25-76 0 0,-28-26 80 0 0,-1 1 0 0 0,1 0 0 0 0,-1 0 0 0 0,0 0 0 0 0,1 1 0 0 0,-2-1 0 0 0,1 0 0 0 0,0 1 0 0 0,-1-1 0 0 0,1 1 0 0 0,0 4 0 0 0,9 42 0 0 0,-11-49 0 0 0,1 3 6 0 0,-1-1-1 0 0,0 0 0 0 0,-1 1 0 0 0,1-1 0 0 0,0 1 1 0 0,-1-1-1 0 0,0 0 0 0 0,0 1 0 0 0,0-1 0 0 0,0 0 1 0 0,0 0-1 0 0,-3 5 0 0 0,-4 10-1 0 0,2-2-4 0 0,0 0 0 0 0,-1-1 0 0 0,-16 24 0 0 0,0 1 0 0 0,19-31 0 0 0,-1 0 0 0 0,0 0 0 0 0,-1-1 0 0 0,0 1 0 0 0,0-1 0 0 0,-1 0 0 0 0,0-1 0 0 0,-10 9 0 0 0,-49 30 54 0 0,61-43-53 0 0,1-1-1 0 0,-1 0 1 0 0,0 0 0 0 0,0 0 0 0 0,0 0 0 0 0,0-1-1 0 0,-1 0 1 0 0,1 0 0 0 0,0-1 0 0 0,0 1 0 0 0,-1-1 0 0 0,-5-1-1 0 0,9 0 17 0 0,0 1-1 0 0,-1-1 1 0 0,1-1 0 0 0,0 1-1 0 0,-1 0 1 0 0,1-1-1 0 0,0 1 1 0 0,0-1-1 0 0,0 1 1 0 0,0-1-1 0 0,0 0 1 0 0,1 0-1 0 0,-1 0 1 0 0,-2-4-1 0 0,3 4-1 0 0,1 0 0 0 0,-1 1 0 0 0,1-1-1 0 0,-1 1 1 0 0,1-1 0 0 0,0 0 0 0 0,0 0-1 0 0,0 1 1 0 0,0-1 0 0 0,0 0 0 0 0,0 1-1 0 0,0-1 1 0 0,1 0 0 0 0,0-2 0 0 0,0-17 179 0 0,-2 11-106 0 0,0 3-53 0 0,0 0 0 0 0,0-1 0 0 0,0 1 0 0 0,1-1 0 0 0,0 1 0 0 0,1 0 0 0 0,2-12 0 0 0,2 0-35 0 0,-1 4 0 0 0,-1-1 0 0 0,3-21 0 0 0,-6 29-2 0 0,1-1 0 0 0,0 1 0 0 0,1 0-1 0 0,0-1 1 0 0,0 1 0 0 0,7-14-1 0 0,0-2-71 0 0,-9 21 77 0 0,1 0 1 0 0,0 0-1 0 0,0 0 1 0 0,0 0-1 0 0,1 0 0 0 0,-1 0 1 0 0,1 0-1 0 0,-1 0 1 0 0,1 1-1 0 0,0-1 1 0 0,0 1-1 0 0,0 0 1 0 0,0-1-1 0 0,1 1 1 0 0,-1 0-1 0 0,4-2 0 0 0,-3 2-7 0 0,1 0-1 0 0,0 0 0 0 0,-1 0 0 0 0,1 1 1 0 0,0-1-1 0 0,0 1 0 0 0,0 0 0 0 0,0 0 1 0 0,0 1-1 0 0,0-1 0 0 0,0 1 1 0 0,0 0-1 0 0,0 0 0 0 0,0 0 0 0 0,0 1 1 0 0,0-1-1 0 0,7 3 0 0 0,-11-3 8 0 0,1 0 0 0 0,-1 0-1 0 0,1 0 1 0 0,-1 0 0 0 0,1 1 0 0 0,-1-1-1 0 0,0 0 1 0 0,1 0 0 0 0,-1 1 0 0 0,1-1-1 0 0,-1 0 1 0 0,0 1 0 0 0,1-1 0 0 0,-1 0-1 0 0,0 1 1 0 0,1-1 0 0 0,-1 0 0 0 0,1 2-1 0 0,1 1-1 0 0,6 3 4 0 0,-5-4 4 0 0,1 1 1 0 0,-1 0-1 0 0,0 0 0 0 0,4 5 1 0 0,-6-7-10 0 0,0 1 1 0 0,0-1 0 0 0,-1 0 0 0 0,1 1-1 0 0,0-1 1 0 0,-1 0 0 0 0,1 1-1 0 0,-1-1 1 0 0,0 1 0 0 0,0-1-1 0 0,1 1 1 0 0,-1-1 0 0 0,0 1 0 0 0,0-1-1 0 0,0 1 1 0 0,0-1 0 0 0,-1 3-1 0 0,0 2-39 0 0,0 0 0 0 0,1 0 0 0 0,0 0-1 0 0,0 0 1 0 0,1 8 0 0 0,0-7 12 0 0,-1-4 10 0 0,0 1 1 0 0,-1-1 0 0 0,1 0-1 0 0,-1 0 1 0 0,1 1-1 0 0,-1-1 1 0 0,0 0 0 0 0,0 0-1 0 0,0 0 1 0 0,-3 5-1 0 0,-5 15-52 0 0,6 0 10 0 0,2-18 49 0 0,0 1 0 0 0,0-1 0 0 0,0 0 0 0 0,0 0 0 0 0,-1 1 0 0 0,0-1 1 0 0,-3 5-1 0 0,-3 5-21 0 0,4-9 16 0 0,0 1-1 0 0,1 0 1 0 0,0 0 0 0 0,-4 13 0 0 0,6-16 13 0 0,1 0 1 0 0,-1-1-1 0 0,0 1 1 0 0,-1 0-1 0 0,1-1 0 0 0,-1 1 1 0 0,1-1-1 0 0,-1 1 0 0 0,0-1 1 0 0,0 0-1 0 0,-1 0 0 0 0,-4 5 1 0 0,-6 8-46 0 0,10-12 45 0 0,0-1 1 0 0,0 1-1 0 0,-1-1 0 0 0,-3 4 1 0 0,6-6 1 0 0,0-1 1 0 0,-1 1 0 0 0,1 0-1 0 0,0-1 1 0 0,0 1 0 0 0,0-1-1 0 0,0 1 1 0 0,0-1 0 0 0,-1 0-1 0 0,1 1 1 0 0,0-1-1 0 0,0 0 1 0 0,0 0 0 0 0,-1 0-1 0 0,1 0 1 0 0,0 0 0 0 0,0 0-1 0 0,-1 0 1 0 0,1-1 0 0 0,-2 0-1 0 0,-3-4 48 0 0,2-3 21 0 0,3 8-52 0 0,1-1 0 0 0,-1 0 0 0 0,1 0 0 0 0,-1 0 0 0 0,1 0-1 0 0,0 0 1 0 0,-1 0 0 0 0,1 0 0 0 0,0 0 0 0 0,-1 0 0 0 0,1 0-1 0 0,0 0 1 0 0,0 0 0 0 0,0 0 0 0 0,0 0 0 0 0,0 0 0 0 0,0-2-1 0 0,5-25 240 0 0,-3 13-211 0 0,6-22-1 0 0,-7 32-54 0 0,1 0 0 0 0,0 0 0 0 0,0 1 0 0 0,0-1 1 0 0,1 0-1 0 0,0 1 0 0 0,0 0 0 0 0,4-5 0 0 0,0 0 8 0 0,0 1-1 0 0,-1-1 0 0 0,0 0 1 0 0,-1 0-1 0 0,10-20 0 0 0,-12 22 11 0 0,1 0-1 0 0,0 0 1 0 0,1 1 0 0 0,8-10-1 0 0,-7 10 12 0 0,-1-1-1 0 0,0 0 1 0 0,0-1-1 0 0,5-8 1 0 0,-7 11-17 0 0,0 0 0 0 0,0 0 0 0 0,1 1 0 0 0,0-1 0 0 0,0 1 0 0 0,5-5 0 0 0,12-13-3 0 0,-20 21 1 0 0,1 0 0 0 0,-1 0 0 0 0,1 0 0 0 0,-1 0 0 0 0,1 0 0 0 0,-1 0 0 0 0,1 1 0 0 0,0-1 0 0 0,-1 0 0 0 0,1 1 0 0 0,0 0 0 0 0,0-1 0 0 0,2 1 0 0 0,3-1 0 0 0,10-1-46 0 0,-11 6 14 0 0,-4-3 12 0 0,0 1 22 0 0,1 0 1 0 0,0 1 0 0 0,-1-1 0 0 0,1 0 0 0 0,-1 1-1 0 0,0 0 1 0 0,0-1 0 0 0,0 1 0 0 0,0 0-1 0 0,-1 0 1 0 0,1 0 0 0 0,-1 0 0 0 0,1 0-1 0 0,-1 1 1 0 0,0-1 0 0 0,0 0 0 0 0,-1 1-1 0 0,1-1 1 0 0,-1 0 0 0 0,1 1 0 0 0,-1-1 0 0 0,0 1-1 0 0,0-1 1 0 0,-1 0 0 0 0,1 1 0 0 0,-2 5-1 0 0,0-5-4 0 0,1 1 0 0 0,0 1 0 0 0,0-1-1 0 0,1 0 1 0 0,0 0 0 0 0,0 6 0 0 0,-3 22-92 0 0,-1-17 6 0 0,-9 22 1 0 0,7-24 139 0 0,-6 27 0 0 0,11-34-31 0 0,-1 0-1 0 0,-1-1 1 0 0,1 1-1 0 0,-1 0 0 0 0,0-1 1 0 0,0 1-1 0 0,-1-1 1 0 0,0 0-1 0 0,-6 7 0 0 0,8-10-19 0 0,1-1-1 0 0,-1 1 0 0 0,1 0 1 0 0,-1 0-1 0 0,1 0 0 0 0,0 0 1 0 0,-1 6-1 0 0,1-6-6 0 0,1-1 1 0 0,-1 0-1 0 0,0 1 0 0 0,0-1 0 0 0,0 0 1 0 0,0 1-1 0 0,0-1 0 0 0,0 0 1 0 0,0 0-1 0 0,-3 3 0 0 0,3-4 20 0 0,-6 6-118 0 0,7-5 34 0 0,4-3 69 0 0,-2-1 27 0 0,0 0 0 0 0,0 0-1 0 0,0-1 1 0 0,-1 1 0 0 0,1 0 0 0 0,-1 0-1 0 0,0-1 1 0 0,0 1 0 0 0,1-3 0 0 0,4-6-23 0 0,0-2-3 0 0,-1 0 0 0 0,0 0 0 0 0,6-28 0 0 0,-8 25 0 0 0,1 1 0 0 0,11-24 0 0 0,-1 8 0 0 0,12-41 0 0 0,-23 62 0 0 0,1 0 0 0 0,1 1 0 0 0,0 0 0 0 0,0 0 0 0 0,7-8 0 0 0,-3 5 0 0 0,11-23 0 0 0,-15 27-1 0 0,-1 1 0 0 0,2-1 0 0 0,-1 1 0 0 0,1 0 0 0 0,1 1 0 0 0,-1-1 0 0 0,1 1 0 0 0,0 1 0 0 0,0-1-1 0 0,12-5 1 0 0,-17 9-2 0 0,1 0-1 0 0,0 1 1 0 0,0-1-1 0 0,0 1 0 0 0,0 0 1 0 0,0 0-1 0 0,0 0 1 0 0,0 0-1 0 0,0 1 0 0 0,1-1 1 0 0,-1 1-1 0 0,0 0 1 0 0,0 0-1 0 0,1 0 1 0 0,-1 0-1 0 0,0 0 0 0 0,0 1 1 0 0,1-1-1 0 0,-1 1 1 0 0,0 0-1 0 0,6 3 0 0 0,-3-1-2 0 0,-1 0-1 0 0,1 0 1 0 0,-1 1-1 0 0,1 0 1 0 0,-1 0-1 0 0,0 0 1 0 0,0 1-1 0 0,-1-1 1 0 0,8 11-1 0 0,-9-11-3 0 0,-1 0 1 0 0,0-1-1 0 0,-1 1 0 0 0,1 0 0 0 0,2 7 0 0 0,5 13 9 0 0,-5-15 1 0 0,-1 0 0 0 0,0 1 0 0 0,0-1 0 0 0,-1 0 0 0 0,0 1 0 0 0,1 13 0 0 0,3 20 0 0 0,-4-32 0 0 0,-1 0 0 0 0,0 1 0 0 0,-1-1 0 0 0,0 1 0 0 0,-1-1 0 0 0,-3 19 0 0 0,3-23 0 0 0,-1 17 1 0 0,2-20-1 0 0,1 0 1 0 0,-2-1 0 0 0,1 1 0 0 0,0-1-1 0 0,-1 1 1 0 0,1-1 0 0 0,-1 1 0 0 0,0-1-1 0 0,0 0 1 0 0,-1 1 0 0 0,1-1 0 0 0,-1 0-1 0 0,-2 5 1 0 0,1-5 12 0 0,1-1 1 0 0,-1 1-1 0 0,0 0 1 0 0,0-1-1 0 0,0 1 1 0 0,-1-1-1 0 0,1 0 0 0 0,0 0 1 0 0,-1 0-1 0 0,1-1 1 0 0,-1 1-1 0 0,0-1 0 0 0,1 0 1 0 0,-1 0-1 0 0,0 0 1 0 0,0 0-1 0 0,0-1 0 0 0,0 0 1 0 0,1 0-1 0 0,-7 0 1 0 0,1-1 21 0 0,0 0 1 0 0,0-1-1 0 0,0 0 1 0 0,0 0-1 0 0,0-1 0 0 0,0 0 1 0 0,-12-7-1 0 0,17 7-11 0 0,-1 0 0 0 0,1-1 0 0 0,0 1 0 0 0,0-1-1 0 0,0-1 1 0 0,0 1 0 0 0,1 0 0 0 0,0-1 0 0 0,-3-5-1 0 0,-4-4 9 0 0,7 10-22 0 0,1 0 0 0 0,-1 0 0 0 0,1 0 0 0 0,0 0 0 0 0,1-1 0 0 0,-1 1 0 0 0,1-1 0 0 0,0 1 0 0 0,-1-9 0 0 0,0-3 31 0 0,1-24 0 0 0,1 7-41 0 0,-1 24 6 0 0,1 0-1 0 0,0 0 0 0 0,0 0 0 0 0,1-1 0 0 0,0 1 0 0 0,1 0 1 0 0,0 0-1 0 0,5-13 0 0 0,-3 9-48 0 0,0-1 1 0 0,2-15-1 0 0,-3 14 15 0 0,0 1 1 0 0,7-19-1 0 0,1 1 30 0 0,-7 18-18 0 0,1 1-1 0 0,1 0 1 0 0,11-20-1 0 0,-15 30 13 0 0,0 0-1 0 0,0 1 0 0 0,1-1 1 0 0,0 1-1 0 0,-1-1 0 0 0,1 1 1 0 0,0 0-1 0 0,0 0 0 0 0,0 0 0 0 0,0 0 1 0 0,0 1-1 0 0,1-1 0 0 0,-1 1 1 0 0,0 0-1 0 0,1 0 0 0 0,-1 0 1 0 0,1 0-1 0 0,5 0 0 0 0,-3 1-3 0 0,-1 0 0 0 0,0 0 0 0 0,0 0 1 0 0,0 1-1 0 0,0 0 0 0 0,0 0 0 0 0,0 0 0 0 0,0 0 0 0 0,-1 1 0 0 0,1 0 0 0 0,0 0 0 0 0,8 5 0 0 0,0 1 7 0 0,-8-5-4 0 0,1 0 1 0 0,-1 1 0 0 0,0 0-1 0 0,0 0 1 0 0,0 0 0 0 0,0 0 0 0 0,-1 1-1 0 0,0-1 1 0 0,0 1 0 0 0,0 0-1 0 0,5 10 1 0 0,7 14-7 0 0,-11-22 9 0 0,-1 0-1 0 0,0 1 1 0 0,-1-1 0 0 0,0 1 0 0 0,0-1 0 0 0,-1 1 0 0 0,1 0 0 0 0,0 13-1 0 0,-1 49-289 0 0,-2-66 280 0 0,0 0 0 0 0,-1 0 0 0 0,0 0 0 0 0,0 0 0 0 0,0 0 0 0 0,0 0 0 0 0,-3 6 0 0 0,-6 18 12 0 0,8-13 0 0 0,2-11 0 0 0,-1 1 0 0 0,0 0 0 0 0,0-1 0 0 0,0 1 0 0 0,0-1 0 0 0,-1 0 0 0 0,0 1 0 0 0,1-1 0 0 0,-2 0 0 0 0,-2 4 0 0 0,-41 51 96 0 0,41-55-80 0 0,0-1-1 0 0,0 0 0 0 0,0 0 0 0 0,0-1 0 0 0,0 1 1 0 0,-1-1-1 0 0,1 0 0 0 0,-1-1 0 0 0,-10 3 0 0 0,7-2 9 0 0,6-1-22 0 0,-1-1 1 0 0,0 1-1 0 0,0-1 0 0 0,0 0 0 0 0,1 0 0 0 0,-1-1 0 0 0,0 1 0 0 0,0-1 0 0 0,-3-1 0 0 0,-6 0 31 0 0,10 1-21 0 0,-1 0-1 0 0,1-1 1 0 0,0 1 0 0 0,0-1 0 0 0,0 1 0 0 0,-1-1-1 0 0,2 0 1 0 0,-1 0 0 0 0,0-1 0 0 0,0 1 0 0 0,1-1-1 0 0,-1 1 1 0 0,1-1 0 0 0,-4-4 0 0 0,3 2 11 0 0,0 0 0 0 0,-1 0 0 0 0,1 0 1 0 0,1 0-1 0 0,-1-1 0 0 0,1 1 0 0 0,-3-12 0 0 0,3 2 31 0 0,1 0-1 0 0,0-20 1 0 0,1 25-55 0 0,1 0 1 0 0,-1 0 0 0 0,1 1 0 0 0,1-1 0 0 0,-1 1 0 0 0,2-1 0 0 0,-1 1 0 0 0,1 0 0 0 0,1 0 0 0 0,5-11 0 0 0,-7 16-4 0 0,-1 1-1 0 0,0 0 0 0 0,1-1 0 0 0,-2 1 0 0 0,1-1 1 0 0,0 1-1 0 0,0-6 0 0 0,-1 6 0 0 0,0 0-1 0 0,1 0 1 0 0,-1-1-1 0 0,1 1 0 0 0,0 0 1 0 0,0 0-1 0 0,0 0 1 0 0,3-5-1 0 0,12-13 7 0 0,-11 16-4 0 0,-1-1 0 0 0,1 0 1 0 0,3-7-1 0 0,-6 10-1 0 0,1-1-1 0 0,0 0 1 0 0,0 1 0 0 0,0 0 0 0 0,0-1 0 0 0,1 1 0 0 0,-1 1 0 0 0,1-1 0 0 0,0 0 0 0 0,0 1 0 0 0,0 0-1 0 0,5-2 1 0 0,-8 3-2 0 0,1 1-1 0 0,0 0 1 0 0,-1-1-1 0 0,1 1 1 0 0,0 0-1 0 0,-1 0 1 0 0,1 0-1 0 0,0 0 1 0 0,-1 0-1 0 0,1 1 1 0 0,-1-1-1 0 0,1 0 1 0 0,0 1-1 0 0,1 0 1 0 0,22 12-97 0 0,-20-10 87 0 0,0 1 0 0 0,0-1 0 0 0,0 1 0 0 0,-1 0 0 0 0,0 1-1 0 0,0-1 1 0 0,0 1 0 0 0,0 0 0 0 0,-1 0 0 0 0,0 0 0 0 0,0 0-1 0 0,0 0 1 0 0,-1 1 0 0 0,0 0 0 0 0,4 11 0 0 0,4 11-35 0 0,-8-25 46 0 0,0 0 0 0 0,-1 1 0 0 0,0-1 0 0 0,0 0 1 0 0,0 1-1 0 0,0-1 0 0 0,0 1 0 0 0,-1-1 1 0 0,1 1-1 0 0,-1-1 0 0 0,0 1 0 0 0,-1 5 0 0 0,-1 11-5 0 0,2-14 10 0 0,0 1-1 0 0,-1-1 1 0 0,0 0 0 0 0,-1 0 0 0 0,1 0 0 0 0,-1 0 0 0 0,0 0 0 0 0,-1 0 0 0 0,-2 5-1 0 0,-19 21 1 0 0,17-23 0 0 0,1 0 0 0 0,-7 11 0 0 0,10-15 0 0 0,1 0 0 0 0,-1-1 0 0 0,0 1 0 0 0,-1-1 0 0 0,1 0 0 0 0,-1 0 0 0 0,0 0 0 0 0,1-1 0 0 0,-2 1 0 0 0,1-1 0 0 0,0 0 0 0 0,-8 4 0 0 0,-12 9 1 0 0,20-12 0 0 0,0-1 0 0 0,0 0 1 0 0,0 0-1 0 0,-1 0 0 0 0,1 0 0 0 0,-1-1 0 0 0,0 0 0 0 0,0 0 1 0 0,0 0-1 0 0,0 0 0 0 0,0-1 0 0 0,-7 1 0 0 0,11-2 10 0 0,0 0 0 0 0,0 0 0 0 0,0-1 0 0 0,-1 1 0 0 0,1 0 0 0 0,0 0-1 0 0,0-1 1 0 0,0 1 0 0 0,1-1 0 0 0,-1 1 0 0 0,0-1 0 0 0,0 1 0 0 0,0-1-1 0 0,0 0 1 0 0,0 1 0 0 0,1-1 0 0 0,-1 0 0 0 0,0 0 0 0 0,0 0 0 0 0,1 1 0 0 0,-1-1-1 0 0,1 0 1 0 0,-1 0 0 0 0,1 0 0 0 0,-1 0 0 0 0,1 0 0 0 0,-1-2 0 0 0,-1-2 34 0 0,1 0 1 0 0,0 0 0 0 0,-1-11 0 0 0,2 14-30 0 0,-4-34 142 0 0,2 25-133 0 0,0 0 0 0 0,2-1 1 0 0,-1 1-1 0 0,1 0 0 0 0,2-18 1 0 0,0-2 33 0 0,-3 27-58 0 0,1-1 0 0 0,0 0 0 0 0,0 1 0 0 0,1-1 0 0 0,0 0 0 0 0,1-6 0 0 0,3-2-1 0 0,0 0 0 0 0,8-14 0 0 0,-11 22 0 0 0,1 1 0 0 0,0-1 0 0 0,0 1 0 0 0,0 0 0 0 0,1 0 0 0 0,-1 0 0 0 0,1 0 0 0 0,8-6 0 0 0,-7 7-7 0 0,0 0 0 0 0,1 0 0 0 0,-1 1 0 0 0,1 0 0 0 0,-1 0 0 0 0,1 0 0 0 0,0 1-1 0 0,0-1 1 0 0,-1 1 0 0 0,1 1 0 0 0,7-1 0 0 0,3 2-57 0 0,-13 1 49 0 0,1 0 1 0 0,-1 0-1 0 0,1 0 1 0 0,-1 1-1 0 0,1-1 1 0 0,3 4-1 0 0,0 1-30 0 0,-4-4 35 0 0,0 0-1 0 0,0 0 0 0 0,0 0 0 0 0,-1 1 1 0 0,1 0-1 0 0,-1-1 0 0 0,0 1 0 0 0,0 0 0 0 0,0 0 1 0 0,1 4-1 0 0,8 17-43 0 0,-8-19 51 0 0,0 1-1 0 0,0 0 0 0 0,-1 0 1 0 0,2 12-1 0 0,2 6-50 0 0,-3-18 46 0 0,-1 1-1 0 0,0 0 1 0 0,0 0 0 0 0,-1 0-1 0 0,-1 0 1 0 0,1 0-1 0 0,-1 0 1 0 0,-2 15-1 0 0,1-5 10 0 0,2-15-6 0 0,-1 0-1 0 0,-1 1 1 0 0,1-1 0 0 0,0 0-1 0 0,-1 1 1 0 0,1-1-1 0 0,-1 0 1 0 0,0 0-1 0 0,-2 4 1 0 0,-23 35-6 0 0,25-40 11 0 0,-1 0 0 0 0,1 0 0 0 0,0-1 0 0 0,-1 1 0 0 0,1-1 0 0 0,-1 1 0 0 0,0-1 0 0 0,1 0 0 0 0,-1 1 0 0 0,0-1 0 0 0,0 0 0 0 0,0 0 0 0 0,0 0 0 0 0,0 0 0 0 0,0-1 0 0 0,0 1 0 0 0,0 0 0 0 0,-3-1 0 0 0,-7 4 0 0 0,10-3 8 0 0,-1-1 0 0 0,0 0 0 0 0,1 0 0 0 0,-1 0 0 0 0,0 0-1 0 0,0 0 1 0 0,1-1 0 0 0,-1 1 0 0 0,0-1 0 0 0,1 0 0 0 0,-1 0-1 0 0,0 0 1 0 0,1 0 0 0 0,-1 0 0 0 0,-2-2 0 0 0,5 3-8 0 0,-1-1 6 0 0,0 1 0 0 0,0-1-1 0 0,0 0 1 0 0,0 1 0 0 0,1-1 0 0 0,-1 0 0 0 0,0 0 0 0 0,0 0 0 0 0,1 0 0 0 0,-1 1 0 0 0,1-1 0 0 0,-1 0 0 0 0,1 0 0 0 0,-1 0-1 0 0,1 0 1 0 0,-1 0 0 0 0,1-2 0 0 0,-4-20 100 0 0,4 13-94 0 0,-1 2 3 0 0,0 1 1 0 0,1-1-1 0 0,0 0 1 0 0,1 1-1 0 0,0-1 1 0 0,0 0-1 0 0,0 1 1 0 0,1-1-1 0 0,0 1 1 0 0,6-14-1 0 0,2-13-15 0 0,-8 26 0 0 0,-1 1 0 0 0,2 0 0 0 0,-1-1 0 0 0,7-12 0 0 0,5-2 0 0 0,-7 11 0 0 0,0-1 0 0 0,8-18 0 0 0,-12 22-8 0 0,1-1 0 0 0,0 1 0 0 0,1 0 0 0 0,-1 0 0 0 0,1 1 0 0 0,1-1 0 0 0,11-12 0 0 0,-6 7 9 0 0,-11 11-2 0 0,1 1 0 0 0,0-1 0 0 0,0 1 0 0 0,0 0 0 0 0,0-1 0 0 0,1 1 0 0 0,-1 0 0 0 0,0 0-1 0 0,0 0 1 0 0,1 0 0 0 0,2-2 0 0 0,0 1-11 0 0,-3 1 8 0 0,1 0 0 0 0,0 1 0 0 0,-1-1 0 0 0,1 0 0 0 0,0 1 0 0 0,0-1 0 0 0,0 1 0 0 0,0 0 0 0 0,-1 0 0 0 0,1-1 0 0 0,3 2 0 0 0,-2-2 5 0 0,0 1-1 0 0,0 0 1 0 0,1 0-1 0 0,-1 1 1 0 0,0-1-1 0 0,0 1 0 0 0,3 0 1 0 0,-4 0-5 0 0,-1-1 0 0 0,0 1 0 0 0,1-1 0 0 0,-1 1 0 0 0,0-1 1 0 0,0 1-1 0 0,0 0 0 0 0,1 0 0 0 0,-1-1 0 0 0,0 1 0 0 0,0 0 0 0 0,0 0 0 0 0,0 0 0 0 0,0 0 0 0 0,-1 0 1 0 0,1 1-1 0 0,1 1 0 0 0,9 16-47 0 0,-9-17 49 0 0,-1 0 0 0 0,0 0 0 0 0,1 0 0 0 0,-1 0 0 0 0,0 0 0 0 0,0 0 0 0 0,0 0 0 0 0,0 0 0 0 0,0 0 0 0 0,-1 0 0 0 0,1 1 0 0 0,-1-1 0 0 0,1 0 0 0 0,-1 0 0 0 0,0 1 1 0 0,0-1-1 0 0,0 0 0 0 0,-1 5 0 0 0,-5 16-48 0 0,5-17 70 0 0,0 0 0 0 0,0 0 1 0 0,-1 0-1 0 0,0 0 0 0 0,0-1 0 0 0,-1 1 0 0 0,0-1 0 0 0,0 1 1 0 0,-4 5-1 0 0,-9 8-43 0 0,-2-1-1 0 0,-31 26 1 0 0,47-43 23 0 0,-10 10 0 0 0,-2-1 0 0 0,1-1 0 0 0,-1-1 0 0 0,-16 8 0 0 0,19-12 0 0 0,6-2 0 0 0,0 0 0 0 0,0 1 0 0 0,0-1 0 0 0,0 1 0 0 0,0 0 0 0 0,-4 4 0 0 0,8-6 0 0 0,-1 0 0 0 0,0 0-1 0 0,0-1 1 0 0,1 1-1 0 0,-1 0 1 0 0,0-1 0 0 0,0 1-1 0 0,0-1 1 0 0,0 0-1 0 0,0 0 1 0 0,-2 0 0 0 0,3 0 3 0 0,0 0 0 0 0,0 0-1 0 0,0 0 1 0 0,0 0 0 0 0,0 0 0 0 0,0 0 0 0 0,0 0 0 0 0,0-1 0 0 0,0 1 0 0 0,0 0 0 0 0,0-1 0 0 0,0 1 0 0 0,0 0 0 0 0,1-1 0 0 0,-1 1 0 0 0,0-1 0 0 0,0 0 0 0 0,0 1 0 0 0,1-1-1 0 0,-1 0 1 0 0,-1-1 0 0 0,-10-14 37 0 0,11 15-38 0 0,0 0 0 0 0,-1-1 1 0 0,1 1-1 0 0,0 0 1 0 0,0-1-1 0 0,0 1 0 0 0,0 0 1 0 0,0-1-1 0 0,1 0 0 0 0,-1 1 1 0 0,0-1-1 0 0,1 1 0 0 0,-1-1 1 0 0,1 0-1 0 0,-1 1 0 0 0,1-1 1 0 0,0 0-1 0 0,0-2 0 0 0,3-8 7 0 0,-2 11-4 0 0,-1 0-1 0 0,1-1 1 0 0,-1 1-1 0 0,1-1 0 0 0,-1 1 1 0 0,0 0-1 0 0,0-1 1 0 0,0 1-1 0 0,0-3 1 0 0,0 1-5 0 0,0 0 1 0 0,0 0 0 0 0,0 0-1 0 0,0-1 1 0 0,0 1-1 0 0,0 0 1 0 0,1 0 0 0 0,0 0-1 0 0,-1 0 1 0 0,1 0 0 0 0,0 0-1 0 0,0 0 1 0 0,1 0-1 0 0,-1 1 1 0 0,1-1 0 0 0,2-3-1 0 0,7-12 0 0 0,-3 4 0 0 0,0 0 0 0 0,1 1 0 0 0,1 0 0 0 0,21-22 0 0 0,-23 28 0 0 0,9-8 0 0 0,24-26 0 0 0,-33 32 1 0 0,0 1 0 0 0,1 0 0 0 0,0 1 0 0 0,18-12 0 0 0,-6 4 48 0 0,-19 14-49 0 0,0-1 1 0 0,0 1 0 0 0,0 0 0 0 0,1-1 0 0 0,-1 1-1 0 0,0 0 1 0 0,1 0 0 0 0,-1 0 0 0 0,1 1-1 0 0,-1-1 1 0 0,0 1 0 0 0,1-1 0 0 0,3 1-1 0 0,-5 0-6 0 0,0 0 0 0 0,1 0 0 0 0,-1 0-1 0 0,0 0 1 0 0,1 0 0 0 0,-1 0 0 0 0,0 0 0 0 0,1 1-1 0 0,-1-1 1 0 0,0 0 0 0 0,0 1 0 0 0,1-1-1 0 0,-1 1 1 0 0,0 0 0 0 0,0-1 0 0 0,0 1 0 0 0,0 0-1 0 0,0 0 1 0 0,0 0 0 0 0,0-1 0 0 0,1 3-1 0 0,1-1-5 0 0,-3-1 12 0 0,1-1-1 0 0,-1 1 1 0 0,0-1-1 0 0,1 1 1 0 0,-1-1 0 0 0,1 1-1 0 0,-1-1 1 0 0,0 1 0 0 0,0-1-1 0 0,1 1 1 0 0,-1 0-1 0 0,0-1 1 0 0,0 1 0 0 0,0-1-1 0 0,1 1 1 0 0,-1 0-1 0 0,0-1 1 0 0,0 1 0 0 0,0-1-1 0 0,0 1 1 0 0,0 0 0 0 0,0-1-1 0 0,-1 1 1 0 0,1 0-1 0 0,0-1 1 0 0,0 1 0 0 0,0-1-1 0 0,-1 2 1 0 0,1-1 0 0 0,-1 1 0 0 0,1-1 0 0 0,0 0 0 0 0,0 0 0 0 0,-1 1 0 0 0,1-1 0 0 0,0 0 0 0 0,0 1 0 0 0,1 1 0 0 0,2 11 10 0 0,-1-10-19 0 0,-1 0-1 0 0,0 0 1 0 0,0 0-1 0 0,-1 0 1 0 0,1 0 0 0 0,-1 0-1 0 0,0 1 1 0 0,0-1 0 0 0,0 0-1 0 0,0 0 1 0 0,-1 0 0 0 0,-1 6-1 0 0,-5 6-35 0 0,5-12 38 0 0,0 1 0 0 0,0-1 0 0 0,0 1 0 0 0,-1 5 0 0 0,2-3 7 0 0,0 0 0 0 0,-1-1 0 0 0,0 1 0 0 0,0-1 0 0 0,0 0 0 0 0,-1 1 0 0 0,0-1 0 0 0,0 0 0 0 0,-7 9 0 0 0,-15 23 0 0 0,-9 10 0 0 0,30-43 0 0 0,0 0 0 0 0,-1-1 0 0 0,1 1 0 0 0,-1-1 0 0 0,0 0 0 0 0,-12 6 0 0 0,-8 5 4 0 0,18-10 19 0 0,-1 0 0 0 0,0-1 0 0 0,-10 5 0 0 0,3-6-22 0 0,10-6 11 0 0,7-4 27 0 0,-2 7-37 0 0,1-2 0 0 0,1-1 8 0 0,0-1 1 0 0,0 1-1 0 0,0-1 1 0 0,-1 0-1 0 0,1 0 0 0 0,-1 0 1 0 0,1-6-1 0 0,0 5-5 0 0,0-1 1 0 0,0 1-1 0 0,0 1 0 0 0,1-1 1 0 0,0 0-1 0 0,0 1 0 0 0,0-1 0 0 0,0 1 1 0 0,6-6-1 0 0,9-13-5 0 0,-17 22 0 0 0,7-12 0 0 0,1 0 0 0 0,0 1 0 0 0,1 0 0 0 0,14-13 0 0 0,0 2 0 0 0,-17 16 0 0 0,0 0 0 0 0,0 0 0 0 0,1 1 0 0 0,0 0 0 0 0,16-9 0 0 0,-13 10 1 0 0,-1 0 0 0 0,20-5 0 0 0,-26 9-7 0 0,0 0 0 0 0,0 1 0 0 0,0-1-1 0 0,0 1 1 0 0,0 0 0 0 0,0 0 0 0 0,0 1-1 0 0,-1-1 1 0 0,1 1 0 0 0,0-1 0 0 0,7 4-1 0 0,1 0-14 0 0,-7-3 14 0 0,-1 0 1 0 0,0 1 0 0 0,1 0-1 0 0,-1 0 1 0 0,0 0-1 0 0,0 0 1 0 0,0 0 0 0 0,0 1-1 0 0,0 0 1 0 0,-1 0 0 0 0,1 0-1 0 0,-1 0 1 0 0,0 0-1 0 0,4 6 1 0 0,-5-7 3 0 0,-1 1 0 0 0,0-1 0 0 0,1 1 0 0 0,-1-1 0 0 0,0 1 0 0 0,0 0 0 0 0,-1-1 0 0 0,1 1 0 0 0,-1 0 0 0 0,1-1 0 0 0,-1 1 0 0 0,0 0 0 0 0,0 0 1 0 0,0-1-1 0 0,0 1 0 0 0,-1 4 0 0 0,0 19-30 0 0,1-21 27 0 0,1-1-1 0 0,-1 1 1 0 0,0-1-1 0 0,-1 1 1 0 0,1-1-1 0 0,-1 0 1 0 0,0 1-1 0 0,0-1 0 0 0,0 1 1 0 0,-3 5-1 0 0,-5 25-32 0 0,8-28 35 0 0,0-1 1 0 0,-1 1-1 0 0,1-1 0 0 0,-1 0 1 0 0,-1 0-1 0 0,1 1 1 0 0,-1-1-1 0 0,-7 10 0 0 0,-1-4 4 0 0,7-8 0 0 0,0 0 0 0 0,1 0 0 0 0,-1 0 0 0 0,1 0 0 0 0,-4 7 0 0 0,6-8 0 0 0,-1-1-1 0 0,0 0 1 0 0,0 0-1 0 0,0 1 0 0 0,0-1 1 0 0,0 0-1 0 0,0 0 0 0 0,-1-1 1 0 0,1 1-1 0 0,0 0 1 0 0,-5 1-1 0 0,5-2 6 0 0,1 0 0 0 0,-1 0 0 0 0,0 0 1 0 0,0-1-1 0 0,0 1 0 0 0,0-1 0 0 0,0 1 0 0 0,0-1 0 0 0,0 0 0 0 0,0 1 1 0 0,0-1-1 0 0,0 0 0 0 0,0 0 0 0 0,0-1 0 0 0,0 1 0 0 0,0 0 1 0 0,-2-1-1 0 0,2 0 4 0 0,1 0 0 0 0,0-1 0 0 0,0 1 0 0 0,0 0 0 0 0,0 0 0 0 0,0-1 0 0 0,0 1 0 0 0,0 0 0 0 0,0-1 0 0 0,0 1 0 0 0,1-1 0 0 0,-1 1 0 0 0,1-1 0 0 0,-1 1 0 0 0,1-1 0 0 0,-1-2 0 0 0,-4-11 59 0 0,4 13-59 0 0,0-1 1 0 0,0 1-1 0 0,0-1 0 0 0,0 1 0 0 0,0-1 1 0 0,1 1-1 0 0,-1-1 0 0 0,1 0 1 0 0,0 1-1 0 0,0-1 0 0 0,0 0 1 0 0,0-4-1 0 0,2 1 7 0 0,-1 0 0 0 0,1 0 1 0 0,1 1-1 0 0,4-9 0 0 0,-6 11-5 0 0,13-34 7 0 0,-12 31-18 0 0,-1-1-1 0 0,1 1 1 0 0,1 1 0 0 0,-1-1 0 0 0,1 0 0 0 0,0 1 0 0 0,6-9-1 0 0,4 0 1 0 0,-8 9 0 0 0,1-2 0 0 0,-1 1 0 0 0,0-1 0 0 0,0 0 0 0 0,4-9 0 0 0,-4 9 0 0 0,0-1 0 0 0,1 1 0 0 0,0 0 0 0 0,0 1 0 0 0,1 0 0 0 0,0 0 0 0 0,12-9 0 0 0,-7 6 0 0 0,-10 7 0 0 0,1 0 0 0 0,0 1 0 0 0,-1-1 0 0 0,1 1 0 0 0,0-1 0 0 0,0 1 0 0 0,0 0 0 0 0,0 0 0 0 0,0 0 0 0 0,7 0 0 0 0,3 1 0 0 0,-9 2-5 0 0,1-1-1 0 0,-1 1 1 0 0,0 0 0 0 0,1 0-1 0 0,-1 0 1 0 0,0 1-1 0 0,0 0 1 0 0,0 0-1 0 0,-1 0 1 0 0,1 0 0 0 0,5 7-1 0 0,-2-2 3 0 0,-1 0 0 0 0,0 1 0 0 0,0 0 0 0 0,5 12 0 0 0,-8-15-6 0 0,-1 0-1 0 0,0 1 1 0 0,0-1-1 0 0,-1 1 1 0 0,0-1-1 0 0,0 1 1 0 0,-1 9-1 0 0,0-3-12 0 0,0 0-1 0 0,-6 24 0 0 0,4-26 23 0 0,-1 0 0 0 0,0 0 0 0 0,-1-1 0 0 0,0 1 0 0 0,-1-1 0 0 0,0 0 0 0 0,0 0 0 0 0,-1 0 0 0 0,-1-1 0 0 0,1 0 0 0 0,-2 0 0 0 0,1-1 0 0 0,-14 12 0 0 0,16-15 5 0 0,-1 0 0 0 0,0 0-1 0 0,1-1 1 0 0,-2 0-1 0 0,1 0 1 0 0,0-1-1 0 0,-1 0 1 0 0,1 0 0 0 0,-1 0-1 0 0,0-1 1 0 0,0 0-1 0 0,0 0 1 0 0,0-1 0 0 0,0 0-1 0 0,-11 1 1 0 0,15-2 4 0 0,0 0 0 0 0,0-1 0 0 0,1 1 0 0 0,-1 0 0 0 0,0-1 0 0 0,1 0 0 0 0,-1 1 0 0 0,0-1 0 0 0,1 0 0 0 0,-1-1 0 0 0,1 1 0 0 0,-1 0 0 0 0,1-1 0 0 0,0 1 0 0 0,-1-1 1 0 0,1 0-1 0 0,-2-2 0 0 0,0-1 4 0 0,0 1 0 0 0,1-1 1 0 0,0 0-1 0 0,0 0 0 0 0,0 0 0 0 0,1-1 1 0 0,-4-9-1 0 0,4 7 6 0 0,0 0 1 0 0,0 0-1 0 0,1 0 1 0 0,0 0-1 0 0,0 0 0 0 0,2-12 1 0 0,6-52 70 0 0,-5 58-83 0 0,0 1-20 0 0,1 0-1 0 0,1 1 1 0 0,0-1-1 0 0,8-17 0 0 0,6-14 10 0 0,-15 36-2 0 0,1-1-1 0 0,0 1 0 0 0,1 0 0 0 0,0 1 1 0 0,0-1-1 0 0,0 1 0 0 0,1 0 0 0 0,0 0 1 0 0,1 0-1 0 0,-1 1 0 0 0,1 0 1 0 0,9-6-1 0 0,-7 6-6 0 0,-1 1 0 0 0,2-1-1 0 0,-1 2 1 0 0,0-1 0 0 0,1 1 0 0 0,0 0 0 0 0,0 1 0 0 0,0 1 0 0 0,1-1-1 0 0,14 0 1 0 0,-17 3 1 0 0,1 0 0 0 0,-1 1 1 0 0,1 0-1 0 0,-1 0 0 0 0,0 1 0 0 0,0 0 0 0 0,0 1 0 0 0,0 0 0 0 0,0 0 0 0 0,0 0 0 0 0,-1 1 0 0 0,13 9 0 0 0,-11-7-16 0 0,0 0 0 0 0,-1 1 0 0 0,0 0-1 0 0,-1 1 1 0 0,1 0 0 0 0,-2 0 0 0 0,1 0-1 0 0,-1 1 1 0 0,9 17 0 0 0,-12-21 23 0 0,-1 0-1 0 0,0 0 1 0 0,-1 0-1 0 0,1 1 1 0 0,-1-1-1 0 0,0 1 1 0 0,0-1-1 0 0,-1 1 1 0 0,0-1-1 0 0,0 1 1 0 0,0 0-1 0 0,0-1 1 0 0,-1 1-1 0 0,-2 8 1 0 0,1-7 5 0 0,0-1 0 0 0,-1 0 0 0 0,0 0 0 0 0,0 0-1 0 0,0 0 1 0 0,-1 0 0 0 0,0 0 0 0 0,0-1 0 0 0,0 0 0 0 0,-1 0 0 0 0,-9 9 0 0 0,-5 3-1 0 0,12-10 43 0 0,0 0 0 0 0,0-1 0 0 0,-10 8 0 0 0,15-13-39 0 0,0 0 0 0 0,0 0 0 0 0,0 0 0 0 0,0 0 0 0 0,0 0 0 0 0,-1 0 0 0 0,1-1 0 0 0,0 1 0 0 0,0-1 0 0 0,0 1 0 0 0,-1-1 0 0 0,1 0 0 0 0,0 0 0 0 0,-1 0 0 0 0,1 0 0 0 0,0 0 0 0 0,0 0 0 0 0,-5-2 0 0 0,-1-1-11 0 0,0 1 36 0 0,0-1 0 0 0,-13-6 0 0 0,19 8-16 0 0,0-1 0 0 0,0 1 0 0 0,0 0 0 0 0,0-1 0 0 0,1 0 0 0 0,-1 1 0 0 0,0-1 0 0 0,1 0 0 0 0,-1 0 0 0 0,1 0 0 0 0,0 0 0 0 0,-1 0 0 0 0,1 0 0 0 0,-1-3 0 0 0,-5-11 75 0 0,5 14-76 0 0,1 0 0 0 0,0-1 1 0 0,-1 1-1 0 0,1 0 0 0 0,1-1 1 0 0,-1 1-1 0 0,0-1 1 0 0,0 0-1 0 0,1 1 0 0 0,0-1 1 0 0,-1 1-1 0 0,1-1 0 0 0,1-5 1 0 0,16-55-2 0 0,-15 55-10 0 0,1-1 0 0 0,0 0 0 0 0,0 0 0 0 0,1 1 0 0 0,0 0 0 0 0,9-14 0 0 0,38-42 0 0 0,-34 43 0 0 0,-6 8-23 0 0,-1 1 1 0 0,2 1-1 0 0,22-18 0 0 0,-28 25 8 0 0,0-1-1 0 0,1 1 1 0 0,-1 1 0 0 0,1-1 0 0 0,0 1 0 0 0,0 1-1 0 0,0-1 1 0 0,0 1 0 0 0,1 0 0 0 0,9-1 0 0 0,-13 3 11 0 0,-1 0-1 0 0,1 0 1 0 0,-1 0 0 0 0,1 1 0 0 0,0-1 0 0 0,-1 1 0 0 0,1 0 0 0 0,-1 0 0 0 0,1 0 0 0 0,-1 0 0 0 0,0 1-1 0 0,1-1 1 0 0,-1 1 0 0 0,0 0 0 0 0,0 0 0 0 0,0 0 0 0 0,0 1 0 0 0,-1-1 0 0 0,1 1 0 0 0,-1-1 0 0 0,1 1-1 0 0,-1 0 1 0 0,0 0 0 0 0,0 0 0 0 0,3 6 0 0 0,-1-1-7 0 0,-2 1 1 0 0,1-1-1 0 0,-1 1 0 0 0,0-1 1 0 0,0 1-1 0 0,-1 0 0 0 0,-1 0 1 0 0,1-1-1 0 0,-2 18 0 0 0,0-16 19 0 0,-1 1-1 0 0,0 0 1 0 0,0 0-1 0 0,-1-1 1 0 0,-1 1-1 0 0,1-1 1 0 0,-8 14-1 0 0,-10 14 33 0 0,-30 43 0 0 0,42-69-32 0 0,0 0-1 0 0,-1-1 1 0 0,-1 0-1 0 0,0-1 1 0 0,0 0-1 0 0,-1 0 1 0 0,-16 10-1 0 0,24-18-3 0 0,0 0-1 0 0,0 0 0 0 0,-1 0 1 0 0,1 0-1 0 0,0-1 0 0 0,-1 0 1 0 0,1 0-1 0 0,-1 0 0 0 0,1 0 1 0 0,-9 0-1 0 0,10-2 10 0 0,0 1-1 0 0,0 0 0 0 0,1-1 0 0 0,-1 1 1 0 0,0-1-1 0 0,0 0 0 0 0,1 0 1 0 0,-1 0-1 0 0,0 0 0 0 0,1 0 1 0 0,-1-1-1 0 0,1 1 0 0 0,-1-1 1 0 0,1 0-1 0 0,0 0 0 0 0,0 0 1 0 0,-4-4-1 0 0,4 4-1 0 0,1 0 0 0 0,0 0 0 0 0,0-1 0 0 0,0 1 0 0 0,0 0 0 0 0,0-1 0 0 0,0 1 0 0 0,0-1 0 0 0,1 1 0 0 0,0-1 1 0 0,-1 1-1 0 0,1-4 0 0 0,1-32 174 0 0,-1 35-162 0 0,2-9 50 0 0,0-1 0 0 0,1 1 1 0 0,0 0-1 0 0,1 0 0 0 0,0 0 0 0 0,9-15 0 0 0,39-65-226 0 0,-44 80 71 0 0,1-2-140 0 0,18-22-1 0 0,-23 31 197 0 0,0 1-1 0 0,0 0 1 0 0,0 1 0 0 0,0-1-1 0 0,1 1 1 0 0,-1 0-1 0 0,1 0 1 0 0,10-5 0 0 0,-13 8 33 0 0,-1-1 0 0 0,1 1 0 0 0,0-1 1 0 0,0 1-1 0 0,0 0 0 0 0,0 0 0 0 0,0 0 0 0 0,0 0 1 0 0,0 0-1 0 0,0 0 0 0 0,0 0 0 0 0,0 1 0 0 0,-1-1 1 0 0,1 1-1 0 0,0-1 0 0 0,0 1 0 0 0,0 0 0 0 0,-1 0 1 0 0,1 0-1 0 0,0 0 0 0 0,-1 0 0 0 0,1 0 0 0 0,0 0 1 0 0,-1 0-1 0 0,0 1 0 0 0,1-1 0 0 0,-1 1 0 0 0,0-1 1 0 0,0 1-1 0 0,0-1 0 0 0,2 4 0 0 0,1 2-26 0 0,0 1 0 0 0,0 0-1 0 0,-1 0 1 0 0,0 0 0 0 0,3 15-1 0 0,1 35-93 0 0,-6-40 41 0 0,-1 0 0 0 0,-1 0 1 0 0,0 0-1 0 0,-5 21 0 0 0,6-37 64 0 0,-3 12 9 0 0,0-1-1 0 0,-1 1 1 0 0,0-1 0 0 0,-1 0-1 0 0,0-1 1 0 0,-1 1-1 0 0,-1-1 1 0 0,0 0-1 0 0,-1-1 1 0 0,0 0-1 0 0,-11 13 1 0 0,16-22 5 0 0,0 1 0 0 0,1-1 0 0 0,-1 0 0 0 0,0 0 0 0 0,0 0 0 0 0,0 0 0 0 0,0-1 0 0 0,-1 1 0 0 0,1-1 1 0 0,-4 1-1 0 0,6-1 3 0 0,0-1 0 0 0,-1 0 0 0 0,1 0 0 0 0,0 1 0 0 0,-1-1 0 0 0,1 0 0 0 0,0 0 0 0 0,-1 0 0 0 0,1-1 0 0 0,-1 1 0 0 0,1 0 0 0 0,0 0 0 0 0,0-1 0 0 0,-1 1 0 0 0,1-1 1 0 0,0 1-1 0 0,0-1 0 0 0,-1 1 0 0 0,1-1 0 0 0,0 0 0 0 0,0 0 0 0 0,0 1 0 0 0,0-1 0 0 0,0 0 0 0 0,0 0 0 0 0,0 0 0 0 0,0 0 0 0 0,-1-2 0 0 0,0-2 17 0 0,-1 0-1 0 0,1 0 1 0 0,0-1-1 0 0,0 1 0 0 0,1-1 1 0 0,0 1-1 0 0,0-1 1 0 0,0 0-1 0 0,0 1 1 0 0,1-1-1 0 0,0 0 0 0 0,1-6 1 0 0,1-10 1 0 0,9-36-1 0 0,-4 30-42 0 0,1 0 0 0 0,1 0-1 0 0,1 1 1 0 0,2 1 0 0 0,1 0 0 0 0,0 0-1 0 0,2 2 1 0 0,28-36 0 0 0,-39 55 7 0 0,0 1 1 0 0,0 0-1 0 0,0 0 1 0 0,1 0-1 0 0,-1 1 1 0 0,1 0-1 0 0,0 0 0 0 0,0 0 1 0 0,0 0-1 0 0,10-3 1 0 0,-11 5 1 0 0,-1 0 1 0 0,1 0-1 0 0,-1 0 1 0 0,1 1-1 0 0,-1-1 0 0 0,1 1 1 0 0,-1 0-1 0 0,1 0 1 0 0,-1 0-1 0 0,1 1 1 0 0,-1-1-1 0 0,1 1 0 0 0,-1 0 1 0 0,1 0-1 0 0,-1 0 1 0 0,0 0-1 0 0,1 1 1 0 0,4 2-1 0 0,-2 0-3 0 0,0 1 0 0 0,0 0 0 0 0,0 0 0 0 0,0 0 0 0 0,-1 1 0 0 0,0-1 0 0 0,0 2 0 0 0,-1-1 0 0 0,0 0 0 0 0,0 1 0 0 0,6 13 0 0 0,-7-14 10 0 0,-1-1-1 0 0,-1 1 0 0 0,1 0 1 0 0,-1-1-1 0 0,0 1 0 0 0,0 0 1 0 0,-1 0-1 0 0,1 0 0 0 0,-1 0 1 0 0,-1 0-1 0 0,1 0 0 0 0,-1 0 0 0 0,0 0 1 0 0,-1 0-1 0 0,-3 11 0 0 0,0-6 1 0 0,-1-1-1 0 0,0 0 1 0 0,0 0-1 0 0,-1 0 0 0 0,0 0 1 0 0,-1-1-1 0 0,0 0 1 0 0,-10 8-1 0 0,2-3 17 0 0,-2-1 1 0 0,0 0-1 0 0,-28 15 0 0 0,42-26-1 0 0,0 0-1 0 0,0 0 1 0 0,-1-1-1 0 0,1 1 0 0 0,-1-1 1 0 0,1 0-1 0 0,-1 0 1 0 0,1-1-1 0 0,-1 1 1 0 0,0-1-1 0 0,1 0 0 0 0,-1 0 1 0 0,1-1-1 0 0,-1 1 1 0 0,0-1-1 0 0,-5-2 1 0 0,7 2-9 0 0,0 0 0 0 0,0 0 0 0 0,1 0 1 0 0,-1-1-1 0 0,0 1 0 0 0,1-1 0 0 0,0 0 1 0 0,-1 0-1 0 0,1 0 0 0 0,0 0 1 0 0,0 0-1 0 0,0 0 0 0 0,0 0 0 0 0,0-1 1 0 0,0 1-1 0 0,1-1 0 0 0,-1 1 1 0 0,1-1-1 0 0,0 0 0 0 0,0 0 0 0 0,0 1 1 0 0,0-1-1 0 0,0 0 0 0 0,1 0 0 0 0,-1 0 1 0 0,1-4-1 0 0,-1-10 12 0 0,0-1-1 0 0,2 0 1 0 0,0 1 0 0 0,1-1 0 0 0,1 0-1 0 0,10-32 1 0 0,-10 39-54 0 0,0-2 27 0 0,1 1 1 0 0,1 0 0 0 0,0 0-1 0 0,0 0 1 0 0,12-18-1 0 0,-7 15-4 0 0,1 0 0 0 0,0 1 0 0 0,2 0 0 0 0,-1 0 0 0 0,21-15 0 0 0,-29 26 2 0 0,0 0 0 0 0,1 0 0 0 0,-1 0 0 0 0,1 1 0 0 0,-1-1 1 0 0,1 1-1 0 0,0 0 0 0 0,0 1 0 0 0,0-1 0 0 0,0 1 0 0 0,1 0 1 0 0,-1 0-1 0 0,0 1 0 0 0,0-1 0 0 0,1 1 0 0 0,-1 0 0 0 0,0 1 1 0 0,0-1-1 0 0,0 1 0 0 0,1 0 0 0 0,-1 0 0 0 0,0 1 1 0 0,6 2-1 0 0,-1 0-8 0 0,-1 0 0 0 0,1 1 0 0 0,-1 0 0 0 0,0 1 0 0 0,-1 0 0 0 0,1 0 0 0 0,-1 1 0 0 0,9 9 0 0 0,-3 1 13 0 0,0 1-1 0 0,21 36 1 0 0,-31-48 1 0 0,0 3-3 0 0,0 0 0 0 0,0 0 0 0 0,-1 0-1 0 0,0 1 1 0 0,0-1 0 0 0,-1 1 0 0 0,-1 0 0 0 0,1-1 0 0 0,-2 1-1 0 0,1 0 1 0 0,-1 0 0 0 0,-1 0 0 0 0,0 0 0 0 0,0 0 0 0 0,-5 16-1 0 0,2-12 9 0 0,-1 0 0 0 0,0 0 0 0 0,-1-1 0 0 0,0 0 0 0 0,-1 0 0 0 0,-1 0 0 0 0,0-1 0 0 0,-1 0 0 0 0,-18 19 0 0 0,22-27 5 0 0,1 0-1 0 0,-1 0 1 0 0,0 0-1 0 0,0-1 0 0 0,-1 0 1 0 0,1 0-1 0 0,-1-1 1 0 0,-10 4-1 0 0,13-5 13 0 0,-1 0-1 0 0,1 0 1 0 0,0-1-1 0 0,-1 1 0 0 0,1-1 1 0 0,-1 0-1 0 0,1 0 1 0 0,-1 0-1 0 0,1 0 1 0 0,0-1-1 0 0,-1 1 1 0 0,1-1-1 0 0,0 0 1 0 0,-1 0-1 0 0,1 0 0 0 0,0-1 1 0 0,-4-1-1 0 0,4 1 18 0 0,0-1-1 0 0,0 1 0 0 0,0 0 0 0 0,0-1 0 0 0,1 1 1 0 0,-1-1-1 0 0,1 0 0 0 0,0 0 0 0 0,0 0 0 0 0,0 0 0 0 0,0 0 1 0 0,-3-7-1 0 0,3 4 1 0 0,1 0 0 0 0,-1 0 0 0 0,1-1 0 0 0,0 1-1 0 0,0 0 1 0 0,1 0 0 0 0,0-7 0 0 0,2-7-6 0 0,1 1 1 0 0,0-1-1 0 0,11-31 0 0 0,-6 27-45 0 0,1 0 1 0 0,1 0-1 0 0,1 1 0 0 0,2 0 0 0 0,0 1 0 0 0,1 1 0 0 0,1 0 0 0 0,34-35 0 0 0,-43 49 8 0 0,1 0 0 0 0,0 0 0 0 0,0 1 1 0 0,0 0-1 0 0,17-10 0 0 0,-22 14 2 0 0,1 1 0 0 0,0 0 1 0 0,0 0-1 0 0,0 0 1 0 0,0 0-1 0 0,0 0 0 0 0,0 1 1 0 0,0-1-1 0 0,1 1 1 0 0,-1 0-1 0 0,0 0 1 0 0,0 0-1 0 0,0 0 0 0 0,0 0 1 0 0,0 1-1 0 0,1 0 1 0 0,-1-1-1 0 0,0 1 0 0 0,0 0 1 0 0,0 0-1 0 0,-1 1 1 0 0,5 1-1 0 0,1 2-12 0 0,-1 1-1 0 0,0-1 1 0 0,0 1 0 0 0,0 1-1 0 0,0-1 1 0 0,-1 1-1 0 0,0 0 1 0 0,0 1 0 0 0,-1-1-1 0 0,0 1 1 0 0,-1 0 0 0 0,1 0-1 0 0,-2 1 1 0 0,1-1-1 0 0,-1 1 1 0 0,0 0 0 0 0,-1 0-1 0 0,2 10 1 0 0,-2-1 12 0 0,0-1 0 0 0,-1 1 0 0 0,0-1 0 0 0,-2 1 0 0 0,0-1 0 0 0,-1 1 0 0 0,0-1 0 0 0,-9 29 0 0 0,4-23-31 0 0,2-6 33 0 0,0 1-1 0 0,-2-1 1 0 0,-13 27-1 0 0,13-32 8 0 0,0-1-1 0 0,0 0 0 0 0,-1 0 0 0 0,-1-1 1 0 0,0 0-1 0 0,0-1 0 0 0,-1 0 0 0 0,0 0 1 0 0,-13 8-1 0 0,18-13 14 0 0,-1-1 0 0 0,1 0 0 0 0,-1-1 0 0 0,0 1 0 0 0,0-1-1 0 0,0 0 1 0 0,0 0 0 0 0,0-1 0 0 0,0 0 0 0 0,0 0 0 0 0,-1 0 0 0 0,1-1 0 0 0,0 0 0 0 0,0 0 0 0 0,-1-1 0 0 0,1 0 0 0 0,0 0 0 0 0,0 0 0 0 0,0-1 0 0 0,0 1 0 0 0,-8-5 0 0 0,10 4-2 0 0,0 0 1 0 0,1 0-1 0 0,0-1 1 0 0,0 0 0 0 0,0 1-1 0 0,0-1 1 0 0,0 0-1 0 0,0 0 1 0 0,1-1-1 0 0,-1 1 1 0 0,1 0 0 0 0,0-1-1 0 0,0 0 1 0 0,0 1-1 0 0,1-1 1 0 0,-1 0 0 0 0,1 0-1 0 0,0 0 1 0 0,0 0-1 0 0,0 0 1 0 0,0-6-1 0 0,0-3 27 0 0,0 0-1 0 0,1 0 0 0 0,0 0 0 0 0,1 1 0 0 0,5-24 0 0 0,5-4-24 0 0,28-67 1 0 0,-25 71-80 0 0,34-65-337 0 0,-17 42 307 0 0,-30 57 91 0 0,5-11 2 0 0,0 1 0 0 0,15-20 1 0 0,-20 29-4 0 0,1 1 0 0 0,0-1 1 0 0,0 1-1 0 0,0 0 1 0 0,1 0-1 0 0,-1 0 0 0 0,0 0 1 0 0,1 0-1 0 0,-1 0 1 0 0,1 1-1 0 0,0-1 0 0 0,-1 1 1 0 0,1 0-1 0 0,0 0 1 0 0,0 0-1 0 0,0 0 0 0 0,0 0 1 0 0,0 1-1 0 0,3-1 1 0 0,-4 2-3 0 0,0-1-1 0 0,0 1 1 0 0,0 0 0 0 0,-1 0 0 0 0,1 0 0 0 0,0 0 0 0 0,-1 0 0 0 0,1 0 0 0 0,-1 0-1 0 0,1 1 1 0 0,-1-1 0 0 0,0 0 0 0 0,1 1 0 0 0,-1-1 0 0 0,0 1 0 0 0,0 0-1 0 0,1 2 1 0 0,3 2-14 0 0,-2-2 14 0 0,-1 0-1 0 0,1 0 1 0 0,-1 0 0 0 0,0 1 0 0 0,-1-1-1 0 0,1 1 1 0 0,-1-1 0 0 0,1 1 0 0 0,-2 0-1 0 0,1 0 1 0 0,0 5 0 0 0,0 8 7 0 0,-2 28 0 0 0,0-38-3 0 0,-1 9 2 0 0,0 0 0 0 0,-2 0 0 0 0,-6 19 0 0 0,3-12 0 0 0,2-7 0 0 0,-2 0 0 0 0,0-1 0 0 0,-1 0 0 0 0,-1 0 0 0 0,-13 18 0 0 0,15-25 11 0 0,0 0-1 0 0,-1 0 1 0 0,0 0-1 0 0,-1-1 1 0 0,-16 12-1 0 0,19-16 5 0 0,1 0 1 0 0,-1-1-1 0 0,1 0 1 0 0,-1 0-1 0 0,0-1 1 0 0,0 1-1 0 0,-1-1 1 0 0,1 0-1 0 0,0-1 0 0 0,-1 0 1 0 0,-11 1-1 0 0,15-2 1 0 0,-1-1 0 0 0,1 1-1 0 0,-1-1 1 0 0,0 0-1 0 0,1 0 1 0 0,-1 0 0 0 0,1-1-1 0 0,0 1 1 0 0,-1-1 0 0 0,1 0-1 0 0,0 0 1 0 0,0 0-1 0 0,0 0 1 0 0,0-1 0 0 0,1 1-1 0 0,-5-5 1 0 0,4 3 2 0 0,0 1 0 0 0,0-1 0 0 0,0 0 0 0 0,1 0 1 0 0,-1 0-1 0 0,1 0 0 0 0,0-1 0 0 0,0 1 0 0 0,1-1 0 0 0,-1 1 0 0 0,1-1 1 0 0,-1-7-1 0 0,1-11-24 0 0,2 0 1 0 0,0 0-1 0 0,2 0 1 0 0,0 0 0 0 0,1 1-1 0 0,2-1 1 0 0,0 1-1 0 0,1 0 1 0 0,2 1-1 0 0,0 0 1 0 0,1 0 0 0 0,1 1-1 0 0,1 0 1 0 0,22-28-1 0 0,-29 41-8 0 0,1 1-1 0 0,0 0 0 0 0,0 0 0 0 0,0 0 0 0 0,0 1 1 0 0,1 0-1 0 0,14-8 0 0 0,-16 10 4 0 0,1 1-1 0 0,-1 0 1 0 0,1 0 0 0 0,0 0-1 0 0,0 1 1 0 0,-1 0 0 0 0,1 0-1 0 0,0 0 1 0 0,0 1-1 0 0,0-1 1 0 0,11 2 0 0 0,-8 1-4 0 0,1 0 0 0 0,-1 0 0 0 0,0 0 0 0 0,1 1 0 0 0,-1 1 0 0 0,-1-1 0 0 0,10 6 0 0 0,-3 0-15 0 0,-1 1 0 0 0,0 0 0 0 0,14 14 0 0 0,-7-6 12 0 0,-1 1 0 0 0,0 1 1 0 0,-2 1-1 0 0,0 1 0 0 0,-1 0 1 0 0,-2 1-1 0 0,23 44 0 0 0,-29-47 18 0 0,-1-4 0 0 0,-1-1 0 0 0,-1 1 0 0 0,0 0 0 0 0,-1 0 0 0 0,-1 1 0 0 0,3 20 0 0 0,-6-23 0 0 0,-1 0 0 0 0,0 1-1 0 0,0-1 1 0 0,-5 26 0 0 0,3-33-12 0 0,1-1 1 0 0,-1 1 0 0 0,-1-1 0 0 0,1 1 0 0 0,-1-1 0 0 0,0 0 0 0 0,0 0-1 0 0,-1 0 1 0 0,0-1 0 0 0,0 1 0 0 0,0-1 0 0 0,-7 7 0 0 0,7-9 37 0 0,0 1 1 0 0,-1-1 0 0 0,1 0-1 0 0,-1-1 1 0 0,0 1 0 0 0,0-1-1 0 0,0 0 1 0 0,0 0 0 0 0,0-1-1 0 0,0 0 1 0 0,-1 1 0 0 0,1-2-1 0 0,0 1 1 0 0,0-1 0 0 0,-1 1-1 0 0,1-1 1 0 0,-1-1 0 0 0,1 1-1 0 0,0-1 1 0 0,-1 0 0 0 0,1 0-1 0 0,-6-3 1 0 0,5 2-9 0 0,0 0 0 0 0,0 0 0 0 0,1-1 0 0 0,-1 0 0 0 0,1 0 0 0 0,0 0 0 0 0,0-1 0 0 0,0 1 0 0 0,0-1 0 0 0,0-1 0 0 0,1 1 0 0 0,0-1 0 0 0,0 1 1 0 0,0-1-1 0 0,0 0 0 0 0,1-1 0 0 0,0 1 0 0 0,-5-12 0 0 0,4 2-76 0 0,0 0 1 0 0,1 0-1 0 0,1-1 1 0 0,0 1 0 0 0,1-1-1 0 0,0 1 1 0 0,2-1-1 0 0,0 0 1 0 0,3-15 0 0 0,0 11 17 0 0,0-1 0 0 0,2 1 1 0 0,0 1-1 0 0,1-1 0 0 0,1 1 0 0 0,14-25 1 0 0,-10 24 14 0 0,0 1 0 0 0,1 1 0 0 0,1 0 0 0 0,31-31 0 0 0,-38 43 17 0 0,1 0 0 0 0,0 0 0 0 0,0 0 1 0 0,1 1-1 0 0,17-8 0 0 0,-20 11 7 0 0,-1 0 0 0 0,2 0 0 0 0,-1 0 1 0 0,0 1-1 0 0,0 0 0 0 0,0 0 0 0 0,1 1 0 0 0,-1 0 0 0 0,0 0 0 0 0,8 1 0 0 0,-6 1-2 0 0,-1 0 1 0 0,0 0-1 0 0,0 1 0 0 0,0 0 0 0 0,-1 0 0 0 0,1 0 0 0 0,-1 1 0 0 0,1 0 0 0 0,-1 0 0 0 0,0 1 0 0 0,-1 0 0 0 0,1 0 1 0 0,-1 0-1 0 0,0 1 0 0 0,0-1 0 0 0,-1 1 0 0 0,0 1 0 0 0,0-1 0 0 0,0 0 0 0 0,-1 1 0 0 0,5 11 0 0 0,-3-3 3 0 0,-2-10 0 0 0,-1 1 0 0 0,0-1 0 0 0,0 1 0 0 0,-1 0 0 0 0,1 0 0 0 0,-1 0 0 0 0,-1 0 0 0 0,1 0 0 0 0,-1 11 0 0 0,-1-6 0 0 0,-1 0 0 0 0,0 0 0 0 0,0 1 0 0 0,-1-1 0 0 0,0-1 0 0 0,-1 1 0 0 0,0 0 0 0 0,-1-1 0 0 0,-11 19 0 0 0,7-17 13 0 0,1 0 0 0 0,-2-1 0 0 0,1 0 0 0 0,-16 13 0 0 0,22-21-3 0 0,0-1 0 0 0,-1 1 0 0 0,1-1 1 0 0,-1 0-1 0 0,0 0 0 0 0,0 0 0 0 0,0 0 1 0 0,0-1-1 0 0,0 0 0 0 0,0 0 0 0 0,0 0 1 0 0,0 0-1 0 0,0 0 0 0 0,-1-1 0 0 0,1 0 1 0 0,0 0-1 0 0,0 0 0 0 0,-1 0 0 0 0,-6-2 1 0 0,8 1 8 0 0,0 0 0 0 0,1 0 0 0 0,-1 0 1 0 0,0-1-1 0 0,0 1 0 0 0,1-1 1 0 0,-1 1-1 0 0,1-1 0 0 0,0 0 0 0 0,-1 0 1 0 0,1 0-1 0 0,0 0 0 0 0,0-1 0 0 0,0 1 1 0 0,0 0-1 0 0,1-1 0 0 0,-1 0 1 0 0,1 1-1 0 0,0-1 0 0 0,-1 0 0 0 0,1 0 1 0 0,0 1-1 0 0,0-1 0 0 0,1 0 0 0 0,-1-3 1 0 0,-1-4 10 0 0,1-1 0 0 0,0 1 0 0 0,0 0 0 0 0,2 0 0 0 0,-1-1 1 0 0,3-11-1 0 0,1-7 7 0 0,4-28-9 0 0,3 0-1 0 0,26-82 1 0 0,-32 123 5 0 0,0 1-90 0 0,14-28 0 0 0,-17 39 55 0 0,0 0-1 0 0,1 0 0 0 0,0 0 0 0 0,-1 1 0 0 0,2-1 0 0 0,-1 1 0 0 0,0-1 0 0 0,1 1 0 0 0,-1 0 1 0 0,9-5-1 0 0,-11 8 10 0 0,0-1 1 0 0,0 1 0 0 0,0-1 0 0 0,0 1-1 0 0,0-1 1 0 0,0 1 0 0 0,0 0-1 0 0,0 0 1 0 0,1-1 0 0 0,-1 1 0 0 0,0 0-1 0 0,0 0 1 0 0,0 0 0 0 0,0 0 0 0 0,1 0-1 0 0,-1 1 1 0 0,0-1 0 0 0,0 0-1 0 0,0 0 1 0 0,0 1 0 0 0,2 0 0 0 0,-1 0-13 0 0,0 0 1 0 0,0 1-1 0 0,-1-1 1 0 0,1 1-1 0 0,0-1 1 0 0,-1 1-1 0 0,1-1 1 0 0,-1 1-1 0 0,1 0 1 0 0,1 3-1 0 0,0 2-60 0 0,1 0 0 0 0,-1 0 0 0 0,0 0 0 0 0,0 1 0 0 0,2 10 0 0 0,-2 1 29 0 0,-1-1 0 0 0,0 1-1 0 0,-1-1 1 0 0,-2 20 0 0 0,-12 72-144 0 0,9-82 61 0 0,0-6 101 0 0,-1 0-1 0 0,-1-1 0 0 0,-2 1 1 0 0,-17 37-1 0 0,18-45 61 0 0,-2 0 0 0 0,1 0 0 0 0,-1-1 0 0 0,-1 0 0 0 0,-1-1-1 0 0,-14 15 1 0 0,20-23-26 0 0,0 0 0 0 0,-1-1 0 0 0,0 1 0 0 0,0-1 0 0 0,0 0 0 0 0,0-1 0 0 0,0 1 0 0 0,0-1 0 0 0,-1 0 0 0 0,1-1 0 0 0,-1 0 0 0 0,0 0 0 0 0,1 0 0 0 0,-1-1 0 0 0,0 0-1 0 0,1 0 1 0 0,-1 0 0 0 0,0-1 0 0 0,1 0 0 0 0,-1-1 0 0 0,1 1 0 0 0,-1-1 0 0 0,-6-3 0 0 0,10 3 5 0 0,0 0-1 0 0,0 0 1 0 0,0-1-1 0 0,1 1 1 0 0,-1-1-1 0 0,1 1 1 0 0,-1-1-1 0 0,1 0 1 0 0,0 0-1 0 0,0 0 1 0 0,0 0-1 0 0,0 0 1 0 0,0 0-1 0 0,1-1 1 0 0,0 1-1 0 0,-1-1 1 0 0,1 1-1 0 0,-1-8 1 0 0,1 1 17 0 0,0 0 1 0 0,0 0 0 0 0,1 0 0 0 0,0 0 0 0 0,2-16 0 0 0,2 7-38 0 0,1-1 0 0 0,0 1 1 0 0,1 0-1 0 0,1 1 0 0 0,1 0 1 0 0,1 0-1 0 0,13-20 0 0 0,-9 20-1 0 0,0 1 0 0 0,1 0 0 0 0,1 1 0 0 0,1 1 0 0 0,0 0 0 0 0,1 1 0 0 0,19-12 0 0 0,-33 24-13 0 0,0 0 0 0 0,1 1 0 0 0,0-1 0 0 0,-1 1 0 0 0,1 0 0 0 0,0 0 0 0 0,0 0 0 0 0,-1 0 0 0 0,1 0 0 0 0,0 1 0 0 0,0 0 0 0 0,0 0 0 0 0,0 0 0 0 0,0 0 0 0 0,0 1 0 0 0,0 0 0 0 0,-1-1 0 0 0,1 1 0 0 0,0 1 0 0 0,0-1 0 0 0,-1 0 0 0 0,1 1-1 0 0,-1 0 1 0 0,1 0 0 0 0,-1 0 0 0 0,4 3 0 0 0,-1 1 15 0 0,0 1-1 0 0,0 0 1 0 0,-1 0-1 0 0,0 0 1 0 0,0 1-1 0 0,-1-1 1 0 0,0 1-1 0 0,0 0 1 0 0,-1 1-1 0 0,0-1 0 0 0,-1 1 1 0 0,1-1-1 0 0,-2 1 1 0 0,1 0-1 0 0,-1-1 1 0 0,0 1-1 0 0,-1 0 1 0 0,0 0-1 0 0,-2 15 1 0 0,-2-6-6 0 0,0 0 1 0 0,-1-1 0 0 0,-1 0 0 0 0,-1 0-1 0 0,0 0 1 0 0,-1-1 0 0 0,0 0 0 0 0,-2 0 0 0 0,0-1-1 0 0,-1-1 1 0 0,0 0 0 0 0,-1 0 0 0 0,-26 23-1 0 0,32-32 10 0 0,-1 0 0 0 0,0-1 0 0 0,0 1 0 0 0,-1-2-1 0 0,1 1 1 0 0,-1-1 0 0 0,0 0 0 0 0,0 0 0 0 0,0-1 0 0 0,-9 1-1 0 0,14-3 12 0 0,-1 0-1 0 0,0 0 1 0 0,1 0-1 0 0,-1 0 0 0 0,1-1 1 0 0,-1 0-1 0 0,1 0 1 0 0,-7-2-1 0 0,8 2-4 0 0,-1 0 1 0 0,1 0-1 0 0,0 0 1 0 0,0 0-1 0 0,1 0 0 0 0,-1-1 1 0 0,0 1-1 0 0,0 0 0 0 0,0-1 1 0 0,1 0-1 0 0,-1 1 1 0 0,1-1-1 0 0,-1 0 0 0 0,0-2 1 0 0,-2-2 10 0 0,2 0 0 0 0,-1 0 0 0 0,1-1 0 0 0,0 1 0 0 0,0 0-1 0 0,1-1 1 0 0,-1 1 0 0 0,2-1 0 0 0,-1 1 0 0 0,1-1 0 0 0,0 0 0 0 0,1-8 0 0 0,2-4 11 0 0,1 1-1 0 0,1 0 1 0 0,10-24-1 0 0,26-49-50 0 0,-40 90 18 0 0,14-31-12 0 0,2 0 0 0 0,2 2 1 0 0,0 1-1 0 0,29-34 0 0 0,-41 56 3 0 0,0 0 0 0 0,0 1 0 0 0,1-1-1 0 0,-1 1 1 0 0,1 0 0 0 0,11-5 0 0 0,-14 9-6 0 0,0-1 1 0 0,1 1-1 0 0,0 0 1 0 0,-1 0-1 0 0,1 0 1 0 0,0 1 0 0 0,0 0-1 0 0,0 0 1 0 0,0 0-1 0 0,12 1 1 0 0,-15 1 6 0 0,0-1 0 0 0,0 1 0 0 0,0-1 0 0 0,0 1-1 0 0,0 0 1 0 0,0 0 0 0 0,0 1 0 0 0,-1-1 0 0 0,1 0 0 0 0,0 1 0 0 0,0 0 0 0 0,-1 0 0 0 0,1-1-1 0 0,-1 1 1 0 0,0 1 0 0 0,0-1 0 0 0,1 0 0 0 0,-2 1 0 0 0,1-1 0 0 0,3 6 0 0 0,2 2-6 0 0,-1 0 0 0 0,1 1 0 0 0,-2 0 0 0 0,0 0 0 0 0,5 18 0 0 0,-3-6-7 0 0,7 44 0 0 0,-12-44 14 0 0,-1 1-1 0 0,-1 0 0 0 0,0-1 1 0 0,-2 1-1 0 0,-1-1 0 0 0,-1 1 1 0 0,-9 29-1 0 0,10-44 25 0 0,-1 0-1 0 0,-6 13 1 0 0,-5 10-18 0 0,14-28 1 0 0,1-2 0 0 0,-1-1-1 0 0,1 1 0 0 0,-1-1 1 0 0,1 0-1 0 0,-1 1 1 0 0,0-1-1 0 0,1 0 0 0 0,-1 1 1 0 0,0-1-1 0 0,0 0 1 0 0,0 0-1 0 0,0 0 0 0 0,0 0 1 0 0,0 0-1 0 0,0 0 0 0 0,0 0 1 0 0,-1 0-1 0 0,1 0 1 0 0,0-1-1 0 0,0 1 0 0 0,-1 0 1 0 0,1-1-1 0 0,-1 1 1 0 0,-1 0-1 0 0,2-3 14 0 0,0 1 1 0 0,0-1-1 0 0,0 1 1 0 0,0-1-1 0 0,0 0 0 0 0,0 1 1 0 0,1-1-1 0 0,-1 0 1 0 0,0-2-1 0 0,0-3 9 0 0,1 0 0 0 0,0-1 0 0 0,1 1 0 0 0,0 0 0 0 0,0 0 0 0 0,3-11 0 0 0,-2 6 3 0 0,44-180 19 0 0,-32 150-35 0 0,1 0 0 0 0,29-56-1 0 0,-42 95-9 0 0,7-16 2 0 0,14-17-1 0 0,-20 31-3 0 0,1 0 1 0 0,0 0 0 0 0,0 1-1 0 0,0 0 1 0 0,1 0-1 0 0,-1 0 1 0 0,1 0-1 0 0,7-4 1 0 0,-11 7-1 0 0,0 1 0 0 0,0-1 0 0 0,0 1 1 0 0,0 0-1 0 0,0-1 0 0 0,-1 1 0 0 0,1 0 1 0 0,0-1-1 0 0,0 1 0 0 0,0 0 0 0 0,0 0 0 0 0,0 0 1 0 0,0 0-1 0 0,0 0 0 0 0,0 0 0 0 0,0 0 1 0 0,0 0-1 0 0,0 0 0 0 0,0 1 0 0 0,0-1 1 0 0,0 0-1 0 0,0 1 0 0 0,1 0 0 0 0,-1 0-3 0 0,1 0-1 0 0,-1 0 1 0 0,0 0-1 0 0,0 0 0 0 0,0 1 1 0 0,0-1-1 0 0,0 0 1 0 0,0 1-1 0 0,0-1 1 0 0,0 1-1 0 0,0-1 1 0 0,0 3-1 0 0,2 4-14 0 0,-1 0 1 0 0,0 0-1 0 0,-1 0 0 0 0,2 12 0 0 0,-3-1 1 0 0,0 0 0 0 0,-1 0 0 0 0,-1 0 0 0 0,-8 36-1 0 0,0-16-28 0 0,-20 50 0 0 0,23-73 48 0 0,-1 0 0 0 0,-1 0 0 0 0,0-1 0 0 0,-1 0 0 0 0,-1-1 0 0 0,0 0 0 0 0,-1 0 0 0 0,-1-1 0 0 0,0-1 0 0 0,0 0 0 0 0,-27 17 0 0 0,37-27 1 0 0,0 0 0 0 0,-1-1-1 0 0,1 1 1 0 0,-1-1 0 0 0,0 0-1 0 0,1 0 1 0 0,-1 0 0 0 0,0 0 0 0 0,0-1-1 0 0,1 1 1 0 0,-1-1 0 0 0,0 0-1 0 0,0 0 1 0 0,0-1 0 0 0,1 1-1 0 0,-1-1 1 0 0,0 0 0 0 0,-6-2 0 0 0,7 2 3 0 0,0 0 1 0 0,0-1 0 0 0,0 1 0 0 0,0-1 0 0 0,1 0 0 0 0,-1 0 0 0 0,0 0 0 0 0,1 0-1 0 0,0 0 1 0 0,-1 0 0 0 0,1 0 0 0 0,0-1 0 0 0,0 0 0 0 0,0 1 0 0 0,1-1 0 0 0,-1 0-1 0 0,1 0 1 0 0,-1 1 0 0 0,1-1 0 0 0,0 0 0 0 0,0-1 0 0 0,-1-5 0 0 0,2-2-4 0 0,-1-1 0 0 0,2 1 0 0 0,0-1 1 0 0,0 1-1 0 0,1-1 0 0 0,0 1 0 0 0,5-12 1 0 0,0-5-2 0 0,4-12-26 0 0,29-66-1 0 0,-16 44 8 0 0,-19 49 7 0 0,0 1-1 0 0,1 0 0 0 0,10-17 0 0 0,-14 25 9 0 0,1 1 1 0 0,-1 0-1 0 0,0 0 0 0 0,1 0 0 0 0,0 0 0 0 0,-1 1 0 0 0,1-1 0 0 0,0 1 0 0 0,1 0 0 0 0,-1-1 0 0 0,0 1 1 0 0,1 1-1 0 0,-1-1 0 0 0,1 0 0 0 0,-1 1 0 0 0,8-2 0 0 0,-9 3 1 0 0,-1 0-1 0 0,1 0 1 0 0,0 0-1 0 0,-1 0 1 0 0,1 0-1 0 0,-1 0 1 0 0,1 0-1 0 0,-1 1 1 0 0,1-1-1 0 0,0 1 1 0 0,-1-1-1 0 0,1 1 1 0 0,-1-1-1 0 0,0 1 1 0 0,1 0-1 0 0,1 1 1 0 0,0 1-5 0 0,0-1 0 0 0,-1 0 0 0 0,1 1 0 0 0,-1 0 0 0 0,0 0 0 0 0,4 6 0 0 0,0 2-19 0 0,0 0-1 0 0,-2 0 1 0 0,6 16 0 0 0,-2 0 17 0 0,-1 1-1 0 0,-1 1 1 0 0,-1-1 0 0 0,1 34 0 0 0,-5-44 7 0 0,-2 0 0 0 0,0 0 0 0 0,0 0 0 0 0,-2 0 0 0 0,0 0 0 0 0,-2 0 0 0 0,-10 30 0 0 0,12-41 10 0 0,-1 1-1 0 0,1-1 1 0 0,-1 0-1 0 0,-1 0 0 0 0,0-1 1 0 0,1 1-1 0 0,-2-1 1 0 0,1 0-1 0 0,-12 9 0 0 0,16-14 5 0 0,-1 1 0 0 0,0-1-1 0 0,0 0 1 0 0,0 0-1 0 0,-1-1 1 0 0,1 1 0 0 0,0 0-1 0 0,0-1 1 0 0,0 0 0 0 0,-1 1-1 0 0,1-1 1 0 0,0 0 0 0 0,0 0-1 0 0,-1 0 1 0 0,1 0-1 0 0,0 0 1 0 0,0-1 0 0 0,0 1-1 0 0,-1-1 1 0 0,1 1 0 0 0,0-1-1 0 0,0 0 1 0 0,0 0-1 0 0,-2-1 1 0 0,0 0 5 0 0,1 0 1 0 0,0 1-1 0 0,-1-1 0 0 0,1 0 0 0 0,0-1 1 0 0,0 1-1 0 0,0-1 0 0 0,0 1 0 0 0,1-1 1 0 0,-1 0-1 0 0,1 0 0 0 0,0 0 0 0 0,-4-6 1 0 0,3 0 2 0 0,1-1 0 0 0,0 1 0 0 0,0-1-1 0 0,1 1 1 0 0,0-1 0 0 0,0 1 0 0 0,1-1 0 0 0,3-17 0 0 0,18-70-19 0 0,-13 68-27 0 0,2-1-1 0 0,23-48 0 0 0,-33 77 29 0 0,6-11-15 0 0,0 0-1 0 0,0 0 1 0 0,1 1 0 0 0,1 0 0 0 0,12-15 0 0 0,-17 23 8 0 0,0 0 0 0 0,0 0-1 0 0,1 0 1 0 0,-1 0 0 0 0,1 0 0 0 0,0 0 0 0 0,-1 1 0 0 0,1 0-1 0 0,0 0 1 0 0,1 0 0 0 0,-1 0 0 0 0,0 1 0 0 0,0 0 0 0 0,1-1-1 0 0,-1 1 1 0 0,1 1 0 0 0,-1-1 0 0 0,1 1 0 0 0,6 0 0 0 0,-8 0-2 0 0,-1 1 0 0 0,1 0-1 0 0,-1-1 1 0 0,0 1 0 0 0,0 0 0 0 0,1 0 0 0 0,-1 0 0 0 0,0 1 0 0 0,0-1 0 0 0,0 0 0 0 0,0 1 0 0 0,0-1 0 0 0,-1 1 0 0 0,1 0-1 0 0,0 0 1 0 0,-1-1 0 0 0,1 1 0 0 0,-1 0 0 0 0,2 3 0 0 0,2 5-22 0 0,0-1-1 0 0,7 22 1 0 0,-10-24 37 0 0,7 20 26 0 0,-1-1 0 0 0,-1 1 0 0 0,2 29 0 0 0,-6-38-43 0 0,-2 1 1 0 0,-1-1-1 0 0,0 0 1 0 0,-1 1-1 0 0,-5 28 1 0 0,1-31 7 0 0,0 0 0 0 0,-1 0 0 0 0,-1-1-1 0 0,0 1 1 0 0,-1-1 0 0 0,-1-1 0 0 0,-1 0 0 0 0,1 0 0 0 0,-15 15 0 0 0,23-28 5 0 0,0 0 1 0 0,0 0-1 0 0,0 0 1 0 0,0 0-1 0 0,0 0 1 0 0,0 0-1 0 0,-1 0 1 0 0,1 0-1 0 0,0-1 1 0 0,0 1-1 0 0,-1 0 1 0 0,1-1-1 0 0,0 1 1 0 0,-1-1-1 0 0,1 1 1 0 0,0-1-1 0 0,-1 0 1 0 0,-1 1-1 0 0,2-2 3 0 0,0 1-1 0 0,0 0 1 0 0,0 0-1 0 0,0-1 1 0 0,0 1-1 0 0,0 0 1 0 0,0-1-1 0 0,0 1 0 0 0,0-1 1 0 0,0 0-1 0 0,0 1 1 0 0,0-1-1 0 0,1 0 1 0 0,-1 1-1 0 0,0-1 1 0 0,0 0-1 0 0,1 0 0 0 0,-1 0 1 0 0,0 1-1 0 0,1-1 1 0 0,-1 0-1 0 0,0-2 1 0 0,0-2 16 0 0,0 0 1 0 0,0 0 0 0 0,1 0 0 0 0,-1 0 0 0 0,2-8-1 0 0,-1 8 4 0 0,1-12-13 0 0,1 1 0 0 0,1 0-1 0 0,1 0 1 0 0,0 0 0 0 0,11-26 0 0 0,-12 32-10 0 0,51-133-3 0 0,-39 109 0 0 0,1 1 0 0 0,24-35 0 0 0,-39 65-1 0 0,1 1 0 0 0,0-1 0 0 0,0 0-1 0 0,0 1 1 0 0,0-1 0 0 0,1 1 0 0 0,-1 0 0 0 0,1 0-1 0 0,0 0 1 0 0,5-3 0 0 0,-8 4-3 0 0,1 1 1 0 0,0 0-1 0 0,-1-1 0 0 0,1 1 1 0 0,-1 0-1 0 0,1 0 0 0 0,0 0 1 0 0,-1 0-1 0 0,1 0 0 0 0,0-1 1 0 0,-1 1-1 0 0,1 0 0 0 0,0 1 1 0 0,-1-1-1 0 0,1 0 0 0 0,0 0 1 0 0,-1 0-1 0 0,1 0 0 0 0,0 0 1 0 0,-1 1-1 0 0,1-1 0 0 0,0 0 1 0 0,-1 1-1 0 0,1-1 0 0 0,-1 0 1 0 0,1 1-1 0 0,-1-1 0 0 0,1 0 1 0 0,-1 1-1 0 0,1-1 1 0 0,-1 1-1 0 0,1-1 0 0 0,0 2 1 0 0,-1-2-4 0 0,2 3 4 0 0,0 0 0 0 0,0 0 0 0 0,0 0 1 0 0,0 0-1 0 0,-1 0 0 0 0,1 1 0 0 0,-1-1 0 0 0,0 0 0 0 0,0 1 0 0 0,1 5 0 0 0,4 37-53 0 0,-6-44 56 0 0,1 38-30 0 0,-2 1 0 0 0,-2-1-1 0 0,-1 0 1 0 0,-13 55-1 0 0,13-84 0 0 0,1 0 0 0 0,-2 0-1 0 0,-8 17 1 0 0,-4 8-12 0 0,13-26 43 0 0,-1 0 0 0 0,0 0 0 0 0,0-1 0 0 0,-1 0 0 0 0,-12 14 0 0 0,17-22 7 0 0,1-1-5 0 0,0 1 0 0 0,0-1 0 0 0,-1 1 0 0 0,1-1 0 0 0,0 1 0 0 0,-1-1 1 0 0,1 0-1 0 0,-1 1 0 0 0,1-1 0 0 0,0 0 0 0 0,-1 1 0 0 0,1-1 0 0 0,-1 0 0 0 0,1 0 0 0 0,-1 1 1 0 0,1-1-1 0 0,-1 0 0 0 0,1 0 0 0 0,-1 0 0 0 0,1 0 0 0 0,-1 0 0 0 0,1 0 0 0 0,-1 0 0 0 0,0 0 0 0 0,1 0 1 0 0,-1 0-1 0 0,1 0 0 0 0,-1 0 0 0 0,1 0 0 0 0,-1 0 0 0 0,1 0 0 0 0,-2-1 0 0 0,2 1 4 0 0,0-1-1 0 0,-1 1 1 0 0,1-1-1 0 0,-1 1 1 0 0,1-1-1 0 0,0 1 0 0 0,0-1 1 0 0,-1 0-1 0 0,1 1 1 0 0,0-1-1 0 0,0 1 1 0 0,0-1-1 0 0,0 0 1 0 0,-1 1-1 0 0,1-1 1 0 0,0-1-1 0 0,0 0 8 0 0,-1-8 6 0 0,-1 0 0 0 0,2 0 0 0 0,0 1 0 0 0,0-1 1 0 0,2-13-1 0 0,11-51-1 0 0,-6 41-21 0 0,44-148 3 0 0,-42 154 0 0 0,-6 19 8 0 0,3-10-23 0 0,14-31 0 0 0,-18 44 10 0 0,1 0 0 0 0,0 1 0 0 0,0-1 0 0 0,0 1 0 0 0,0 0 0 0 0,1 0 0 0 0,0 0 0 0 0,0 0 0 0 0,0 1 0 0 0,0-1 0 0 0,6-2 0 0 0,-9 5 1 0 0,0 0 0 0 0,0 1 0 0 0,0-1 0 0 0,0 1 0 0 0,0-1 0 0 0,0 1 0 0 0,0-1 0 0 0,0 1 1 0 0,0 0-1 0 0,0-1 0 0 0,1 1 0 0 0,-1 0 0 0 0,0 0 0 0 0,0 0 0 0 0,0 0 0 0 0,0 0 0 0 0,0 0 0 0 0,0 0 1 0 0,1 0-1 0 0,-1 1 0 0 0,0-1 0 0 0,0 0 0 0 0,0 1 0 0 0,0-1 0 0 0,0 1 0 0 0,0-1 0 0 0,0 1 0 0 0,0-1 1 0 0,0 1-1 0 0,1 0 0 0 0,0 2-7 0 0,-1-1 1 0 0,1 0-1 0 0,0 1 1 0 0,-1-1-1 0 0,1 1 1 0 0,-1-1-1 0 0,0 1 1 0 0,1 2-1 0 0,-1-2-3 0 0,14 51-1 0 0,-10-32 14 0 0,-2-3-33 0 0,0 0-1 0 0,-1 0 0 0 0,-2 35 0 0 0,0-29 14 0 0,-3 22 64 0 0,-1 0 0 0 0,-12 48-1 0 0,14-82-42 0 0,-1 1 0 0 0,-1-1 0 0 0,-1-1 0 0 0,0 1 0 0 0,0-1 0 0 0,-1 1 0 0 0,-1-2 0 0 0,0 1 0 0 0,0-1 0 0 0,-11 12 0 0 0,17-22 1 0 0,1-1-1 0 0,0 0 0 0 0,0 1 0 0 0,0-1 0 0 0,-1 0 1 0 0,1 1-1 0 0,0-1 0 0 0,0 0 0 0 0,-1 1 1 0 0,1-1-1 0 0,0 0 0 0 0,-1 0 0 0 0,1 1 0 0 0,0-1 1 0 0,-1 0-1 0 0,1 0 0 0 0,0 0 0 0 0,-1 0 1 0 0,1 1-1 0 0,0-1 0 0 0,-1 0 0 0 0,1 0 0 0 0,-1 0 1 0 0,1 0-1 0 0,0 0 0 0 0,-1 0 0 0 0,1 0 1 0 0,-1 0-1 0 0,1 0 0 0 0,0 0 0 0 0,-1 0 0 0 0,1 0 1 0 0,-1 0-1 0 0,0-1 0 0 0,1 1 6 0 0,-2 0 4 0 0,1 0 0 0 0,0-1 0 0 0,0 1 0 0 0,0 0 0 0 0,0 0 0 0 0,-1-1 0 0 0,1 1 0 0 0,0-1 0 0 0,0 1 0 0 0,0-1 0 0 0,0 1 0 0 0,0-1 0 0 0,0 0 0 0 0,0 1 0 0 0,0-1 0 0 0,0 0 0 0 0,0 0 1 0 0,0 0-1 0 0,1 1 0 0 0,-1-1 0 0 0,0 0 0 0 0,1 0 0 0 0,-1-1 0 0 0,0 1 0 0 0,1 0 0 0 0,-1 0 0 0 0,1 0 0 0 0,0 0 0 0 0,-1 0 0 0 0,1 0 0 0 0,0-1 0 0 0,0-1 0 0 0,-1-4 44 0 0,0-1 1 0 0,1 1-1 0 0,0 0 0 0 0,1-8 0 0 0,0 10-48 0 0,0-12 25 0 0,1-1 0 0 0,1 0 0 0 0,1 0 0 0 0,1 1 0 0 0,7-19 0 0 0,2-8-31 0 0,-9 28 0 0 0,13-30 0 0 0,-10 31-23 0 0,0-1 0 0 0,1 2 0 0 0,20-27-1 0 0,-26 37 17 0 0,1 0-1 0 0,-1 1 0 0 0,1 0 1 0 0,0 0-1 0 0,0 0 0 0 0,0 0 1 0 0,1 0-1 0 0,4-1 0 0 0,-6 2 6 0 0,-1 1-1 0 0,1 1 0 0 0,0-1 0 0 0,0 0 0 0 0,0 1 1 0 0,0-1-1 0 0,0 1 0 0 0,0 0 0 0 0,0 0 0 0 0,0 0 1 0 0,0 0-1 0 0,0 1 0 0 0,0-1 0 0 0,5 3 0 0 0,-5-2-6 0 0,1 0 0 0 0,-1 1 0 0 0,0 0 0 0 0,0 0 0 0 0,0 0 0 0 0,0 0 0 0 0,0 0 0 0 0,-1 1 0 0 0,1-1 0 0 0,-1 1 0 0 0,1 0 0 0 0,-1 0-1 0 0,0 0 1 0 0,2 4 0 0 0,3 6-28 0 0,0 0-1 0 0,5 16 0 0 0,-11-25 30 0 0,3 7-14 0 0,-1 1 0 0 0,0-1 0 0 0,-1 1 1 0 0,0 0-1 0 0,-1 0 0 0 0,0 0 0 0 0,-1 0 0 0 0,0 0 0 0 0,-4 16 0 0 0,0-4-22 0 0,0-1 0 0 0,-2 0 0 0 0,-16 40 0 0 0,20-60 44 0 0,1 0 0 0 0,-1 0 0 0 0,0 0 0 0 0,0 0 0 0 0,0 0 0 0 0,0 0 0 0 0,0-1 0 0 0,-1 1 0 0 0,1-1 0 0 0,-1 1 0 0 0,0-1 0 0 0,-3 2 0 0 0,4-3 11 0 0,0 0 0 0 0,1 0 0 0 0,-1 0 1 0 0,0 0-1 0 0,0-1 0 0 0,1 1 0 0 0,-1-1 0 0 0,0 1 1 0 0,0-1-1 0 0,0 0 0 0 0,0 1 0 0 0,0-1 1 0 0,1 0-1 0 0,-1 0 0 0 0,0-1 0 0 0,0 1 0 0 0,0 0 1 0 0,0-1-1 0 0,0 1 0 0 0,1-1 0 0 0,-1 1 1 0 0,0-1-1 0 0,0 0 0 0 0,-2-1 0 0 0,3 0 13 0 0,-1 1 0 0 0,0-1-1 0 0,1 1 1 0 0,-1-1-1 0 0,1 0 1 0 0,0 0 0 0 0,0 0-1 0 0,0 0 1 0 0,-1 0-1 0 0,2 0 1 0 0,-1 0 0 0 0,0 0-1 0 0,0 0 1 0 0,1-1 0 0 0,-1-2-1 0 0,-4-36 270 0 0,5 38-276 0 0,0-10 36 0 0,0-1 1 0 0,1 1-1 0 0,1 0 0 0 0,3-15 0 0 0,16-50-59 0 0,-20 75 5 0 0,8-22 1 0 0,2 0-1 0 0,0 1 1 0 0,1 0 0 0 0,29-40 0 0 0,-37 59-21 0 0,-1 1 0 0 0,1-1 0 0 0,0 1 0 0 0,0-1 0 0 0,1 1 1 0 0,4-4-1 0 0,-7 7 14 0 0,0 0 0 0 0,0-1 0 0 0,0 1 0 0 0,1 0 0 0 0,-1 0 0 0 0,0 0 0 0 0,0 0 0 0 0,1 0 0 0 0,-1 1 0 0 0,0-1-1 0 0,1 1 1 0 0,-1-1 0 0 0,1 1 0 0 0,-1 0 0 0 0,0 0 0 0 0,5 0 0 0 0,-6 1 3 0 0,0-1-1 0 0,0 0 0 0 0,0 0 1 0 0,-1 0-1 0 0,1 0 0 0 0,0 1 1 0 0,0-1-1 0 0,0 0 0 0 0,-1 1 1 0 0,1-1-1 0 0,0 1 0 0 0,-1-1 1 0 0,1 1-1 0 0,0-1 0 0 0,-1 1 1 0 0,1 0-1 0 0,-1-1 0 0 0,1 1 1 0 0,0-1-1 0 0,-1 1 0 0 0,0 0 1 0 0,1 0-1 0 0,-1-1 0 0 0,1 1 1 0 0,-1 0-1 0 0,0 0 0 0 0,1 1 1 0 0,0 1-26 0 0,3 7-34 0 0,0 0 0 0 0,0 0 0 0 0,-1 0 0 0 0,-1 1 0 0 0,0-1 0 0 0,0 1-1 0 0,0 16 1 0 0,3 12 1 0 0,-4-25 81 0 0,-1 0 0 0 0,0 0 0 0 0,-1 0-1 0 0,-3 23 1 0 0,1-19-27 0 0,-3 24 9 0 0,-18 66 0 0 0,21-98 0 0 0,0 2 0 0 0,4-23 0 0 0,5-33 52 0 0,-2 13-46 0 0,1-1 1 0 0,13-38 0 0 0,-8 36 8 0 0,25-62-62 0 0,-31 87 42 0 0,1-1 0 0 0,0 1 0 0 0,0 0 0 0 0,1 0 0 0 0,0 1 0 0 0,0 0 0 0 0,12-11 0 0 0,1 6-35 0 0,-9 7-4 0 0,-9 6 41 0 0,-1 0-1 0 0,1-1 1 0 0,-1 1-1 0 0,1 0 1 0 0,-1 0 0 0 0,1 0-1 0 0,-1 0 1 0 0,1 0-1 0 0,-1 0 1 0 0,1 0-1 0 0,0 0 1 0 0,-1 1-1 0 0,1-1 1 0 0,-1 0-1 0 0,1 0 1 0 0,-1 0 0 0 0,1 0-1 0 0,-1 1 1 0 0,0-1-1 0 0,1 0 1 0 0,-1 1-1 0 0,1-1 1 0 0,-1 0-1 0 0,1 1 1 0 0,-1-1-1 0 0,0 0 1 0 0,1 2-1 0 0,11 12-44 0 0,-10-11 40 0 0,5 9-2 0 0,0-1 1 0 0,-1 1-1 0 0,-1 1 1 0 0,0-1-1 0 0,-1 1 1 0 0,4 17-1 0 0,-4-13 9 0 0,-1 0-1 0 0,0 0 0 0 0,-1 1 0 0 0,-1-1 0 0 0,0 1 1 0 0,-2-1-1 0 0,0 1 0 0 0,-6 32 0 0 0,1-20 6 0 0,5-21 2 0 0,0 0 0 0 0,-1 0 1 0 0,0 0-1 0 0,0 0 0 0 0,-1 0 0 0 0,0-1 1 0 0,-1 1-1 0 0,-7 11 0 0 0,3-8 3 0 0,2-2-8 0 0,0-2 1 0 0,-11 13-1 0 0,16-19-1 0 0,-1-1 0 0 0,1 0 0 0 0,0 1 0 0 0,-1-1 0 0 0,1 0 0 0 0,0 0 0 0 0,-1 0 0 0 0,1 0 0 0 0,-1 0 0 0 0,0 0 0 0 0,1-1 0 0 0,-1 1 0 0 0,0 0 0 0 0,0-1 0 0 0,1 0-1 0 0,-1 1 1 0 0,0-1 0 0 0,0 0 0 0 0,0 0 0 0 0,1 0 0 0 0,-3 0 0 0 0,1-1 6 0 0,0 0 0 0 0,1 0 0 0 0,-1 0 0 0 0,1-1 0 0 0,0 1 0 0 0,-1-1 0 0 0,1 0 0 0 0,0 1 0 0 0,0-1 0 0 0,0 0 0 0 0,0 0 0 0 0,0-1 0 0 0,0 1 1 0 0,1 0-1 0 0,-1 0 0 0 0,1-1 0 0 0,0 1 0 0 0,0-1 0 0 0,-1 1 0 0 0,2-1 0 0 0,-1 0 0 0 0,-1-2 0 0 0,0-5 21 0 0,-1 0 0 0 0,1 0 0 0 0,1 0 0 0 0,-1-19 0 0 0,1-19-153 0 0,0 24 107 0 0,1 1 0 0 0,1 0 0 0 0,3-25 0 0 0,-2 39 20 0 0,2-13-160 0 0,8-24-1 0 0,-10 39 128 0 0,0 1 1 0 0,1-1-1 0 0,0 1 0 0 0,0 0 0 0 0,1 0 0 0 0,-1 0 0 0 0,1 1 0 0 0,5-7 0 0 0,-7 11 28 0 0,-1 0 1 0 0,1-1-1 0 0,-1 1 0 0 0,1 0 1 0 0,-1 0-1 0 0,1 0 0 0 0,0 0 0 0 0,0 0 1 0 0,-1 0-1 0 0,1 0 0 0 0,0 0 1 0 0,0 1-1 0 0,0-1 0 0 0,0 1 1 0 0,0-1-1 0 0,0 1 0 0 0,3 0 1 0 0,-1 0 2 0 0,-1 1 1 0 0,1-1 0 0 0,-1 1 0 0 0,0 0 0 0 0,0 0 0 0 0,1 0 0 0 0,-1 0 0 0 0,0 0 0 0 0,5 4 0 0 0,0 1-35 0 0,0-1 0 0 0,0 1 1 0 0,-1 1-1 0 0,0 0 0 0 0,0 0 0 0 0,9 13 0 0 0,-6-7 34 0 0,0 1-1 0 0,-2 0 0 0 0,0 1 0 0 0,0 0 1 0 0,-1 0-1 0 0,7 25 0 0 0,-13-34 6 0 0,1-3-1 0 0,-1 1 0 0 0,1 0 0 0 0,-1 0 0 0 0,-1 0 0 0 0,1 1 0 0 0,0-1 0 0 0,-1 0 0 0 0,0 0 0 0 0,0 0 0 0 0,0 0 0 0 0,-1 0 0 0 0,1 1 0 0 0,-1-1 0 0 0,0 0 0 0 0,0 0 0 0 0,0 0 0 0 0,-1 0 0 0 0,1-1 0 0 0,-5 7 0 0 0,5-7 7 0 0,0-1-1 0 0,0 0 0 0 0,0 0 0 0 0,-1 0 0 0 0,0 1 1 0 0,1-1-1 0 0,-1-1 0 0 0,0 1 0 0 0,0 0 0 0 0,0 0 1 0 0,0-1-1 0 0,0 1 0 0 0,0-1 0 0 0,0 1 1 0 0,0-1-1 0 0,-1 0 0 0 0,1 0 0 0 0,-1 0 0 0 0,1 0 1 0 0,-1-1-1 0 0,-4 2 0 0 0,-9 2 105 0 0,14-3-94 0 0,1-1-1 0 0,-1 1 1 0 0,0-1-1 0 0,0 1 1 0 0,1-1-1 0 0,-1 0 1 0 0,0 0-1 0 0,0 1 1 0 0,-2-2-1 0 0,0 1 10 0 0,1 0 28 0 0,1 0-1 0 0,-1-1 0 0 0,0 1 1 0 0,0-1-1 0 0,0 0 1 0 0,-4-1-1 0 0,5 1-37 0 0,1 0 0 0 0,0 0-1 0 0,0 0 1 0 0,-1 0 0 0 0,1 0 0 0 0,0-1-1 0 0,0 1 1 0 0,0 0 0 0 0,0-1 0 0 0,1 1 0 0 0,-1-1-1 0 0,0 1 1 0 0,0-3 0 0 0,-1-1 8 0 0,0 0 0 0 0,0 0 0 0 0,1 0 0 0 0,0 0 0 0 0,0-1 0 0 0,0 1-1 0 0,1 0 1 0 0,0-1 0 0 0,1-10 0 0 0,1-2-37 0 0,8-29 0 0 0,-7 35 12 0 0,1 0-45 0 0,0 0 1 0 0,1 0 0 0 0,0 0 0 0 0,12-19 0 0 0,33-40-21 0 0,-46 64 62 0 0,1 1-1 0 0,1 0 1 0 0,-1 0-1 0 0,1 0 1 0 0,0 1-1 0 0,0 0 1 0 0,12-8-1 0 0,-15 13-46 0 0,-2 0 46 0 0,-1 0-1 0 0,1 0 1 0 0,0 0-1 0 0,0 0 0 0 0,0 1 1 0 0,-1-1-1 0 0,1 0 1 0 0,0 1-1 0 0,-1-1 0 0 0,1 1 1 0 0,0-1-1 0 0,-1 0 1 0 0,1 1-1 0 0,0-1 1 0 0,-1 1-1 0 0,1 0 0 0 0,-1-1 1 0 0,1 1-1 0 0,-1-1 1 0 0,1 1-1 0 0,-1 0 0 0 0,1 0 1 0 0,-1-1-1 0 0,0 1 1 0 0,1 1-1 0 0,0 1-15 0 0,2 1 4 0 0,-1 1 0 0 0,0-1 0 0 0,0 1 0 0 0,-1 0 0 0 0,1 0-1 0 0,-1-1 1 0 0,1 6 0 0 0,3 39-31 0 0,-4-30 36 0 0,0 51 9 0 0,-1-40 0 0 0,-5 10 0 0 0,2-20 0 0 0,-4 9 0 0 0,6-27 38 0 0,4-6 23 0 0,2-8 83 0 0,5-23 44 0 0,-3 7-131 0 0,5-27-1 0 0,-11 43-48 0 0,1 1 0 0 0,1 0 0 0 0,0-1 0 0 0,1 1 0 0 0,0 1 0 0 0,0-1 0 0 0,7-11 0 0 0,-7 16-8 0 0,-3 6 0 0 0,-1-1 0 0 0,0 1-1 0 0,1 0 1 0 0,-1 0 0 0 0,0-1-1 0 0,1 1 1 0 0,-1 0-1 0 0,0 0 1 0 0,1 0 0 0 0,-1 0-1 0 0,0-1 1 0 0,1 1 0 0 0,-1 0-1 0 0,1 0 1 0 0,-1 0 0 0 0,0 0-1 0 0,1 0 1 0 0,-1 0 0 0 0,0 0-1 0 0,1 0 1 0 0,-1 0-1 0 0,1 0 1 0 0,-1 0 0 0 0,0 0-1 0 0,1 1 1 0 0,-1-1 0 0 0,1 0-1 0 0,-1 0 1 0 0,0 0 0 0 0,1 0-1 0 0,-1 1 1 0 0,0-1 0 0 0,1 0-1 0 0,-1 0 1 0 0,0 1 0 0 0,0-1-1 0 0,1 0 1 0 0,-1 1-1 0 0,0-1 1 0 0,0 0 0 0 0,1 1-1 0 0,-1-1 1 0 0,0 0 0 0 0,0 1-1 0 0,2 1-23 0 0,0 0-1 0 0,0 0 0 0 0,-1 1 1 0 0,1-1-1 0 0,-1 0 0 0 0,0 1 1 0 0,0-1-1 0 0,0 0 0 0 0,0 1 1 0 0,1 4-1 0 0,5 29-16 0 0,-6-28 49 0 0,6 104-8 0 0,-6-110-3 0 0,-1 2 12 0 0,-5 7-81 0 0,2-6 58 0 0,-1 0 26 0 0,3-5-7 0 0,1 0 0 0 0,0 0-1 0 0,0 1 1 0 0,0-1-1 0 0,0 0 1 0 0,0 0 0 0 0,0 0-1 0 0,-1 0 1 0 0,1 1 0 0 0,0-1-1 0 0,0 0 1 0 0,0 0 0 0 0,-1 0-1 0 0,1 0 1 0 0,0 0-1 0 0,0 0 1 0 0,0 0 0 0 0,-1 0-1 0 0,1 1 1 0 0,0-1 0 0 0,0 0-1 0 0,0 0 1 0 0,-1 0 0 0 0,1 0-1 0 0,0 0 1 0 0,0 0-1 0 0,-1 0 1 0 0,1 0 0 0 0,0 0-1 0 0,0 0 1 0 0,0-1 0 0 0,-1 1-1 0 0,1 0 1 0 0,0 0-1 0 0,0 0 1 0 0,-1 0 0 0 0,1 0-1 0 0,0 0 1 0 0,0 0 0 0 0,0 0-1 0 0,0-1 1 0 0,-1 1 0 0 0,1 0-1 0 0,0 0 1 0 0,0 0-1 0 0,0 0 1 0 0,0-1 0 0 0,0 1-1 0 0,-1 0 1 0 0,1 0 0 0 0,0-1 1 0 0,0 0 1 0 0,0 1-1 0 0,-1-1 1 0 0,1 1-1 0 0,0-1 1 0 0,0 1 0 0 0,0-1-1 0 0,0 0 1 0 0,0 1-1 0 0,0-1 1 0 0,0 1-1 0 0,0-1 1 0 0,0 1 0 0 0,0-1-1 0 0,0 0 1 0 0,0 0-1 0 0,7-13-6 0 0,10-18 0 0 0,-2 7 0 0 0,-12 19 0 0 0,1 1 0 0 0,-1-1 0 0 0,1 0 0 0 0,7-7 0 0 0,2-3-33 0 0,-10 13 29 0 0,-1 0-1 0 0,1-1 1 0 0,-1 2-1 0 0,1-1 1 0 0,0 0 0 0 0,5-3-1 0 0,-8 5 5 0 0,0 1-1 0 0,1 0 1 0 0,-1 0-1 0 0,0 0 0 0 0,0 0 1 0 0,0-1-1 0 0,0 1 1 0 0,0 0-1 0 0,1 0 0 0 0,-1 0 1 0 0,0 0-1 0 0,0 0 1 0 0,0 0-1 0 0,0-1 0 0 0,1 1 1 0 0,-1 0-1 0 0,0 0 1 0 0,0 0-1 0 0,0 0 1 0 0,0 0-1 0 0,1 0 0 0 0,-1 0 1 0 0,0 0-1 0 0,0 0 1 0 0,1 0-1 0 0,-1 0 0 0 0,0 0 1 0 0,0 0-1 0 0,0 0 1 0 0,1 0-1 0 0,-1 0 0 0 0,0 0 1 0 0,0 0-1 0 0,0 0 1 0 0,0 0-1 0 0,1 1 1 0 0,-1-1-1 0 0,0 0 0 0 0,0 0 1 0 0,0 0-1 0 0,0 0 1 0 0,1 0-1 0 0,-1 0 0 0 0,0 1 1 0 0,0-1-1 0 0,0 0 1 0 0,0 0-1 0 0,0 0 0 0 0,0 0 1 0 0,1 1-1 0 0,-1-1 1 0 0,0 0-1 0 0,0 0 0 0 0,0 0 1 0 0,0 1-1 0 0,0-1 1 0 0,0 0-1 0 0,0 0 1 0 0,0 0-1 0 0,0 1 0 0 0,-1 6-35 0 0,-2 1 49 0 0,0 1-1 0 0,0-1 1 0 0,-1 0-1 0 0,0 0 1 0 0,0 0-1 0 0,-1-1 1 0 0,-8 10-1 0 0,3-5 13 0 0,-1 0 0 0 0,0-1 0 0 0,-17 14 0 0 0,25-23-25 0 0,-28 20 0 0 0,28-20 0 0 0,1-1 0 0 0,-1 1 0 0 0,0-1 0 0 0,0 0 0 0 0,0 0 0 0 0,1 0 0 0 0,-1 0 0 0 0,0 0 0 0 0,-6 0 0 0 0,9-1 2 0 0,-1 0-1 0 0,0 0 1 0 0,1 0-1 0 0,-1 0 1 0 0,0 0-1 0 0,1 0 1 0 0,-1-1 0 0 0,1 1-1 0 0,-1 0 1 0 0,0 0-1 0 0,1 0 1 0 0,-1-1-1 0 0,1 1 1 0 0,-1 0-1 0 0,0-1 1 0 0,1 1-1 0 0,-1-1 1 0 0,1 1-1 0 0,-1 0 1 0 0,1-1-1 0 0,0 1 1 0 0,-1-1-1 0 0,1 1 1 0 0,-1-1-1 0 0,1 0 1 0 0,0 1-1 0 0,-1-1 1 0 0,1 1 0 0 0,0-1-1 0 0,0 0 1 0 0,-1 1-1 0 0,1-1 1 0 0,0 0-1 0 0,0 1 1 0 0,0-1-1 0 0,0 0 1 0 0,0 0-1 0 0,4-23 68 0 0,-4 23-68 0 0,10-32 0 0 0,-6 20-14 0 0,0-1 0 0 0,-1 1 0 0 0,0-1 0 0 0,1-23 0 0 0,-4 35 13 0 0,0 0-1 0 0,0 0 0 0 0,-1 0 1 0 0,1 0-1 0 0,0 1 0 0 0,-1-1 1 0 0,1 0-1 0 0,-1 0 1 0 0,0 1-1 0 0,0-1 0 0 0,1 0 1 0 0,-1 1-1 0 0,0-1 0 0 0,-1 0 1 0 0,1 1-1 0 0,-2-2 0 0 0,1 0 5 0 0,-1 1 0 0 0,0 0 0 0 0,0 0 0 0 0,0 0 0 0 0,0 0 0 0 0,0 1 0 0 0,0-1-1 0 0,-4-1 1 0 0,-4 0 23 0 0,0 0 1 0 0,0 1-1 0 0,-1 0 0 0 0,-16 0 0 0 0,-332-3 197 0 0,274 7-241 0 0,-145 0-130 0 0,194-5 122 0 0,-1-1 0 0 0,1-1 1 0 0,0-2-1 0 0,-42-15 0 0 0,74 20 25 0 0,0 0-1 0 0,0 0 1 0 0,-9-7-1 0 0,-7-3 67 0 0,20 12-70 0 0,1 0 0 0 0,-1-1 0 0 0,0 1 0 0 0,1 0 0 0 0,-1 0 0 0 0,0-1 0 0 0,1 1 0 0 0,-1-1 0 0 0,1 1 0 0 0,-1-1 0 0 0,1 1 0 0 0,-1-1 0 0 0,1 1 0 0 0,-1-1 0 0 0,1 1 0 0 0,-1-1 0 0 0,1 1 0 0 0,-1-2 0 0 0,0-20-72 0 0,1 21 77 0 0,0 1 0 0 0,0 0-1 0 0,-1-1 1 0 0,1 1 0 0 0,0-1-1 0 0,0 1 1 0 0,0 0 0 0 0,0-1 0 0 0,0 1-1 0 0,0-1 1 0 0,0 1 0 0 0,-1 0-1 0 0,1-1 1 0 0,0 1 0 0 0,0 0-1 0 0,-1 0 1 0 0,1-1 0 0 0,0 1-1 0 0,0 0 1 0 0,-1-1 0 0 0,1 1-1 0 0,0 0 1 0 0,-1 0 0 0 0,1-1 0 0 0,0 1-1 0 0,-1 0 1 0 0,1 0 0 0 0,0 0-1 0 0,-1 0 1 0 0,1 0 0 0 0,0-1-1 0 0,-1 1 1 0 0,1 0 0 0 0,-1 0-1 0 0,-13 1 43 0 0,11-1-35 0 0,-18 4 27 0 0,0 0 1 0 0,0 2-1 0 0,1 0 1 0 0,-28 12-1 0 0,-78 45-129 0 0,77-37 11 0 0,6 0 42 0 0,27-16 24 0 0,-22 11 0 0 0,33-19 7 0 0,26 2-137 0 0,-19-4 146 0 0,148-6-129 0 0,-11-10 130 0 0,-79 6 0 0 0,1 2 0 0 0,116 2 0 0 0,-168 7 0 0 0,1 0 0 0 0,-1 0 0 0 0,0 1 0 0 0,1 0 0 0 0,-1 0 0 0 0,17 8 0 0 0,-26-10 2 0 0,1 1-1 0 0,0-1 1 0 0,0 1-1 0 0,-1-1 1 0 0,1 1-1 0 0,-1-1 1 0 0,1 1-1 0 0,0 0 1 0 0,-1-1-1 0 0,1 1 1 0 0,-1-1-1 0 0,1 1 1 0 0,-1 0-1 0 0,0 0 1 0 0,1-1-1 0 0,-1 1 1 0 0,0 0-1 0 0,1 0 1 0 0,-1 0-1 0 0,0-1 1 0 0,0 1-1 0 0,0 0 1 0 0,0 0-1 0 0,1 0 1 0 0,-1 0-1 0 0,-1-1 1 0 0,1 1-1 0 0,0 0 1 0 0,0 0-1 0 0,0 0 1 0 0,0-1-1 0 0,0 1 1 0 0,-1 0-1 0 0,1 0 1 0 0,0 0-1 0 0,-1-1 1 0 0,1 1-1 0 0,-1 0 1 0 0,1-1-1 0 0,-1 2 1 0 0,-2 2 11 0 0,0 1-1 0 0,0-1 1 0 0,-1 0 0 0 0,1 0 0 0 0,-6 4 0 0 0,0-2 12 0 0,-1 1 0 0 0,0-2 0 0 0,0 1 0 0 0,-1-1 1 0 0,1-1-1 0 0,-16 4 0 0 0,13-3 6 0 0,-145 44 79 0 0,110-35-88 0 0,-26 7 20 0 0,56-17-35 0 0,8-2 2 0 0,0 1 1 0 0,-1-2 0 0 0,1 1-1 0 0,-1-1 1 0 0,-13-1-1 0 0,23 0-10 0 0,0 0 0 0 0,0-1 0 0 0,-1 1-1 0 0,1 0 1 0 0,0 0 0 0 0,0-1-1 0 0,0 1 1 0 0,0-1 0 0 0,0 1 0 0 0,0-1-1 0 0,0 1 1 0 0,1-1 0 0 0,-1 0 0 0 0,0 1-1 0 0,0-1 1 0 0,0 0 0 0 0,0 0 0 0 0,1 1-1 0 0,-1-1 1 0 0,0 0 0 0 0,1 0-1 0 0,-1 0 1 0 0,1 0 0 0 0,-1 0 0 0 0,1 0-1 0 0,-1 0 1 0 0,1 0 0 0 0,0 0 0 0 0,0 0-1 0 0,-1 0 1 0 0,1 0 0 0 0,0 0 0 0 0,0-1-1 0 0,0 1 1 0 0,0 0 0 0 0,0 0 0 0 0,0 0-1 0 0,0 0 1 0 0,1 0 0 0 0,-1 0-1 0 0,0 0 1 0 0,1 0 0 0 0,-1 0 0 0 0,1 0-1 0 0,-1 0 1 0 0,1 0 0 0 0,-1 0 0 0 0,1 0-1 0 0,-1 0 1 0 0,1 0 0 0 0,0 0 0 0 0,0 1-1 0 0,-1-1 1 0 0,1 0 0 0 0,0 1 0 0 0,1-2-1 0 0,19-19-87 0 0,-17 16 55 0 0,0 1 1 0 0,1-1-1 0 0,6-5 0 0 0,20-12-27 0 0,4-3 24 0 0,42-23-1 0 0,-65 42 38 0 0,5-4 0 0 0,0 2 0 0 0,28-10 0 0 0,-45 18 0 0 0,0 0 0 0 0,0 0 0 0 0,0 0 0 0 0,0 0 0 0 0,0 1 0 0 0,0-1 0 0 0,0 0 0 0 0,-1 0 0 0 0,1 0 0 0 0,0 1 0 0 0,0-1 0 0 0,0 0 0 0 0,0 0 0 0 0,0 0 0 0 0,0 0 0 0 0,0 1 0 0 0,0-1 0 0 0,0 0 0 0 0,0 0 0 0 0,0 0 0 0 0,0 1 0 0 0,1-1 0 0 0,-1 0 0 0 0,0 0 0 0 0,0 0 0 0 0,0 0 0 0 0,0 1 0 0 0,0-1 0 0 0,0 0 0 0 0,0 0 0 0 0,0 0 0 0 0,1 0 0 0 0,-1 0 0 0 0,0 1 0 0 0,0-1 0 0 0,0 0 0 0 0,0 0 0 0 0,0 0 0 0 0,1 0 0 0 0,-1 0 0 0 0,0 0 0 0 0,0 0 0 0 0,0 0 0 0 0,0 0 0 0 0,1 1 0 0 0,-1-1 0 0 0,0 0 0 0 0,0 0 0 0 0,0 0 0 0 0,1 0 0 0 0,-1 0 0 0 0,0 0 0 0 0,0 0 0 0 0,0 0 0 0 0,0 0 0 0 0,1 0 0 0 0,-1-1 0 0 0,0 1 0 0 0,0 0 0 0 0,0 0 0 0 0,1 0 0 0 0,-1 0 0 0 0,0 0 0 0 0,0 0 0 0 0,0 0 0 0 0,1 0 0 0 0,-8 10 0 0 0,-12 11 1 0 0,-34 29-1 0 0,29-29-50 0 0,-23 28 1 0 0,11-10-57 0 0,19-21-403 0 0,0 1 0 0 0,1 1 0 0 0,-12 20 0 0 0,27-39 425 0 0,1-1 0 0 0,0 0-1 0 0,0 0 1 0 0,-1 1 0 0 0,1-1 0 0 0,0 0-1 0 0,0 1 1 0 0,0-1 0 0 0,-1 0-1 0 0,1 1 1 0 0,0-1 0 0 0,0 0-1 0 0,0 1 1 0 0,0-1 0 0 0,0 0 0 0 0,0 1-1 0 0,0-1 1 0 0,-1 1 0 0 0,1-1-1 0 0,0 0 1 0 0,0 1 0 0 0,1-1 0 0 0,-1 0-1 0 0,0 1 1 0 0,0-1 0 0 0,0 1-1 0 0,0-1 1 0 0,0 0 0 0 0,0 1-1 0 0,0-1 1 0 0,1 0 0 0 0,-1 1 0 0 0,0-1-1 0 0,0 0 1 0 0,0 1 0 0 0,1-1-1 0 0,-1 0 1 0 0,0 0 0 0 0,1 1-1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1:04.4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104 349 2304 0 0,'0'0'236'0'0,"-2"-3"551"0"0,-2-6-258 0 0,5 3-267 0 0,0-1 0 0 0,1 1 1 0 0,-1 0-1 0 0,1 0 0 0 0,1 0 1 0 0,2-6-1 0 0,-3 9-116 0 0,-1 0 0 0 0,0 0 0 0 0,0 0-1 0 0,0 0 1 0 0,0 0 0 0 0,1-4 0 0 0,-1-6 1053 0 0,-6 22-454 0 0,-7 22-330 0 0,6-9-246 0 0,-2 0 0 0 0,0 0 0 0 0,-1 0 0 0 0,-17 27 0 0 0,17-34-183 0 0,1 1 0 0 0,1 0 0 0 0,0 0 0 0 0,1 0 0 0 0,-5 25 0 0 0,10-39-74 0 0,2-3-27 0 0,0 0 82 0 0,1 0 0 0 0,-1 0 0 0 0,0 0 0 0 0,0 0-1 0 0,1 0 1 0 0,-1 0 0 0 0,0 1 0 0 0,4-2-1 0 0,3-3-73 0 0,8-5 30 0 0,0-2 1 0 0,-1 0-1 0 0,-1-1 0 0 0,0 0 1 0 0,0-2-1 0 0,13-18 1 0 0,2-8 58 0 0,76-117 98 0 0,-14 5 143 0 0,-86 146-222 0 0,0 0 0 0 0,0 0 0 0 0,1 0 1 0 0,8-8-1 0 0,6-5 118 0 0,-19 18-152 0 0,8-7 324 0 0,-9 9-282 0 0,1 0-1 0 0,-1 0 1 0 0,0 0 0 0 0,0 0-1 0 0,0 0 1 0 0,0 0 0 0 0,1 0-1 0 0,-1 0 1 0 0,0 0 0 0 0,0 0-1 0 0,0 0 1 0 0,1 0 0 0 0,-1 0-1 0 0,0 0 1 0 0,0 0 0 0 0,0 0-1 0 0,0 0 1 0 0,1 1 0 0 0,-1-1-1 0 0,0 0 1 0 0,0 0 0 0 0,0 0-1 0 0,0 0 1 0 0,0 0 0 0 0,1 0 0 0 0,-1 0-1 0 0,0 0 1 0 0,0 1 0 0 0,0-1-1 0 0,0 0 1 0 0,0 0 0 0 0,0 0-1 0 0,0 0 1 0 0,1 1 0 0 0,-1-1-1 0 0,0 0 1 0 0,0 0 0 0 0,0 0-1 0 0,0 0 1 0 0,0 1 0 0 0,0-1-1 0 0,0 0 1 0 0,0 0 0 0 0,0 0-1 0 0,0 0 1 0 0,0 1 0 0 0,0-1-1 0 0,0 0 1 0 0,0 0 0 0 0,0 0-1 0 0,0 0 1 0 0,0 1 0 0 0,3 13 245 0 0,-2-13-239 0 0,-1 0 1 0 0,1 0-1 0 0,-1 0 0 0 0,0 0 0 0 0,0-1 0 0 0,1 1 0 0 0,-1 0 0 0 0,0 0 0 0 0,0 0 0 0 0,0 0 0 0 0,0 0 0 0 0,0 0 0 0 0,0 0 0 0 0,0 0 0 0 0,-1 0 0 0 0,1 0 0 0 0,0 0 0 0 0,0 0 0 0 0,-1 0 0 0 0,1 0 1 0 0,-1 0-1 0 0,1 0 0 0 0,-1 1 0 0 0,-14 34 90 0 0,13-28-93 0 0,-1 0 0 0 0,-1 0-1 0 0,-6 12 1 0 0,-10 21-12 0 0,0-3 22 0 0,6-8 9 0 0,12-27-28 0 0,0 0 0 0 0,1 0 0 0 0,0 0 0 0 0,0 1 0 0 0,-1 3 0 0 0,-6 16 56 0 0,4-15-47 0 0,0 0 0 0 0,0-1 0 0 0,-1 0-1 0 0,0 0 1 0 0,0 0 0 0 0,-1-1 0 0 0,1 0 0 0 0,-2 0-1 0 0,1 0 1 0 0,-1-1 0 0 0,-7 6 0 0 0,-34 15-2 0 0,15-13 54 0 0,32-12-4 0 0,-11-1 124 0 0,10 0-148 0 0,1 0 0 0 0,-1 0-1 0 0,1 0 1 0 0,0-1 0 0 0,-1 1 0 0 0,1 0-1 0 0,-1-1 1 0 0,1 1 0 0 0,0-1-1 0 0,-1 1 1 0 0,1-1 0 0 0,0 1 0 0 0,0-1-1 0 0,0 0 1 0 0,-1 0 0 0 0,1 0-1 0 0,0 0 1 0 0,0 1 0 0 0,0-1 0 0 0,0-1-1 0 0,0 1 1 0 0,0 0 0 0 0,1 0-1 0 0,-1 0 1 0 0,0 0 0 0 0,1-1 0 0 0,-1 1-1 0 0,0-2 1 0 0,-6-9 122 0 0,3 6 20 0 0,2 2-102 0 0,-1 1 0 0 0,1-1 0 0 0,-1 1 0 0 0,1 0 0 0 0,-4-3 0 0 0,-1 0-19 0 0,1-2-50 0 0,0 7 6 0 0,1 0 1 0 0,-1 0-1 0 0,-10 1 0 0 0,15 0-2 0 0,0 0-8 0 0,0 0 0 0 0,0 1-1 0 0,0-1 1 0 0,0 0 0 0 0,0 1-1 0 0,0-1 1 0 0,0 1 0 0 0,0-1 0 0 0,0 1-1 0 0,0-1 1 0 0,0 1 0 0 0,0 0-1 0 0,-2 1 1 0 0,-9 5 13 0 0,7-6-16 0 0,16-22 0 0 0,-5 9 74 0 0,1 0 1 0 0,1 1 0 0 0,0 0-1 0 0,0 1 1 0 0,14-14-1 0 0,-15 17-47 0 0,21-17 276 0 0,-27 23-291 0 0,1-1 29 0 0,1 0 0 0 0,-1 0 0 0 0,1 0 0 0 0,-1 1-1 0 0,1-1 1 0 0,0 1 0 0 0,4-2 0 0 0,-7 3-36 0 0,0 0 0 0 0,0-1 0 0 0,0 1 0 0 0,0 0 0 0 0,0 0 0 0 0,0 0 0 0 0,1 0 0 0 0,-1 0 0 0 0,0 0 0 0 0,0 0 0 0 0,0 0 0 0 0,0 0 0 0 0,0 0 0 0 0,1 0 0 0 0,-1 0 0 0 0,0-1 0 0 0,0 1 0 0 0,0 0 0 0 0,0 0 0 0 0,0 0 0 0 0,1 0 0 0 0,-1 0 0 0 0,0 0 0 0 0,0 1 0 0 0,0-1 0 0 0,0 0 0 0 0,1 0 0 0 0,-1 0 0 0 0,0 0 0 0 0,0 0 0 0 0,0 0 0 0 0,0 0 0 0 0,0 0 0 0 0,1 0 0 0 0,-1 0 0 0 0,0 0 0 0 0,0 0 0 0 0,0 0 0 0 0,0 1 1 0 0,0-1-1 0 0,0 0 0 0 0,0 0 0 0 0,0 0 0 0 0,1 0 0 0 0,-1 0 0 0 0,0 1 0 0 0,0-1 0 0 0,0 0 0 0 0,0 0 0 0 0,0 0 0 0 0,-7 12 268 0 0,-5 5-248 0 0,8-11 3 0 0,2-3-17 0 0,0-1 0 0 0,0 1 0 0 0,0 0 0 0 0,1 0 0 0 0,-1 0 0 0 0,1 0 0 0 0,0 1-1 0 0,0-1 1 0 0,0 0 0 0 0,0 0 0 0 0,0 6 0 0 0,-3 15 57 0 0,3-21-69 0 0,0 0 0 0 0,0 0 0 0 0,1 0 0 0 0,0 0 0 0 0,-1 0 0 0 0,1 0 0 0 0,0 0 0 0 0,0 0 0 0 0,1 0 0 0 0,-1 0 0 0 0,1 0 0 0 0,1 5 0 0 0,-2-7-4 0 0,1 0 0 0 0,-1-1 1 0 0,1 1-1 0 0,-1-1 0 0 0,1 1 1 0 0,0-1-1 0 0,-1 1 0 0 0,1-1 1 0 0,0 0-1 0 0,-1 1 1 0 0,1-1-1 0 0,0 0 0 0 0,-1 1 1 0 0,1-1-1 0 0,0 0 0 0 0,0 0 1 0 0,-1 0-1 0 0,1 0 0 0 0,0 0 1 0 0,0 0-1 0 0,0 0 0 0 0,-1 0 1 0 0,1 0-1 0 0,0 0 1 0 0,1 0-1 0 0,0 0-8 0 0,0-1 0 0 0,1 1 1 0 0,-1-1-1 0 0,0 1 0 0 0,0-1 0 0 0,0 0 1 0 0,4-2-1 0 0,0-2-11 0 0,0-1 0 0 0,0 0 1 0 0,0-1-1 0 0,-1 0 0 0 0,8-12 0 0 0,-6 8 9 0 0,15-18 0 0 0,0 4 62 0 0,-15 16 50 0 0,-1 1 0 0 0,1 0 1 0 0,0 1-1 0 0,1 0 0 0 0,0 0 0 0 0,16-11 1 0 0,-23 18 54 0 0,7-2 743 0 0,-10 4-817 0 0,1-1-16 0 0,-1 0 1 0 0,1 1-1 0 0,-1-1 1 0 0,1 1-1 0 0,-1-1 1 0 0,1 1-1 0 0,0-1 1 0 0,-1 1-1 0 0,1 0 1 0 0,0 0-1 0 0,0-1 1 0 0,1 1-1 0 0,-2 2 0 0 0,-23 57 338 0 0,-9 49-384 0 0,28-91-16 0 0,4-15 0 0 0,1 0 0 0 0,0 1 0 0 0,-1-1 0 0 0,2 0 0 0 0,-2 10 0 0 0,-1 18-74 0 0,24-33-188 0 0,-18 0 241 0 0,0 0 0 0 0,0 0 0 0 0,0-1 0 0 0,-1 1-1 0 0,1-1 1 0 0,0 1 0 0 0,-1-1 0 0 0,1 0 0 0 0,-1 0-1 0 0,3-3 1 0 0,23-25-122 0 0,-25 26 125 0 0,8-10 5 0 0,-1-2 0 0 0,0 1 0 0 0,11-27 1 0 0,-3 7-15 0 0,37-66 449 0 0,-52 96-245 0 0,-5 5 261 0 0,-3 10 37 0 0,4-6-405 0 0,0 0-1 0 0,-1 0 0 0 0,1 0 1 0 0,0-1-1 0 0,-1 1 0 0 0,-3 4 0 0 0,-7 19 53 0 0,-19 131 42 0 0,29-139-213 0 0,-5 16-66 0 0,7-34 101 0 0,0 1 0 0 0,-1-1 1 0 0,1 1-1 0 0,0 0 0 0 0,0-1 0 0 0,0 1 0 0 0,0 0 0 0 0,0-1 1 0 0,0 1-1 0 0,0-1 0 0 0,1 4 0 0 0,1 8-249 0 0,17-13-123 0 0,-17 0 347 0 0,0-1 0 0 0,0 1 0 0 0,1-1 0 0 0,-1 1 0 0 0,0-1 0 0 0,0 0 0 0 0,0 0 0 0 0,0 0 0 0 0,0 0 0 0 0,0-1 0 0 0,0 1 0 0 0,1-2 0 0 0,19-19-111 0 0,3-14 71 0 0,-16 22 41 0 0,17-20-1 0 0,-18 26 53 0 0,-1 0 1 0 0,-1 0-1 0 0,0-1 0 0 0,0 0 1 0 0,-1 0-1 0 0,0 0 0 0 0,4-11 1 0 0,-6 14 4 0 0,0 0 1 0 0,0 0-1 0 0,1 0 1 0 0,4-5 0 0 0,-5 7 28 0 0,0-1 0 0 0,0 0 0 0 0,0 0 0 0 0,0 0 0 0 0,3-9 0 0 0,6-15 328 0 0,-12 28-240 0 0,-3 1-59 0 0,0 1 0 0 0,0 0-1 0 0,0-1 1 0 0,1 1-1 0 0,-1 0 1 0 0,0 1-1 0 0,0-1 1 0 0,1 0-1 0 0,-1 1 1 0 0,1-1 0 0 0,-1 1-1 0 0,1 0 1 0 0,0 0-1 0 0,-1 0 1 0 0,1 0-1 0 0,0 0 1 0 0,0 1-1 0 0,1-1 1 0 0,-1 1 0 0 0,-2 3-1 0 0,-1 3-65 0 0,0-1 0 0 0,1 1-1 0 0,0 1 1 0 0,0-1 0 0 0,-2 11-1 0 0,1 6-27 0 0,4-20 11 0 0,0 0-1 0 0,0 0 1 0 0,-1 0-1 0 0,0-1 1 0 0,0 1-1 0 0,0 0 0 0 0,0-1 1 0 0,-5 7-1 0 0,5-8-5 0 0,0-1 0 0 0,0 1-1 0 0,0 0 1 0 0,1 0-1 0 0,0 0 1 0 0,-2 7-1 0 0,2-7 2 0 0,0-1 0 0 0,0 1 0 0 0,0 0-1 0 0,-1-1 1 0 0,1 1 0 0 0,-1 0-1 0 0,-4 5 1 0 0,-1 11-82 0 0,3-17 37 0 0,5-2-24 0 0,5-1-15 0 0,-6 0 87 0 0,1-1-1 0 0,0 1 1 0 0,-1 0-1 0 0,1 0 1 0 0,0 0-1 0 0,-1-1 0 0 0,1 1 1 0 0,0 0-1 0 0,-1-1 1 0 0,1 1-1 0 0,0-1 1 0 0,-1 1-1 0 0,1 0 1 0 0,-1-1-1 0 0,1 1 1 0 0,0-2-1 0 0,1 0-13 0 0,8-6-36 0 0,-1 1 0 0 0,0-2 0 0 0,10-11 0 0 0,4-4 18 0 0,-15 15 18 0 0,-1 0-1 0 0,1-1 0 0 0,-2 0 0 0 0,0 0 0 0 0,0-1 1 0 0,5-11-1 0 0,15-29 17 0 0,-18 39 22 0 0,-1-1 0 0 0,0 0 0 0 0,6-17 0 0 0,-11 27-7 0 0,0-1-1 0 0,0 0 1 0 0,0 1-1 0 0,1 0 0 0 0,4-5 1 0 0,-5 5-9 0 0,0 1 0 0 0,0 0 1 0 0,0-1-1 0 0,0 0 0 0 0,-1 1 0 0 0,1-1 1 0 0,-1 0-1 0 0,1 0 0 0 0,0-3 0 0 0,-2 5-2 0 0,0 0 0 0 0,1 0 0 0 0,-1 1 0 0 0,0-1-1 0 0,0 0 1 0 0,1 1 0 0 0,-1-1 0 0 0,1 0 0 0 0,-1 1-1 0 0,1-1 1 0 0,-1 0 0 0 0,1 1 0 0 0,-1-1 0 0 0,1 1-1 0 0,-1-1 1 0 0,1 1 0 0 0,-1-1 0 0 0,1 1 0 0 0,0-1-1 0 0,0 1 1 0 0,-1 0 0 0 0,1-1 0 0 0,0 1 0 0 0,-1 0-1 0 0,3-1 1 0 0,3-1 65 0 0,-5 1 327 0 0,-5 8-66 0 0,1-4-285 0 0,1-1 0 0 0,0 2-1 0 0,0-1 1 0 0,0 0 0 0 0,1 0-1 0 0,-1 1 1 0 0,1-1 0 0 0,-2 6-1 0 0,2-5-29 0 0,0 1 0 0 0,-1-1 0 0 0,0 1 0 0 0,0-1 0 0 0,0 0 1 0 0,-6 8-1 0 0,4-8-10 0 0,1 1 0 0 0,0 1 1 0 0,1-1-1 0 0,-4 8 0 0 0,-2 12 1 0 0,2-5 0 0 0,-16 37 0 0 0,21-54 0 0 0,0 1 0 0 0,0-1 0 0 0,0 1 0 0 0,0-1 0 0 0,1 1 0 0 0,-1-1 0 0 0,1 1 0 0 0,0-1 0 0 0,1 7 0 0 0,-3 22 0 0 0,1-29-2 0 0,1-2-2 0 0,-1 0 0 0 0,1 0-1 0 0,-1 1 1 0 0,1-1 0 0 0,0 0-1 0 0,0 0 1 0 0,-1 0 0 0 0,1 1 0 0 0,0-1-1 0 0,0 0 1 0 0,0 0 0 0 0,0 1-1 0 0,1-1 1 0 0,-1 0 0 0 0,0 0 0 0 0,0 0-1 0 0,1 1 1 0 0,-1-1 0 0 0,1 0-1 0 0,-1 0 1 0 0,1 0 0 0 0,-1 0-1 0 0,1 0 1 0 0,0 0 0 0 0,0 0 0 0 0,-1 0-1 0 0,1 0 1 0 0,0 0 0 0 0,0 0-1 0 0,0 0 1 0 0,0-1 0 0 0,0 1 0 0 0,0 0-1 0 0,0-1 1 0 0,0 1 0 0 0,0 0-1 0 0,2 0 1 0 0,4 0-60 0 0,-5-1-5 0 0,9 2-99 0 0,-9-3 161 0 0,0 0-1 0 0,-1 0 1 0 0,1 0 0 0 0,0 0 0 0 0,0 0-1 0 0,-1 0 1 0 0,1-1 0 0 0,2-2 0 0 0,0 1 2 0 0,-1 0 0 0 0,0 1 0 0 0,0-1 1 0 0,-1 0-1 0 0,1 0 0 0 0,2-4 0 0 0,12-13-30 0 0,-11 16 35 0 0,-3 2 0 0 0,-1 0 0 0 0,1 0 0 0 0,0 0 0 0 0,-1-1 0 0 0,0 1 0 0 0,1 0 0 0 0,-1-1 0 0 0,0 0 0 0 0,0 1 0 0 0,0-1 0 0 0,2-6 0 0 0,-1 1 0 0 0,-1 0 0 0 0,0 1 0 0 0,1 0 0 0 0,0 0 0 0 0,6-10 0 0 0,-7 15 17 0 0,-1-1-1 0 0,0 1 1 0 0,0 0-1 0 0,0 0 1 0 0,0 0-1 0 0,0-1 1 0 0,-1 1-1 0 0,1 0 1 0 0,-1-1-1 0 0,1 1 1 0 0,-1-1-1 0 0,0 1 1 0 0,0 0-1 0 0,0-1 1 0 0,-1-4-1 0 0,1 7-5 0 0,-1-1-1 0 0,1 1 0 0 0,-1 0 1 0 0,1-1-1 0 0,-1 1 0 0 0,0 0 1 0 0,1-1-1 0 0,-1 1 0 0 0,1 0 1 0 0,-1 0-1 0 0,0 0 0 0 0,1 0 0 0 0,-1-1 1 0 0,0 1-1 0 0,1 0 0 0 0,-1 0 1 0 0,1 0-1 0 0,-1 0 0 0 0,0 0 1 0 0,1 1-1 0 0,-1-1 0 0 0,0 0 1 0 0,1 0-1 0 0,-2 1 0 0 0,1-1 36 0 0,-1 0 0 0 0,1 1 0 0 0,-1-1 0 0 0,1 1-1 0 0,-1-1 1 0 0,1 1 0 0 0,-1 0 0 0 0,1 0 0 0 0,0 0 0 0 0,0-1 0 0 0,-3 3-1 0 0,-11 14 226 0 0,10-13-228 0 0,1 1 0 0 0,0 0 0 0 0,0 0 0 0 0,0 0-1 0 0,-5 9 1 0 0,5-6-26 0 0,0-1 0 0 0,0-1-1 0 0,-1 1 1 0 0,-1-1-1 0 0,1 1 1 0 0,-1-2-1 0 0,0 1 1 0 0,-7 5 0 0 0,0 7-6 0 0,12-15-10 0 0,-1-1 0 0 0,1 0 0 0 0,0 0 0 0 0,-1 1 0 0 0,0-1 1 0 0,0 0-1 0 0,1 0 0 0 0,-4 1 0 0 0,-8 6 31 0 0,8-6-28 0 0,0 0 0 0 0,1 1 1 0 0,-1-1-1 0 0,-4 6 0 0 0,7-7-4 0 0,-1 0 0 0 0,1 0 0 0 0,0 0 0 0 0,-1 0 0 0 0,1-1 0 0 0,-1 1 0 0 0,1-1 0 0 0,-1 1 0 0 0,0-1 0 0 0,1 0 0 0 0,-1 0 0 0 0,0 0 0 0 0,-5 0 0 0 0,7-1-5 0 0,0 1 0 0 0,0-1 0 0 0,0 0 0 0 0,-1 0 0 0 0,1 0 0 0 0,0 0 0 0 0,0 0 0 0 0,0 0 0 0 0,0 0 0 0 0,0 0 0 0 0,0-1-1 0 0,0 1 1 0 0,0 0 0 0 0,0-1 0 0 0,0 1 0 0 0,0-1 0 0 0,-2 0 0 0 0,0-1-44 0 0,2 2 40 0 0,1 0-1 0 0,0-1 1 0 0,0 1-1 0 0,-1 0 1 0 0,1-1 0 0 0,0 1-1 0 0,0 0 1 0 0,-1-1-1 0 0,1 1 1 0 0,0-1-1 0 0,0 1 1 0 0,0 0-1 0 0,0-1 1 0 0,0 1-1 0 0,-1-1 1 0 0,1 1-1 0 0,0 0 1 0 0,0-1-1 0 0,0 1 1 0 0,0-1-1 0 0,0 1 1 0 0,0 0-1 0 0,0-1 1 0 0,1 1 0 0 0,-1-1-1 0 0,0 1 1 0 0,0 0-1 0 0,0-1 1 0 0,0 1-1 0 0,0-1 1 0 0,1 0-1 0 0,0-14-164 0 0,-1 10 133 0 0,0 0-1 0 0,1-1 1 0 0,-1 1 0 0 0,1 0-1 0 0,0 0 1 0 0,0 0-1 0 0,1 0 1 0 0,1-5 0 0 0,5-19-47 0 0,-6 16 73 0 0,1 1 0 0 0,0-1-1 0 0,0 1 1 0 0,1 0 0 0 0,1 0 0 0 0,6-11-1 0 0,-3 8 62 0 0,-1-1-1 0 0,7-20 0 0 0,-13 33-47 0 0,11-19-68 0 0,-3 12-12 0 0,-4 9 89 0 0,-4 1-12 0 0,0 0 7 0 0,-1 0 0 0 0,1 0 0 0 0,0 0 0 0 0,-1-1 1 0 0,1 1-1 0 0,-1 0 0 0 0,1 0 0 0 0,-1 0 0 0 0,1 0 0 0 0,-1 0 0 0 0,1 0 0 0 0,-1 0 0 0 0,1 1 0 0 0,0-1 0 0 0,-1 0 0 0 0,1 0 0 0 0,-1 0 0 0 0,1 0 0 0 0,0 1 0 0 0,1 0 11 0 0,33 10 40 0 0,39 18 0 0 0,29 10-61 0 0,26 1 8 0 0,-97-34 0 0 0,-26-5 0 0 0,0 0 0 0 0,0 0 0 0 0,0 0 0 0 0,0 1 0 0 0,0 0 0 0 0,7 3 0 0 0,-6-2 0 0 0,-1 0 0 0 0,1-1 0 0 0,0 0 0 0 0,0 0 0 0 0,8 0 0 0 0,-8-1 0 0 0,-1 0 0 0 0,1 1 0 0 0,0 0 0 0 0,7 3 0 0 0,-5 1 2 0 0,-8-6 2 0 0,0 1 0 0 0,0 0 1 0 0,1-1-1 0 0,-1 1 0 0 0,0-1 1 0 0,0 1-1 0 0,1-1 1 0 0,-1 0-1 0 0,0 1 0 0 0,1-1 1 0 0,-1 0-1 0 0,0 0 0 0 0,1 0 1 0 0,-1 0-1 0 0,0 0 1 0 0,1 0-1 0 0,1-1 0 0 0,-2 1 204 0 0,-2 1-144 0 0,-8 2 104 0 0,0 1 0 0 0,0-1-1 0 0,-18 2 1 0 0,-18 7 137 0 0,-83 32-61 0 0,-35 7-1177 0 0,116-38 758 0 0,29-8 113 0 0,-1-1 0 0 0,-25 3 0 0 0,44-7 59 0 0,0 0 0 0 0,0 0 0 0 0,-1 0 0 0 0,1 0 0 0 0,0 0 0 0 0,0 0 0 0 0,-1 0 0 0 0,1 0-1 0 0,0 1 1 0 0,-1-1 0 0 0,1 0 0 0 0,0 0 0 0 0,0 0 0 0 0,-1 0 0 0 0,1-1 0 0 0,0 1 0 0 0,-1 0 0 0 0,1 0 0 0 0,0 0 0 0 0,0 0 0 0 0,-1 0 0 0 0,1 0 0 0 0,0 0 0 0 0,0 0 0 0 0,-1-1 0 0 0,1 1 0 0 0,0 0 0 0 0,0 0 0 0 0,0 0 0 0 0,-1 0 0 0 0,1-1 0 0 0,0 1 0 0 0,0 0 0 0 0,4-6-23 0 0,-2 2-7 0 0,0 1-7 0 0,0-1 0 0 0,0 0 0 0 0,0 1 0 0 0,1 0 0 0 0,-1-1 0 0 0,1 1 0 0 0,-1 0 0 0 0,1 0 0 0 0,0 0 0 0 0,0 1 0 0 0,1-1 0 0 0,-1 1 0 0 0,5-3 0 0 0,21-18-106 0 0,9-22-24 0 0,23-22 50 0 0,-19 24 109 0 0,-28 27-4 0 0,1 1 0 0 0,0 1 0 0 0,22-17-1 0 0,-16 17 16 0 0,-9 5 0 0 0,0 0 0 0 0,1 2 0 0 0,0-1 0 0 0,14-5 0 0 0,-13 8 1 0 0,-7 3 9 0 0,-5 4 22 0 0,0 0 0 0 0,-2-1-15 0 0,0-1 0 0 0,0 1-1 0 0,0 0 1 0 0,0 0 0 0 0,0 0 0 0 0,0-1 0 0 0,-1 1-1 0 0,1 0 1 0 0,0 0 0 0 0,0-1 0 0 0,-1 1-1 0 0,1 0 1 0 0,0-1 0 0 0,-1 1 0 0 0,1 0 0 0 0,-1-1-1 0 0,1 1 1 0 0,-1-1 0 0 0,0 2 0 0 0,-1 0 44 0 0,-1 9 82 0 0,3-10-125 0 0,-1 0 0 0 0,1 1 0 0 0,-1-1 0 0 0,1 1 0 0 0,-1-1-1 0 0,1 0 1 0 0,-1 1 0 0 0,0-1 0 0 0,0 0 0 0 0,1 0 0 0 0,-1 0 0 0 0,0 0 0 0 0,0 1 0 0 0,0-1 0 0 0,-1 0 0 0 0,0 1 0 0 0,-25 20 90 0 0,1 1-1 0 0,1 1 0 0 0,1 2 0 0 0,-24 32 0 0 0,-3-6-107 0 0,51-52-13 0 0,0 0 0 0 0,0 0 0 0 0,0 0-1 0 0,0 0 1 0 0,0 0 0 0 0,0 0 0 0 0,0 0 0 0 0,0 0-1 0 0,0 0 1 0 0,0 0 0 0 0,0 0 0 0 0,0 0-1 0 0,1 0 1 0 0,-1 0 0 0 0,0 1 0 0 0,5-9-88 0 0,6-18-120 0 0,1 0 1 0 0,29-45-1 0 0,-34 63 186 0 0,-1 1 0 0 0,14-14 1 0 0,10-10-45 0 0,-24 23 69 0 0,1 0 0 0 0,0 1 0 0 0,1-1 0 0 0,-1 2 0 0 0,2-1-1 0 0,13-8 1 0 0,10-9-3 0 0,-25 18 14 0 0,1 0-1 0 0,0 1 0 0 0,-1 0 0 0 0,1 0 0 0 0,11-4 0 0 0,-2 1 64 0 0,-15 7 110 0 0,-3 3 124 0 0,-1 1-181 0 0,0 0 0 0 0,0 0 0 0 0,0 0 0 0 0,-1-1 0 0 0,1 1 0 0 0,-1-1 0 0 0,0 1 0 0 0,-3 2 0 0 0,-12 11 257 0 0,-41 38 156 0 0,43-41-497 0 0,0 1 0 0 0,1 1-1 0 0,-20 24 1 0 0,9-2-33 0 0,-33 41 0 0 0,48-65 0 0 0,1 1 0 0 0,-13 22 0 0 0,6-8 0 0 0,10-15 0 0 0,7-13-8 0 0,0 1-1 0 0,0-1 0 0 0,0 0 0 0 0,-1 1 1 0 0,1-1-1 0 0,0 1 0 0 0,0-1 1 0 0,0 1-1 0 0,0-1 0 0 0,0 0 0 0 0,0 1 1 0 0,1-1-1 0 0,-1 1 0 0 0,0-1 0 0 0,0 0 1 0 0,0 1-1 0 0,0-1 0 0 0,0 1 1 0 0,1-1-1 0 0,-1 0 0 0 0,0 1 0 0 0,0-1 1 0 0,1 0-1 0 0,-1 1 0 0 0,0-1 0 0 0,0 0 1 0 0,1 0-1 0 0,-1 1 0 0 0,0-1 1 0 0,1 0-1 0 0,-1 0 0 0 0,0 1 0 0 0,1-1 1 0 0,-1 0-1 0 0,0 0 0 0 0,1 0 0 0 0,-1 0 1 0 0,1 0-1 0 0,-1 1 0 0 0,0-1 1 0 0,1 0-1 0 0,-1 0 0 0 0,1 0 0 0 0,-1 0 1 0 0,1 0-1 0 0,-1 0 0 0 0,0 0 0 0 0,1 0 1 0 0,-1-1-1 0 0,1 1 0 0 0,-1 0 1 0 0,0 0-1 0 0,1 0 0 0 0,0-1 0 0 0,14-6-270 0 0,0-2 1 0 0,0 0-1 0 0,24-21 0 0 0,38-39 3 0 0,-70 62 289 0 0,40-44-41 0 0,-32 34-1 0 0,29-28 0 0 0,-6 11 30 0 0,-28 24 12 0 0,0 0 1 0 0,1 1-1 0 0,0 0 1 0 0,24-14-1 0 0,-31 22 38 0 0,13-8 98 0 0,-11 7 137 0 0,-7 3 320 0 0,-58 42 909 0 0,54-39-1475 0 0,-17 9-60 0 0,1 1 0 0 0,0 0-1 0 0,1 2 1 0 0,1 1 0 0 0,-18 20 0 0 0,22-22-45 0 0,-12 15-39 0 0,26-28 83 0 0,-1 0-1 0 0,1 1 1 0 0,0-1 0 0 0,-1 0 0 0 0,1 1 0 0 0,0-1 0 0 0,0 1 0 0 0,0-1 0 0 0,1 1 0 0 0,-1-1 0 0 0,1 1 0 0 0,-1 3 0 0 0,1-6-9 0 0,0 1-1 0 0,0-1 1 0 0,0 1 0 0 0,0-1-1 0 0,-1 1 1 0 0,1 0 0 0 0,0-1-1 0 0,0 1 1 0 0,-1-1 0 0 0,1 1-1 0 0,0-1 1 0 0,-1 1-1 0 0,1-1 1 0 0,0 1 0 0 0,-1-1-1 0 0,1 0 1 0 0,-1 1 0 0 0,7-5-1203 0 0,1-1 1097 0 0,1 0-1 0 0,-1-1 1 0 0,0 0-1 0 0,0 0 0 0 0,0-1 1 0 0,-1 0-1 0 0,0 0 1 0 0,7-11-1 0 0,-10 14 129 0 0,0 1 0 0 0,0-1 0 0 0,1 1 0 0 0,-1 0 0 0 0,1 0 0 0 0,0 0 0 0 0,0 0 0 0 0,0 1 0 0 0,6-4 0 0 0,15-9-7 0 0,85-61 268 0 0,-70 49-90 0 0,-13 14-42 0 0,-22 11-58 0 0,0-1-1 0 0,1 1 1 0 0,-2-1-1 0 0,1 0 1 0 0,7-5-1 0 0,-2 1 109 0 0,-6 3 440 0 0,-11 3-9 0 0,6 2-555 0 0,0-1-1 0 0,0 1 1 0 0,0-1-1 0 0,0 1 1 0 0,0-1-1 0 0,0 1 0 0 0,0 0 1 0 0,0 0-1 0 0,0-1 1 0 0,0 1-1 0 0,-1 2 1 0 0,-2 1 33 0 0,-7 5 21 0 0,0 1 0 0 0,1 0 1 0 0,-15 20-1 0 0,13-16-180 0 0,-23 22-1 0 0,30-32 47 0 0,0 1 0 0 0,0 0 0 0 0,0 0 0 0 0,1 1-1 0 0,-1-1 1 0 0,1 1 0 0 0,1 0 0 0 0,-6 10 0 0 0,6-11 8 0 0,0 0 0 0 0,0 0 0 0 0,-1-1 0 0 0,1 1 1 0 0,-1-1-1 0 0,0 0 0 0 0,-5 4 0 0 0,4-4-25 0 0,1 0-1 0 0,0 0 0 0 0,0 0 0 0 0,0 1 1 0 0,0 0-1 0 0,-4 8 0 0 0,7-13 37 0 0,1 1-1 0 0,0-1 0 0 0,-1 1 0 0 0,1-1 0 0 0,-1 1 0 0 0,1-1 0 0 0,0 1 1 0 0,-1-1-1 0 0,1 0 0 0 0,-1 1 0 0 0,0-1 0 0 0,1 0 0 0 0,-1 1 1 0 0,1-1-1 0 0,-2 0 0 0 0,1 1-207 0 0,6-2 33 0 0,-2-1 109 0 0,0 1 0 0 0,1-1 0 0 0,-1 0 0 0 0,0 0 0 0 0,0 0 0 0 0,0 0 0 0 0,0 0 0 0 0,0-1 0 0 0,4-4 0 0 0,2-1-17 0 0,9-9 99 0 0,-2 3 110 0 0,36-25-1 0 0,-34 26-60 0 0,30-25 0 0 0,-36 26-9 0 0,1 2 1 0 0,0 0-1 0 0,1 0 0 0 0,0 1 0 0 0,1 1 0 0 0,-1 0 0 0 0,17-6 0 0 0,-29 14 30 0 0,2 4 106 0 0,-3-4-174 0 0,-1 0 0 0 0,0 0 0 0 0,1 0 0 0 0,-1 0 0 0 0,0 0 0 0 0,1 0 0 0 0,-1 1 0 0 0,0-1 0 0 0,0 0 0 0 0,1 0 0 0 0,-1 0 1 0 0,0 0-1 0 0,0 1 0 0 0,1-1 0 0 0,-1 0 0 0 0,0 0 0 0 0,0 1 0 0 0,0-1 0 0 0,1 0 0 0 0,-1 0 0 0 0,0 1 0 0 0,0-1 0 0 0,0 0 0 0 0,0 1 0 0 0,0-1 0 0 0,0 0 0 0 0,0 1 0 0 0,1-1 1 0 0,-1 0-1 0 0,0 1 0 0 0,0-1 0 0 0,0 0 0 0 0,0 1 0 0 0,0-1 0 0 0,-1 0 0 0 0,1 1 0 0 0,-20 29 333 0 0,12-21-254 0 0,1 1 0 0 0,-17 15 0 0 0,15-16-73 0 0,0 0 0 0 0,1 0 0 0 0,-8 12-1 0 0,10-11-9 0 0,-7 11 0 0 0,-24 30 0 0 0,13-16-38 0 0,19-27-12 0 0,0-1 1 0 0,0 1 0 0 0,-1-1-1 0 0,0 1 1 0 0,-14 11 0 0 0,19-18-71 0 0,13-4-127 0 0,-5-1 126 0 0,0 1 0 0 0,0-1 0 0 0,0 0 0 0 0,0-1 0 0 0,-1 0 0 0 0,0 0 0 0 0,0 0 0 0 0,6-8 0 0 0,4-6 62 0 0,18-27 0 0 0,-23 29 47 0 0,-4 9 33 0 0,0 0 0 0 0,0 0-1 0 0,1 1 1 0 0,0 0-1 0 0,16-11 1 0 0,2-1 10 0 0,-2 2 43 0 0,0 1 0 0 0,38-19-1 0 0,-56 32-17 0 0,0 1 0 0 0,0-1 0 0 0,10-2 0 0 0,-14 5 490 0 0,-12 8-118 0 0,-7 6-168 0 0,5-3 0 0 0,-20 13 0 0 0,7-7-235 0 0,2 1 0 0 0,1 1 0 0 0,0 1 0 0 0,1 1 0 0 0,-22 29 0 0 0,16-14-25 0 0,16-20 0 0 0,-1 0 0 0 0,-20 19 0 0 0,14-12 2 0 0,17-20-5 0 0,-1 0 0 0 0,0 0 1 0 0,0-1-1 0 0,0 1 0 0 0,0-1 1 0 0,-1 1-1 0 0,-4 3 0 0 0,5-5-90 0 0,12-7-723 0 0,6-3 406 0 0,18-16 0 0 0,4-3 167 0 0,1 2 147 0 0,34-31 0 0 0,-34 28 96 0 0,71-40 0 0 0,-107 67 0 0 0,79-44 12 0 0,-82 46 2 0 0,0 0 0 0 0,0 0 0 0 0,0 0-1 0 0,0 0 1 0 0,0 1 0 0 0,0-1-1 0 0,0 0 1 0 0,0 0 0 0 0,0 0-1 0 0,0 0 1 0 0,0 0 0 0 0,0 0 0 0 0,0 1-1 0 0,1-1 1 0 0,-1 0 0 0 0,0 0-1 0 0,0 0 1 0 0,0 0 0 0 0,0 0 0 0 0,0 0-1 0 0,0 0 1 0 0,0 1 0 0 0,0-1-1 0 0,0 0 1 0 0,0 0 0 0 0,1 0-1 0 0,-1 0 1 0 0,0 0 0 0 0,0 0 0 0 0,0 0-1 0 0,0 0 1 0 0,0 0 0 0 0,0 0-1 0 0,1 0 1 0 0,-1 0 0 0 0,0 0 0 0 0,0 0-1 0 0,0 0 1 0 0,0 0 0 0 0,0 0-1 0 0,0 0 1 0 0,1 0 0 0 0,-1 0-1 0 0,0 0 1 0 0,0 0 0 0 0,0 0 0 0 0,0 0-1 0 0,1 0 1 0 0,-9 13 454 0 0,-18 10 62 0 0,20-18-386 0 0,0 0 1 0 0,-10 11-1 0 0,3-1-105 0 0,0 0-1 0 0,-1-1 1 0 0,-15 12 0 0 0,-16 17-26 0 0,33-31-14 0 0,-1 1 0 0 0,-15 10 0 0 0,2-4-41 0 0,19-12 0 0 0,-1-1 1 0 0,1-1-1 0 0,-1 1 1 0 0,0-1-1 0 0,-1-1 1 0 0,-14 7-1 0 0,21-11-137 0 0,3 0 102 0 0,0-1-1 0 0,0 1 1 0 0,0-1-1 0 0,0 1 1 0 0,0-1-1 0 0,0 0 1 0 0,0 1-1 0 0,0-1 1 0 0,-1 0-1 0 0,1 0 0 0 0,0 0 1 0 0,0 1-1 0 0,-1-1 1 0 0,2-1-1 0 0,0-1 0 0 0,9-8-259 0 0,0 1 0 0 0,15-10 0 0 0,-11 9 180 0 0,16-16 1 0 0,196-176-148 0 0,-220 198 297 0 0,10-10 148 0 0,1 1 0 0 0,1 1 0 0 0,35-19 0 0 0,-43 28 1143 0 0,-13 5-958 0 0,-17 13 382 0 0,-29 25-1 0 0,30-23-707 0 0,-32 22-1 0 0,41-31-9 0 0,0 0-1 0 0,0 0 0 0 0,1 1 1 0 0,-15 18-1 0 0,-14 13-114 0 0,34-36 101 0 0,0 0 1 0 0,-1 0-1 0 0,1 0 0 0 0,1 0 1 0 0,-5 7-1 0 0,5-8 8 0 0,1-1-1 0 0,-1 1 1 0 0,1-1-1 0 0,-1 1 0 0 0,1-1 1 0 0,-1 0-1 0 0,0 1 1 0 0,0-1-1 0 0,0 0 1 0 0,0 0-1 0 0,-2 0 0 0 0,-1 2-80 0 0,32-6-895 0 0,-15-3 850 0 0,0 0 0 0 0,-1-1 0 0 0,0-1 0 0 0,0 0 0 0 0,16-16-1 0 0,7-3 124 0 0,-22 17 18 0 0,15-11 69 0 0,0 2 0 0 0,47-26 0 0 0,-17 13 941 0 0,-61 33-809 0 0,1 1-1 0 0,-1 0 0 0 0,0 1 1 0 0,1-1-1 0 0,-5 5 0 0 0,0-2-47 0 0,6-3-122 0 0,-76 56 631 0 0,64-46-662 0 0,1 0 0 0 0,0 1 0 0 0,-15 19 0 0 0,14-13-155 0 0,-2-1 1 0 0,0 0-1 0 0,-26 21 0 0 0,41-38 12 0 0,2-1 79 0 0,0 1 0 0 0,1-1 0 0 0,-1 1 0 0 0,0-1 0 0 0,0 0 0 0 0,0 0 0 0 0,0 1 0 0 0,0-1 0 0 0,0 0 0 0 0,0 0 0 0 0,1 0 0 0 0,-1 0-1 0 0,0 0 1 0 0,1 0 0 0 0,9-4-69 0 0,-1 0 0 0 0,1 0 0 0 0,-1-1 0 0 0,0 0 0 0 0,-1 0 0 0 0,1-1 0 0 0,11-10 0 0 0,8-8 214 0 0,2 2-1 0 0,0 1 1 0 0,1 1 0 0 0,1 2-1 0 0,36-14 1 0 0,-60 27 0 0 0,13-2 445 0 0,-24 8-452 0 0,0 0 1 0 0,-1 0-1 0 0,1 0 1 0 0,1 0-1 0 0,-1 0 1 0 0,0 0-1 0 0,0 1 1 0 0,0-1-1 0 0,1 1 1 0 0,-3 2-1 0 0,-8 5 204 0 0,1-1-162 0 0,-1-1-1 0 0,1 2 0 0 0,0-1 0 0 0,1 2 1 0 0,0-1-1 0 0,-12 16 0 0 0,-52 62-74 0 0,-1 1-448 0 0,60-59-88 0 0,29-28-337 0 0,-3-4 642 0 0,0-1-1 0 0,-1 0 1 0 0,0 0-1 0 0,0-1 1 0 0,0-1-1 0 0,12-8 1 0 0,-8 6 44 0 0,14-11 32 0 0,36-30 0 0 0,9-8 135 0 0,-33 28 35 0 0,-19 14 99 0 0,38-22-1 0 0,-38 23 28 0 0,-9 4 86 0 0,-10 9 375 0 0,-16 9 160 0 0,-8 5-425 0 0,1 1 0 0 0,-29 24 0 0 0,25-17-200 0 0,-95 88-514 0 0,56-46-502 0 0,63-61 655 0 0,25-10-1176 0 0,-2-1 1013 0 0,-1-1 1 0 0,0 0-1 0 0,24-17 0 0 0,-20 13 262 0 0,-1-2 120 0 0,38-30 0 0 0,-40 27 134 0 0,37-22 0 0 0,16-8 594 0 0,-67 44-565 0 0,-3 2 569 0 0,-8 5-207 0 0,-10 8-284 0 0,0 0 0 0 0,1 1 0 0 0,-11 12 0 0 0,-9 10-340 0 0,-2-1 0 0 0,-65 48 0 0 0,62-52-448 0 0,36-27 346 0 0,2-1-476 0 0,9-1 449 0 0,-1 0 0 0 0,0 0-1 0 0,1-1 1 0 0,-1 0 0 0 0,0-1-1 0 0,-1 0 1 0 0,1 0 0 0 0,10-6-1 0 0,4-4 78 0 0,37-25 0 0 0,-45 26 94 0 0,16-15-1 0 0,-17 14 55 0 0,17-13 0 0 0,31-24 444 0 0,-35 27 1329 0 0,-28 23-1756 0 0,1 1-1 0 0,-1-1 1 0 0,0 0 0 0 0,1 1-1 0 0,-1-1 1 0 0,0 1-1 0 0,1 0 1 0 0,-1-1-1 0 0,0 1 1 0 0,1 0 0 0 0,-1-1-1 0 0,0 2 1 0 0,-3 3 93 0 0,-171 154-94 0 0,170-154-165 0 0,0-1 0 0 0,0 1 0 0 0,0 0 0 0 0,1 0 0 0 0,0 0 0 0 0,0 0 0 0 0,-3 7 0 0 0,6-11-170 0 0,8-2 83 0 0,0 0 0 0 0,0 0 0 0 0,0-1 1 0 0,0 0-1 0 0,-1 0 0 0 0,1-1 0 0 0,-1 0 0 0 0,0 0 0 0 0,9-5 0 0 0,14-7 62 0 0,-21 10 123 0 0,0 0 0 0 0,1 0 0 0 0,-1-1 1 0 0,-1 0-1 0 0,1-1 0 0 0,8-10 0 0 0,22-18 32 0 0,-7 11 113 0 0,-23 16-14 0 0,0 2 0 0 0,0-1 0 0 0,0 2 0 0 0,1-1 1 0 0,20-9 689 0 0,-31 15-701 0 0,1 0 0 0 0,0 1 0 0 0,-1-1 0 0 0,1 0 0 0 0,-1 1 0 0 0,1-1 0 0 0,0 0-1 0 0,-1 1 1 0 0,1 0 0 0 0,0-1 0 0 0,-2 2 0 0 0,-16 14 103 0 0,0 0 1 0 0,2 1-1 0 0,-22 27 0 0 0,23-27-262 0 0,-32 27 0 0 0,3-4-162 0 0,36-32 165 0 0,8-7 35 0 0,-1 1 0 0 0,0-1 0 0 0,0 1 0 0 0,1 0 0 0 0,-1 0 0 0 0,1-1-1 0 0,0 1 1 0 0,-3 4 0 0 0,4-5-154 0 0,16-1-877 0 0,-13 1 969 0 0,-1-1 0 0 0,1 0 0 0 0,0 0-1 0 0,-1 0 1 0 0,1-1 0 0 0,-1 1 0 0 0,1 0 0 0 0,-1-1 0 0 0,1 0 0 0 0,-1 0-1 0 0,1 1 1 0 0,2-3 0 0 0,22-13-161 0 0,46-38 1 0 0,-52 38 292 0 0,-11 7-30 0 0,-1 1 1 0 0,12-16-1 0 0,-11 14 0 0 0,19-20-1 0 0,8 3 1127 0 0,-39 28-1070 0 0,0 1 0 0 0,0-1-1 0 0,1 0 1 0 0,-1 1 0 0 0,1-1 0 0 0,-1 1 0 0 0,-1 3 0 0 0,0-1 11 0 0,-42 39 342 0 0,-14 16-350 0 0,36-23-577 0 0,10-15 144 0 0,11-16 262 0 0,0 12-53 0 0,0-13 65 0 0,2-4 77 0 0,0 0-1 0 0,0 1 1 0 0,0-1-1 0 0,0 0 1 0 0,0 0-1 0 0,0 0 1 0 0,0 1-1 0 0,0-1 1 0 0,0 0 0 0 0,0 0-1 0 0,0 1 1 0 0,0-1-1 0 0,0 0 1 0 0,0 0-1 0 0,0 0 1 0 0,0 1 0 0 0,0-1-1 0 0,1 0 1 0 0,-1 0-1 0 0,0 0 1 0 0,0 0-1 0 0,0 1 1 0 0,0-1-1 0 0,0 0 1 0 0,1 0 0 0 0,-1 0-1 0 0,0 0 1 0 0,0 0-1 0 0,0 1 1 0 0,0-1-1 0 0,1 0 1 0 0,-1 0-1 0 0,0 0 1 0 0,0 0 0 0 0,0 0-1 0 0,1 0 1 0 0,7 4-59 0 0,-8-4 60 0 0,3 2 10 0 0,0-1 0 0 0,0 0-1 0 0,0 1 1 0 0,0-1-1 0 0,0-1 1 0 0,0 1 0 0 0,1 0-1 0 0,-1-1 1 0 0,0 1 0 0 0,1-1-1 0 0,-1 0 1 0 0,0 0-1 0 0,0 0 1 0 0,1-1 0 0 0,-1 1-1 0 0,0-1 1 0 0,0 0-1 0 0,6-1 1 0 0,8-3 38 0 0,-14 4-3 0 0,4-1-141 0 0,-5-4-1190 0 0,3 1 524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1:06.4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268 55 13472 0 0,'-17'1'164'0'0,"9"0"18"0"0,-1 0 0 0 0,1-1 1 0 0,-1 0-1 0 0,1 0 0 0 0,-1-1 0 0 0,-8-2 1 0 0,-4-1-165 0 0,16 3-60 0 0,-1 0 0 0 0,0 0 0 0 0,1-1 0 0 0,-1 1 0 0 0,1-1 0 0 0,-1-1 0 0 0,1 1 0 0 0,0-1 0 0 0,-5-3 0 0 0,0 1-113 0 0,7 4 173 0 0,1 1 1 0 0,-1-1-1 0 0,1 0 1 0 0,0 0 0 0 0,-1 0-1 0 0,1-1 1 0 0,-3-2 0 0 0,4 4 173 0 0,3 0-112 0 0,0-1-66 0 0,0 1 0 0 0,0-1 0 0 0,0 1 0 0 0,0 0 1 0 0,0 0-1 0 0,0-1 0 0 0,0 2 0 0 0,0-1 0 0 0,0 0 1 0 0,0 0-1 0 0,1 1 0 0 0,-1-1 0 0 0,0 1 0 0 0,0 0 1 0 0,0-1-1 0 0,2 3 0 0 0,6 1 79 0 0,-3-2-43 0 0,-1 1 0 0 0,0 0 0 0 0,1 0 0 0 0,8 7 0 0 0,0-1-10 0 0,-10-6-40 0 0,1-1 0 0 0,-1 0 0 0 0,1 0 0 0 0,0 0 0 0 0,11 2 0 0 0,13 3 0 0 0,-6 1-3 0 0,97 30-54 0 0,-13-9 45 0 0,-61-15 12 0 0,-28-8 0 0 0,23 4 0 0 0,21 2 0 0 0,-36-6 0 0 0,0-1 0 0 0,48 1 0 0 0,-60-5 24 0 0,-7-1 25 0 0,0 0 0 0 0,-1 0 0 0 0,1 0 0 0 0,0-1 0 0 0,-1 0 0 0 0,1-1 0 0 0,7-2 0 0 0,-14 4 135 0 0,3-1 790 0 0,-10-1-467 0 0,-23-11 666 0 0,-130-18 27 0 0,138 28-1311 0 0,0-2 0 0 0,0 0 1 0 0,1-2-1 0 0,-1 0 0 0 0,2-1 0 0 0,-1-1 0 0 0,-27-17 0 0 0,41 22 64 0 0,1 1 0 0 0,-1-1 0 0 0,1 0 0 0 0,0 0 0 0 0,-8-9 0 0 0,9 9 36 0 0,0 0 0 0 0,0 0 1 0 0,0 0-1 0 0,-9-5 0 0 0,11 6 11 0 0,7 2 0 0 0,7 0 0 0 0,-9 0 0 0 0,15-3 0 0 0,-12 3 0 0 0,-1-1 0 0 0,1 1 0 0 0,0 1 0 0 0,0-1 0 0 0,-1 1 0 0 0,7 0 0 0 0,9-2 0 0 0,-13 0 0 0 0,1 1 0 0 0,17 0 0 0 0,-22 2 1 0 0,16-5 13 0 0,-17 4 58 0 0,-3 0-60 0 0,0 0 0 0 0,1 1 0 0 0,-1-1-1 0 0,0 1 1 0 0,0-1 0 0 0,1 0 0 0 0,-1 1 0 0 0,0-1 0 0 0,0 1 0 0 0,0-1-1 0 0,0 1 1 0 0,1-1 0 0 0,-1 0 0 0 0,0 1 0 0 0,0-1 0 0 0,0 1-1 0 0,0-1 1 0 0,0 1 0 0 0,0-1 0 0 0,0 1 0 0 0,0-1 0 0 0,-1 1-1 0 0,1-1 1 0 0,0 0 0 0 0,0 1 0 0 0,0-1 0 0 0,0 1 0 0 0,0-1-1 0 0,-1 1 1 0 0,1 0 0 0 0,-1 3 486 0 0,1-3-477 0 0,-1 0-1 0 0,1-1 1 0 0,0 1-1 0 0,0 0 1 0 0,-1 0-1 0 0,1-1 0 0 0,-1 1 1 0 0,1 0-1 0 0,0 0 1 0 0,-1-1-1 0 0,1 1 0 0 0,-1 0 1 0 0,1-1-1 0 0,-1 1 1 0 0,0-1-1 0 0,1 1 1 0 0,-2 0-1 0 0,-8 12 295 0 0,9-12-306 0 0,0 0 1 0 0,0 1-1 0 0,0-1 1 0 0,0 0-1 0 0,0 0 0 0 0,0 0 1 0 0,-1 0-1 0 0,1 0 1 0 0,0-1-1 0 0,0 1 0 0 0,-1 0 1 0 0,1 0-1 0 0,-1-1 1 0 0,0 1-1 0 0,-28 9 50 0 0,16-6-50 0 0,2 0 24 0 0,0-1 0 0 0,1 0 0 0 0,-22 1 0 0 0,23-4-33 0 0,0 0 0 0 0,-12-2 0 0 0,12 1 0 0 0,0 1 0 0 0,1 0 0 0 0,-11 0 0 0 0,8 1 0 0 0,0-2 0 0 0,0 1 0 0 0,-15-4 0 0 0,4 1 0 0 0,-53-3 0 0 0,60 4-52 0 0,15 2 50 0 0,0 0 1 0 0,0 0 0 0 0,0 0-1 0 0,0 0 1 0 0,-1 0 0 0 0,1 0 0 0 0,0 0-1 0 0,0-1 1 0 0,0 1 0 0 0,0 0-1 0 0,0-1 1 0 0,0 1 0 0 0,0-1-1 0 0,0 1 1 0 0,1-1 0 0 0,-1 1 0 0 0,0-1-1 0 0,0 0 1 0 0,0 1 0 0 0,-1-3 319 0 0,3 3-295 0 0,-1-1 0 0 0,0 1 0 0 0,1-1 0 0 0,-1 1 0 0 0,0-1 0 0 0,1 0 0 0 0,-1 1 0 0 0,0-1 0 0 0,1 0 0 0 0,-1 1 0 0 0,0-1 0 0 0,0 0 0 0 0,0 1 0 0 0,0-1 0 0 0,0 0 0 0 0,0 1 0 0 0,0-1 0 0 0,0 0 0 0 0,0 0 0 0 0,0 1 0 0 0,0-2 0 0 0,-6 0 136 0 0,0-1 1 0 0,-1 2-1 0 0,1-1 0 0 0,0 1 1 0 0,0 0-1 0 0,-11-1 1 0 0,-3 2 73 0 0,10-1-72 0 0,-1 1-1 0 0,1 1 0 0 0,-17 2 0 0 0,0-2-180 0 0,26-1-2 0 0,1 0 0 0 0,-1 0-1 0 0,0 0 1 0 0,1 0-1 0 0,-1 0 1 0 0,1 0 0 0 0,-1 0-1 0 0,0 0 1 0 0,1 0 0 0 0,-1 1-1 0 0,1-1 1 0 0,-1 0 0 0 0,1 0-1 0 0,-1 1 1 0 0,0-1 0 0 0,1 0-1 0 0,-1 1 1 0 0,1-1-1 0 0,0 1 1 0 0,-1-1 0 0 0,1 1-1 0 0,-1-1 1 0 0,1 0 0 0 0,-1 1-1 0 0,1 0 1 0 0,0-1 0 0 0,0 1-1 0 0,-1-1 1 0 0,1 1-1 0 0,0-1 1 0 0,0 1 0 0 0,-1 0-1 0 0,1-1 1 0 0,0 1 0 0 0,0-1-1 0 0,0 1 1 0 0,0 0 0 0 0,0-1-1 0 0,0 1 1 0 0,0 0 0 0 0,0-1-1 0 0,0 1 1 0 0,0-1-1 0 0,1 1 1 0 0,-1 0 0 0 0,0-1-1 0 0,0 1 1 0 0,1-1 0 0 0,-1 1-1 0 0,0-1 1 0 0,1 1 0 0 0,-1-1-1 0 0,0 1 1 0 0,1-1-1 0 0,-1 1 1 0 0,1-1 0 0 0,-1 1-1 0 0,0-1 1 0 0,1 1 0 0 0,0-1-1 0 0,17 15-349 0 0,-16-13 340 0 0,0 0 0 0 0,0 0 0 0 0,1 0 0 0 0,-1 0-1 0 0,1-1 1 0 0,-1 1 0 0 0,1-1 0 0 0,0 1 0 0 0,-1-1 0 0 0,1 0 0 0 0,6 2 0 0 0,-6-2 13 0 0,1 0 0 0 0,0 0 1 0 0,0 1-1 0 0,0 0 0 0 0,4 3 0 0 0,10 4-35 0 0,32 18-30 0 0,-45-26 84 0 0,-4-1 0 0 0,0 1 0 0 0,1-1 0 0 0,-1 1 0 0 0,0 0 0 0 0,1-1 0 0 0,-1 1 0 0 0,0 0 0 0 0,0 0 0 0 0,1 0 0 0 0,-1 0 0 0 0,1 1 0 0 0,1 0 0 0 0,0 0 0 0 0,0-1 0 0 0,1 1 0 0 0,-1-1 0 0 0,4 2 0 0 0,12 5 0 0 0,-9-3-145 0 0,1 1 0 0 0,-1-2 1 0 0,1 0-1 0 0,-1 0 0 0 0,1-1 0 0 0,17 3 0 0 0,-12-5-1025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3:21.35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 3224 0 0,'15'-3'6974'0'0,"-15"4"-6966"0"0,0-1-1 0 0,1 0 1 0 0,-1 1-1 0 0,0-1 1 0 0,0 0 0 0 0,1 0-1 0 0,-1 1 1 0 0,0-1-1 0 0,0 0 1 0 0,1 0-1 0 0,-1 0 1 0 0,0 0-1 0 0,1 1 1 0 0,-1-1-1 0 0,0 0 1 0 0,1 0 0 0 0,-1 0-1 0 0,0 0 1 0 0,1 0-1 0 0,-1 0 1 0 0,0 0-1 0 0,1 0 1 0 0,-1 0-1 0 0,1 0 1 0 0,-1 0-1 0 0,0 0 1 0 0,1 0 0 0 0,-1 0-1 0 0,0 0 1 0 0,1 0-1 0 0,0-1 1 0 0,11 1 48 0 0,-5-1-50 0 0,0 1 0 0 0,0 0 0 0 0,14 2 0 0 0,71 7 326 0 0,-15-1-300 0 0,63 5 12 0 0,-37-5-44 0 0,-54-4 392 0 0,47 11 0 0 0,9 1 113 0 0,71 5-354 0 0,-133-17-158 0 0,-19-2 31 0 0,-1 1-1 0 0,27 7 1 0 0,12 4-24 0 0,11 3 0 0 0,68 17 0 0 0,-132-32 0 0 0,4 2 0 0 0,-1-1 0 0 0,0 2 0 0 0,0-1 0 0 0,16 10 0 0 0,47 28 0 0 0,-15-10 0 0 0,-39-21 85 0 0,0-1 1 0 0,1-1 0 0 0,0-1 0 0 0,27 6 0 0 0,61 17-11 0 0,-16 1 21 0 0,-73-25-3 0 0,-6-3 14 0 0,1 1 0 0 0,-1 1 0 0 0,0 1 0 0 0,16 8 0 0 0,-10-4-73 0 0,0-1 1 0 0,1-1 0 0 0,34 9-1 0 0,-48-15-32 0 0,14 3 13 0 0,34 4 1 0 0,-33-7 0 0 0,34 10 1 0 0,-42-9-7 0 0,0-1 0 0 0,23 2 0 0 0,-23-4 1 0 0,0 2 0 0 0,27 6 1 0 0,104 35 190 0 0,-131-40-172 0 0,1 0-1 0 0,20 1 0 0 0,21 6 33 0 0,-39-7-62 0 0,0 1 0 0 0,0 1 0 0 0,-1 0 0 0 0,1 2 0 0 0,-2 0 0 0 0,19 11 0 0 0,-2 2 88 0 0,58 28 0 0 0,34 9-96 0 0,-80-37 20 0 0,69 36 40 0 0,-91-44-15 0 0,37 15 0 0 0,-44-20-17 0 0,0 0-1 0 0,21 14 1 0 0,-34-20-15 0 0,29 16 27 0 0,-31-18-77 0 0,1 1 1 0 0,-1 0-1 0 0,1-1 0 0 0,-1 0 0 0 0,1 1 0 0 0,-1-1 0 0 0,1 0 1 0 0,-1 0-1 0 0,2 0 0 0 0,3 1-861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07:03:23.53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10736 0 0,'0'0'496'0'0,"1"0"-14"0"0,1-1-467 0 0,-1 1-1 0 0,1 0 1 0 0,0 0-1 0 0,-1 0 1 0 0,1 1-1 0 0,-1-1 1 0 0,1 0-1 0 0,-1 1 1 0 0,1-1-1 0 0,-1 1 1 0 0,1-1-1 0 0,1 2 0 0 0,4 1-28 0 0,54 8-285 0 0,171-2 246 0 0,-9 12-11 0 0,-148-13 64 0 0,0 4 0 0 0,0 2 0 0 0,73 25 0 0 0,-107-25 0 0 0,-1 2 0 0 0,50 28 0 0 0,-43-20 0 0 0,58 20 0 0 0,22 12 0 0 0,-78-33-25 0 0,18 11-14 0 0,-41-21 39 0 0,52 20 0 0 0,-48-22 0 0 0,35 18 0 0 0,-30-10 2 0 0,-8-6 44 0 0,31 22 0 0 0,-31-16 73 0 0,-17-13-72 0 0,0 0 1 0 0,-1 0-1 0 0,0 1 0 0 0,-1 1 0 0 0,0 0 0 0 0,9 9 1 0 0,-6-2 12 0 0,0 1 28 0 0,1-1 1 0 0,0-1-1 0 0,1 1 0 0 0,1-2 1 0 0,0 0-1 0 0,20 14 0 0 0,215 125 210 0 0,-198-116-267 0 0,-14-10 20 0 0,-26-18-20 0 0,0 1 0 0 0,13 12-1 0 0,14 12 73 0 0,-18-18-33 0 0,-1 1 0 0 0,23 24 1 0 0,98 99 465 0 0,-46-50-464 0 0,-77-71-59 0 0,8 7 71 0 0,26 35 0 0 0,-40-43-72 0 0,6 7-13 0 0,-14-20 3 0 0,0 0 0 0 0,0 0 0 0 0,-1 0 0 0 0,0 0 0 0 0,3 7 0 0 0,11 18 38 0 0,-14-26-92 0 0,0 0 0 0 0,0 1 1 0 0,-1-1-1 0 0,1 0 0 0 0,1 8 1 0 0,3 5-3782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08e05c51df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08e05c51df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b64e00ba1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b64e00ba1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9088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8171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3149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154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7939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315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3863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96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5792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517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8562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b64e00ba1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b64e00ba1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766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6982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6958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1940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39546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1946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34005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6502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38456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526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b64e00ba1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b64e00ba1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5739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e1d838b62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e1d838b62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e1d838b62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e1d838b62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120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60462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e1d838b627_4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e1d838b627_4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31073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e1d838b627_4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e1d838b627_4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99488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e1d838b627_4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e1d838b627_4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e1d838b627_4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e1d838b627_4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36387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e1d838b627_4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e1d838b627_4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b64e00ba1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b64e00ba1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41557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86506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4255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04276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9174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46699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1374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7155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05988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0107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87485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4776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4285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2727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e1d838b627_4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e1d838b627_4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b64e00ba1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b64e00ba1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35519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3308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13685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24023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4480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02432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947017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216320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02554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686463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57166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9079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085437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e207fd22f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e207fd22f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61D1F1"/>
            </a:gs>
            <a:gs pos="100000">
              <a:srgbClr val="BAF0FF"/>
            </a:gs>
          </a:gsLst>
          <a:lin ang="5400012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452750" y="4205800"/>
            <a:ext cx="7736424" cy="937713"/>
          </a:xfrm>
          <a:custGeom>
            <a:avLst/>
            <a:gdLst/>
            <a:ahLst/>
            <a:cxnLst/>
            <a:rect l="l" t="t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038950" y="919075"/>
            <a:ext cx="5066100" cy="225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93261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492700" y="3210425"/>
            <a:ext cx="4158600" cy="393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381800" y="425075"/>
            <a:ext cx="1762197" cy="212400"/>
          </a:xfrm>
          <a:custGeom>
            <a:avLst/>
            <a:gdLst/>
            <a:ahLst/>
            <a:cxnLst/>
            <a:rect l="l" t="t" r="r" b="b"/>
            <a:pathLst>
              <a:path w="87934" h="8496" extrusionOk="0">
                <a:moveTo>
                  <a:pt x="26985" y="0"/>
                </a:moveTo>
                <a:cubicBezTo>
                  <a:pt x="26166" y="0"/>
                  <a:pt x="25357" y="121"/>
                  <a:pt x="24426" y="233"/>
                </a:cubicBezTo>
                <a:cubicBezTo>
                  <a:pt x="24073" y="233"/>
                  <a:pt x="21979" y="354"/>
                  <a:pt x="20937" y="586"/>
                </a:cubicBezTo>
                <a:cubicBezTo>
                  <a:pt x="20239" y="698"/>
                  <a:pt x="19188" y="819"/>
                  <a:pt x="18145" y="819"/>
                </a:cubicBezTo>
                <a:cubicBezTo>
                  <a:pt x="15466" y="931"/>
                  <a:pt x="10813" y="1163"/>
                  <a:pt x="7677" y="1749"/>
                </a:cubicBezTo>
                <a:cubicBezTo>
                  <a:pt x="7324" y="1749"/>
                  <a:pt x="1" y="3610"/>
                  <a:pt x="4886" y="5350"/>
                </a:cubicBezTo>
                <a:cubicBezTo>
                  <a:pt x="6393" y="5937"/>
                  <a:pt x="10348" y="6281"/>
                  <a:pt x="13605" y="6281"/>
                </a:cubicBezTo>
                <a:lnTo>
                  <a:pt x="15466" y="6281"/>
                </a:lnTo>
                <a:cubicBezTo>
                  <a:pt x="15587" y="6281"/>
                  <a:pt x="15587" y="6281"/>
                  <a:pt x="15698" y="6169"/>
                </a:cubicBezTo>
                <a:cubicBezTo>
                  <a:pt x="15819" y="6169"/>
                  <a:pt x="16629" y="5937"/>
                  <a:pt x="20239" y="5937"/>
                </a:cubicBezTo>
                <a:cubicBezTo>
                  <a:pt x="21514" y="5937"/>
                  <a:pt x="23142" y="5937"/>
                  <a:pt x="25236" y="6048"/>
                </a:cubicBezTo>
                <a:lnTo>
                  <a:pt x="26632" y="6048"/>
                </a:lnTo>
                <a:cubicBezTo>
                  <a:pt x="27683" y="6048"/>
                  <a:pt x="28725" y="6048"/>
                  <a:pt x="29656" y="5937"/>
                </a:cubicBezTo>
                <a:lnTo>
                  <a:pt x="31173" y="5937"/>
                </a:lnTo>
                <a:cubicBezTo>
                  <a:pt x="33610" y="5937"/>
                  <a:pt x="35825" y="6281"/>
                  <a:pt x="36867" y="6867"/>
                </a:cubicBezTo>
                <a:cubicBezTo>
                  <a:pt x="37453" y="7211"/>
                  <a:pt x="38151" y="7444"/>
                  <a:pt x="38849" y="7565"/>
                </a:cubicBezTo>
                <a:cubicBezTo>
                  <a:pt x="39891" y="7677"/>
                  <a:pt x="40710" y="7909"/>
                  <a:pt x="41408" y="8030"/>
                </a:cubicBezTo>
                <a:cubicBezTo>
                  <a:pt x="42339" y="8263"/>
                  <a:pt x="43613" y="8495"/>
                  <a:pt x="45009" y="8495"/>
                </a:cubicBezTo>
                <a:cubicBezTo>
                  <a:pt x="45363" y="8495"/>
                  <a:pt x="45828" y="8495"/>
                  <a:pt x="46293" y="8375"/>
                </a:cubicBezTo>
                <a:lnTo>
                  <a:pt x="48499" y="8375"/>
                </a:lnTo>
                <a:cubicBezTo>
                  <a:pt x="48852" y="8375"/>
                  <a:pt x="49317" y="8263"/>
                  <a:pt x="49783" y="8030"/>
                </a:cubicBezTo>
                <a:cubicBezTo>
                  <a:pt x="50015" y="7909"/>
                  <a:pt x="50713" y="7798"/>
                  <a:pt x="51523" y="7677"/>
                </a:cubicBezTo>
                <a:cubicBezTo>
                  <a:pt x="51876" y="7677"/>
                  <a:pt x="52109" y="7677"/>
                  <a:pt x="52574" y="7565"/>
                </a:cubicBezTo>
                <a:cubicBezTo>
                  <a:pt x="52574" y="7565"/>
                  <a:pt x="52686" y="7565"/>
                  <a:pt x="52686" y="7444"/>
                </a:cubicBezTo>
                <a:cubicBezTo>
                  <a:pt x="52919" y="7332"/>
                  <a:pt x="53384" y="7100"/>
                  <a:pt x="53737" y="6746"/>
                </a:cubicBezTo>
                <a:cubicBezTo>
                  <a:pt x="54082" y="6281"/>
                  <a:pt x="55710" y="5937"/>
                  <a:pt x="57459" y="5937"/>
                </a:cubicBezTo>
                <a:lnTo>
                  <a:pt x="58157" y="5937"/>
                </a:lnTo>
                <a:cubicBezTo>
                  <a:pt x="59432" y="6048"/>
                  <a:pt x="60828" y="6048"/>
                  <a:pt x="62112" y="6048"/>
                </a:cubicBezTo>
                <a:lnTo>
                  <a:pt x="64438" y="6048"/>
                </a:lnTo>
                <a:cubicBezTo>
                  <a:pt x="65946" y="6048"/>
                  <a:pt x="67341" y="6169"/>
                  <a:pt x="68272" y="6514"/>
                </a:cubicBezTo>
                <a:cubicBezTo>
                  <a:pt x="69202" y="6867"/>
                  <a:pt x="70366" y="7100"/>
                  <a:pt x="71761" y="7100"/>
                </a:cubicBezTo>
                <a:cubicBezTo>
                  <a:pt x="72348" y="7100"/>
                  <a:pt x="72924" y="7100"/>
                  <a:pt x="73511" y="6979"/>
                </a:cubicBezTo>
                <a:lnTo>
                  <a:pt x="73622" y="6867"/>
                </a:lnTo>
                <a:lnTo>
                  <a:pt x="73743" y="6867"/>
                </a:lnTo>
                <a:cubicBezTo>
                  <a:pt x="73976" y="6979"/>
                  <a:pt x="74209" y="6979"/>
                  <a:pt x="74441" y="6979"/>
                </a:cubicBezTo>
                <a:cubicBezTo>
                  <a:pt x="74786" y="6979"/>
                  <a:pt x="75139" y="6979"/>
                  <a:pt x="75251" y="6867"/>
                </a:cubicBezTo>
                <a:cubicBezTo>
                  <a:pt x="75372" y="6746"/>
                  <a:pt x="75837" y="6746"/>
                  <a:pt x="76181" y="6746"/>
                </a:cubicBezTo>
                <a:cubicBezTo>
                  <a:pt x="76647" y="6746"/>
                  <a:pt x="77112" y="6746"/>
                  <a:pt x="77344" y="6867"/>
                </a:cubicBezTo>
                <a:cubicBezTo>
                  <a:pt x="78042" y="7565"/>
                  <a:pt x="79671" y="8375"/>
                  <a:pt x="82927" y="8375"/>
                </a:cubicBezTo>
                <a:lnTo>
                  <a:pt x="83514" y="8375"/>
                </a:lnTo>
                <a:cubicBezTo>
                  <a:pt x="83746" y="8375"/>
                  <a:pt x="85840" y="8263"/>
                  <a:pt x="87236" y="7100"/>
                </a:cubicBezTo>
                <a:cubicBezTo>
                  <a:pt x="87347" y="6979"/>
                  <a:pt x="87580" y="6867"/>
                  <a:pt x="87934" y="6867"/>
                </a:cubicBezTo>
                <a:lnTo>
                  <a:pt x="87934" y="121"/>
                </a:lnTo>
                <a:lnTo>
                  <a:pt x="85142" y="121"/>
                </a:lnTo>
                <a:cubicBezTo>
                  <a:pt x="84788" y="121"/>
                  <a:pt x="84444" y="233"/>
                  <a:pt x="83979" y="354"/>
                </a:cubicBezTo>
                <a:cubicBezTo>
                  <a:pt x="83625" y="465"/>
                  <a:pt x="82927" y="465"/>
                  <a:pt x="82118" y="586"/>
                </a:cubicBezTo>
                <a:cubicBezTo>
                  <a:pt x="81885" y="586"/>
                  <a:pt x="81532" y="586"/>
                  <a:pt x="81066" y="698"/>
                </a:cubicBezTo>
                <a:lnTo>
                  <a:pt x="80955" y="698"/>
                </a:lnTo>
                <a:cubicBezTo>
                  <a:pt x="80834" y="819"/>
                  <a:pt x="80257" y="931"/>
                  <a:pt x="80024" y="1163"/>
                </a:cubicBezTo>
                <a:cubicBezTo>
                  <a:pt x="79559" y="1517"/>
                  <a:pt x="77931" y="1749"/>
                  <a:pt x="76181" y="1749"/>
                </a:cubicBezTo>
                <a:cubicBezTo>
                  <a:pt x="75949" y="1749"/>
                  <a:pt x="75716" y="1749"/>
                  <a:pt x="75483" y="1628"/>
                </a:cubicBezTo>
                <a:lnTo>
                  <a:pt x="69202" y="1628"/>
                </a:lnTo>
                <a:cubicBezTo>
                  <a:pt x="67695" y="1628"/>
                  <a:pt x="66299" y="1517"/>
                  <a:pt x="65369" y="1396"/>
                </a:cubicBezTo>
                <a:cubicBezTo>
                  <a:pt x="64550" y="1163"/>
                  <a:pt x="63275" y="931"/>
                  <a:pt x="61879" y="931"/>
                </a:cubicBezTo>
                <a:cubicBezTo>
                  <a:pt x="61293" y="931"/>
                  <a:pt x="60595" y="931"/>
                  <a:pt x="60018" y="1051"/>
                </a:cubicBezTo>
                <a:lnTo>
                  <a:pt x="58502" y="1051"/>
                </a:lnTo>
                <a:cubicBezTo>
                  <a:pt x="58269" y="1163"/>
                  <a:pt x="57804" y="1163"/>
                  <a:pt x="57459" y="1163"/>
                </a:cubicBezTo>
                <a:cubicBezTo>
                  <a:pt x="56994" y="1163"/>
                  <a:pt x="56529" y="1163"/>
                  <a:pt x="56408" y="1051"/>
                </a:cubicBezTo>
                <a:cubicBezTo>
                  <a:pt x="55598" y="698"/>
                  <a:pt x="53970" y="233"/>
                  <a:pt x="50713" y="233"/>
                </a:cubicBezTo>
                <a:lnTo>
                  <a:pt x="50127" y="233"/>
                </a:lnTo>
                <a:cubicBezTo>
                  <a:pt x="49894" y="233"/>
                  <a:pt x="47922" y="233"/>
                  <a:pt x="46405" y="931"/>
                </a:cubicBezTo>
                <a:cubicBezTo>
                  <a:pt x="46172" y="1163"/>
                  <a:pt x="45474" y="1163"/>
                  <a:pt x="44665" y="1163"/>
                </a:cubicBezTo>
                <a:cubicBezTo>
                  <a:pt x="44079" y="1163"/>
                  <a:pt x="43502" y="1163"/>
                  <a:pt x="43148" y="1051"/>
                </a:cubicBezTo>
                <a:cubicBezTo>
                  <a:pt x="42106" y="819"/>
                  <a:pt x="40710" y="586"/>
                  <a:pt x="38617" y="586"/>
                </a:cubicBezTo>
                <a:cubicBezTo>
                  <a:pt x="37453" y="586"/>
                  <a:pt x="36058" y="698"/>
                  <a:pt x="34429" y="819"/>
                </a:cubicBezTo>
                <a:lnTo>
                  <a:pt x="34308" y="819"/>
                </a:lnTo>
                <a:cubicBezTo>
                  <a:pt x="33843" y="698"/>
                  <a:pt x="32215" y="233"/>
                  <a:pt x="29656" y="233"/>
                </a:cubicBezTo>
                <a:lnTo>
                  <a:pt x="29544" y="233"/>
                </a:lnTo>
                <a:cubicBezTo>
                  <a:pt x="29423" y="233"/>
                  <a:pt x="28260" y="0"/>
                  <a:pt x="26985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1198833" y="3941216"/>
            <a:ext cx="3710406" cy="1221473"/>
            <a:chOff x="107690" y="1861150"/>
            <a:chExt cx="6351260" cy="1988075"/>
          </a:xfrm>
        </p:grpSpPr>
        <p:sp>
          <p:nvSpPr>
            <p:cNvPr id="14" name="Google Shape;14;p2"/>
            <p:cNvSpPr/>
            <p:nvPr/>
          </p:nvSpPr>
          <p:spPr>
            <a:xfrm>
              <a:off x="1534700" y="1861150"/>
              <a:ext cx="4924250" cy="1988075"/>
            </a:xfrm>
            <a:custGeom>
              <a:avLst/>
              <a:gdLst/>
              <a:ahLst/>
              <a:cxnLst/>
              <a:rect l="l" t="t" r="r" b="b"/>
              <a:pathLst>
                <a:path w="196970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196970" y="79523"/>
                  </a:lnTo>
                  <a:cubicBezTo>
                    <a:pt x="196970" y="79523"/>
                    <a:pt x="156281" y="44026"/>
                    <a:pt x="155479" y="43795"/>
                  </a:cubicBezTo>
                  <a:cubicBezTo>
                    <a:pt x="154557" y="43565"/>
                    <a:pt x="141068" y="38724"/>
                    <a:pt x="141068" y="38724"/>
                  </a:cubicBezTo>
                  <a:lnTo>
                    <a:pt x="109609" y="11525"/>
                  </a:lnTo>
                  <a:lnTo>
                    <a:pt x="101080" y="1153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94946" y="2229950"/>
              <a:ext cx="3382650" cy="1619275"/>
            </a:xfrm>
            <a:custGeom>
              <a:avLst/>
              <a:gdLst/>
              <a:ahLst/>
              <a:cxnLst/>
              <a:rect l="l" t="t" r="r" b="b"/>
              <a:pathLst>
                <a:path w="135306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5305" y="64771"/>
                  </a:lnTo>
                  <a:lnTo>
                    <a:pt x="99236" y="15794"/>
                  </a:lnTo>
                  <a:lnTo>
                    <a:pt x="89896" y="12908"/>
                  </a:lnTo>
                  <a:lnTo>
                    <a:pt x="784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534700" y="1861150"/>
              <a:ext cx="2959225" cy="1988075"/>
            </a:xfrm>
            <a:custGeom>
              <a:avLst/>
              <a:gdLst/>
              <a:ahLst/>
              <a:cxnLst/>
              <a:rect l="l" t="t" r="r" b="b"/>
              <a:pathLst>
                <a:path w="118369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83442" y="79523"/>
                  </a:lnTo>
                  <a:lnTo>
                    <a:pt x="118368" y="64660"/>
                  </a:lnTo>
                  <a:lnTo>
                    <a:pt x="92432" y="51060"/>
                  </a:lnTo>
                  <a:lnTo>
                    <a:pt x="101883" y="39766"/>
                  </a:lnTo>
                  <a:lnTo>
                    <a:pt x="94396" y="25355"/>
                  </a:lnTo>
                  <a:lnTo>
                    <a:pt x="68579" y="42182"/>
                  </a:lnTo>
                  <a:lnTo>
                    <a:pt x="88974" y="25816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07690" y="2229950"/>
              <a:ext cx="1962275" cy="1619275"/>
            </a:xfrm>
            <a:custGeom>
              <a:avLst/>
              <a:gdLst/>
              <a:ahLst/>
              <a:cxnLst/>
              <a:rect l="l" t="t" r="r" b="b"/>
              <a:pathLst>
                <a:path w="78491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369" y="64771"/>
                  </a:lnTo>
                  <a:lnTo>
                    <a:pt x="64310" y="40688"/>
                  </a:lnTo>
                  <a:lnTo>
                    <a:pt x="59239" y="35036"/>
                  </a:lnTo>
                  <a:lnTo>
                    <a:pt x="74111" y="23400"/>
                  </a:lnTo>
                  <a:lnTo>
                    <a:pt x="71806" y="18099"/>
                  </a:lnTo>
                  <a:lnTo>
                    <a:pt x="45870" y="33653"/>
                  </a:lnTo>
                  <a:lnTo>
                    <a:pt x="70995" y="15444"/>
                  </a:lnTo>
                  <a:lnTo>
                    <a:pt x="784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580265" y="3155480"/>
            <a:ext cx="9476227" cy="3230974"/>
            <a:chOff x="580265" y="3155480"/>
            <a:chExt cx="9476227" cy="3230974"/>
          </a:xfrm>
        </p:grpSpPr>
        <p:pic>
          <p:nvPicPr>
            <p:cNvPr id="19" name="Google Shape;19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412317" flipH="1">
              <a:off x="653986" y="4140820"/>
              <a:ext cx="3422959" cy="1437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 rotWithShape="1">
            <a:blip r:embed="rId3">
              <a:alphaModFix/>
            </a:blip>
            <a:srcRect l="1767" t="14797" r="55223" b="20864"/>
            <a:stretch/>
          </p:blipFill>
          <p:spPr>
            <a:xfrm>
              <a:off x="6486090" y="3155480"/>
              <a:ext cx="3570401" cy="3230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 rotWithShape="1">
            <a:blip r:embed="rId4">
              <a:alphaModFix/>
            </a:blip>
            <a:srcRect t="8940" b="12566"/>
            <a:stretch/>
          </p:blipFill>
          <p:spPr>
            <a:xfrm>
              <a:off x="3105904" y="4571528"/>
              <a:ext cx="2094001" cy="11387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300474" y="4516969"/>
              <a:ext cx="1502159" cy="9589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2"/>
            <p:cNvPicPr preferRelativeResize="0"/>
            <p:nvPr/>
          </p:nvPicPr>
          <p:blipFill rotWithShape="1">
            <a:blip r:embed="rId6">
              <a:alphaModFix/>
            </a:blip>
            <a:srcRect l="1670" t="19847" r="49920" b="33660"/>
            <a:stretch/>
          </p:blipFill>
          <p:spPr>
            <a:xfrm>
              <a:off x="4569291" y="4147747"/>
              <a:ext cx="2892518" cy="15625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941825" y="1748625"/>
            <a:ext cx="52572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941825" y="615700"/>
            <a:ext cx="1374300" cy="126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1041925" y="2442525"/>
            <a:ext cx="4391400" cy="3936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1462750" y="2214925"/>
            <a:ext cx="27552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4926042" y="2214925"/>
            <a:ext cx="2755200" cy="4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1462750" y="2580723"/>
            <a:ext cx="2755200" cy="12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4926045" y="2580723"/>
            <a:ext cx="2755200" cy="12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0" y="202499"/>
            <a:ext cx="1964039" cy="166321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886106" y="4393806"/>
            <a:ext cx="1663929" cy="762081"/>
          </a:xfrm>
          <a:custGeom>
            <a:avLst/>
            <a:gdLst/>
            <a:ahLst/>
            <a:cxnLst/>
            <a:rect l="l" t="t" r="r" b="b"/>
            <a:pathLst>
              <a:path w="84646" h="38763" extrusionOk="0">
                <a:moveTo>
                  <a:pt x="54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54" y="0"/>
                </a:lnTo>
                <a:cubicBezTo>
                  <a:pt x="791" y="0"/>
                  <a:pt x="8643" y="4010"/>
                  <a:pt x="11188" y="5199"/>
                </a:cubicBezTo>
                <a:cubicBezTo>
                  <a:pt x="13788" y="6496"/>
                  <a:pt x="19099" y="7233"/>
                  <a:pt x="20961" y="7572"/>
                </a:cubicBezTo>
                <a:cubicBezTo>
                  <a:pt x="22770" y="7911"/>
                  <a:pt x="28479" y="12034"/>
                  <a:pt x="30228" y="12825"/>
                </a:cubicBezTo>
                <a:cubicBezTo>
                  <a:pt x="31923" y="13616"/>
                  <a:pt x="37294" y="15257"/>
                  <a:pt x="37972" y="15483"/>
                </a:cubicBezTo>
                <a:cubicBezTo>
                  <a:pt x="38704" y="15709"/>
                  <a:pt x="43170" y="19379"/>
                  <a:pt x="44694" y="20116"/>
                </a:cubicBezTo>
                <a:cubicBezTo>
                  <a:pt x="46276" y="20794"/>
                  <a:pt x="56167" y="26838"/>
                  <a:pt x="64358" y="29324"/>
                </a:cubicBezTo>
                <a:cubicBezTo>
                  <a:pt x="72607" y="31810"/>
                  <a:pt x="79727" y="36444"/>
                  <a:pt x="84193" y="38763"/>
                </a:cubicBezTo>
                <a:lnTo>
                  <a:pt x="84645" y="38704"/>
                </a:lnTo>
                <a:lnTo>
                  <a:pt x="84193" y="38763"/>
                </a:lnTo>
                <a:cubicBezTo>
                  <a:pt x="79727" y="36444"/>
                  <a:pt x="72607" y="31810"/>
                  <a:pt x="64358" y="29324"/>
                </a:cubicBezTo>
                <a:cubicBezTo>
                  <a:pt x="56167" y="26838"/>
                  <a:pt x="46276" y="20794"/>
                  <a:pt x="44694" y="20116"/>
                </a:cubicBezTo>
                <a:cubicBezTo>
                  <a:pt x="43170" y="19379"/>
                  <a:pt x="38704" y="15709"/>
                  <a:pt x="37972" y="15483"/>
                </a:cubicBezTo>
                <a:cubicBezTo>
                  <a:pt x="37294" y="15257"/>
                  <a:pt x="31923" y="13616"/>
                  <a:pt x="30228" y="12825"/>
                </a:cubicBezTo>
                <a:cubicBezTo>
                  <a:pt x="28479" y="12034"/>
                  <a:pt x="22770" y="7911"/>
                  <a:pt x="20961" y="7572"/>
                </a:cubicBezTo>
                <a:cubicBezTo>
                  <a:pt x="19099" y="7233"/>
                  <a:pt x="13788" y="6496"/>
                  <a:pt x="11188" y="5199"/>
                </a:cubicBezTo>
                <a:cubicBezTo>
                  <a:pt x="8643" y="4010"/>
                  <a:pt x="791" y="0"/>
                  <a:pt x="54" y="0"/>
                </a:cubicBezTo>
                <a:close/>
              </a:path>
            </a:pathLst>
          </a:custGeom>
          <a:solidFill>
            <a:srgbClr val="A358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1501575" y="4519700"/>
            <a:ext cx="274075" cy="70650"/>
          </a:xfrm>
          <a:custGeom>
            <a:avLst/>
            <a:gdLst/>
            <a:ahLst/>
            <a:cxnLst/>
            <a:rect l="l" t="t" r="r" b="b"/>
            <a:pathLst>
              <a:path w="10963" h="2826" extrusionOk="0">
                <a:moveTo>
                  <a:pt x="10962" y="0"/>
                </a:moveTo>
                <a:cubicBezTo>
                  <a:pt x="8648" y="733"/>
                  <a:pt x="2712" y="1696"/>
                  <a:pt x="850" y="2487"/>
                </a:cubicBezTo>
                <a:cubicBezTo>
                  <a:pt x="678" y="2600"/>
                  <a:pt x="339" y="2713"/>
                  <a:pt x="0" y="2826"/>
                </a:cubicBezTo>
                <a:lnTo>
                  <a:pt x="0" y="2826"/>
                </a:lnTo>
                <a:cubicBezTo>
                  <a:pt x="339" y="2713"/>
                  <a:pt x="678" y="2600"/>
                  <a:pt x="850" y="2487"/>
                </a:cubicBezTo>
                <a:cubicBezTo>
                  <a:pt x="2712" y="1696"/>
                  <a:pt x="8648" y="733"/>
                  <a:pt x="1096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5"/>
          <p:cNvSpPr/>
          <p:nvPr/>
        </p:nvSpPr>
        <p:spPr>
          <a:xfrm flipH="1">
            <a:off x="2387989" y="4461700"/>
            <a:ext cx="6756011" cy="821514"/>
          </a:xfrm>
          <a:custGeom>
            <a:avLst/>
            <a:gdLst/>
            <a:ahLst/>
            <a:cxnLst/>
            <a:rect l="l" t="t" r="r" b="b"/>
            <a:pathLst>
              <a:path w="264113" h="36765" extrusionOk="0">
                <a:moveTo>
                  <a:pt x="162630" y="1"/>
                </a:moveTo>
                <a:cubicBezTo>
                  <a:pt x="162373" y="1"/>
                  <a:pt x="162212" y="44"/>
                  <a:pt x="162156" y="134"/>
                </a:cubicBezTo>
                <a:cubicBezTo>
                  <a:pt x="161370" y="1591"/>
                  <a:pt x="156679" y="9068"/>
                  <a:pt x="152105" y="12195"/>
                </a:cubicBezTo>
                <a:lnTo>
                  <a:pt x="145404" y="12195"/>
                </a:lnTo>
                <a:cubicBezTo>
                  <a:pt x="141307" y="9176"/>
                  <a:pt x="132729" y="1785"/>
                  <a:pt x="129633" y="1785"/>
                </a:cubicBezTo>
                <a:cubicBezTo>
                  <a:pt x="129523" y="1785"/>
                  <a:pt x="129419" y="1795"/>
                  <a:pt x="129323" y="1814"/>
                </a:cubicBezTo>
                <a:cubicBezTo>
                  <a:pt x="126810" y="2355"/>
                  <a:pt x="107046" y="8973"/>
                  <a:pt x="103522" y="8973"/>
                </a:cubicBezTo>
                <a:cubicBezTo>
                  <a:pt x="103437" y="8973"/>
                  <a:pt x="103363" y="8969"/>
                  <a:pt x="103298" y="8961"/>
                </a:cubicBezTo>
                <a:cubicBezTo>
                  <a:pt x="100079" y="8593"/>
                  <a:pt x="83119" y="3215"/>
                  <a:pt x="75320" y="3215"/>
                </a:cubicBezTo>
                <a:cubicBezTo>
                  <a:pt x="73659" y="3215"/>
                  <a:pt x="72413" y="3459"/>
                  <a:pt x="71805" y="4048"/>
                </a:cubicBezTo>
                <a:cubicBezTo>
                  <a:pt x="68411" y="7136"/>
                  <a:pt x="65298" y="11744"/>
                  <a:pt x="60632" y="11744"/>
                </a:cubicBezTo>
                <a:cubicBezTo>
                  <a:pt x="60237" y="11744"/>
                  <a:pt x="59831" y="11711"/>
                  <a:pt x="59413" y="11642"/>
                </a:cubicBezTo>
                <a:cubicBezTo>
                  <a:pt x="48245" y="9739"/>
                  <a:pt x="37855" y="2815"/>
                  <a:pt x="26464" y="1144"/>
                </a:cubicBezTo>
                <a:cubicBezTo>
                  <a:pt x="26415" y="1135"/>
                  <a:pt x="26362" y="1130"/>
                  <a:pt x="26304" y="1130"/>
                </a:cubicBezTo>
                <a:cubicBezTo>
                  <a:pt x="24235" y="1130"/>
                  <a:pt x="16392" y="6890"/>
                  <a:pt x="11499" y="8845"/>
                </a:cubicBezTo>
                <a:cubicBezTo>
                  <a:pt x="7595" y="10525"/>
                  <a:pt x="3905" y="11418"/>
                  <a:pt x="1" y="11865"/>
                </a:cubicBezTo>
                <a:lnTo>
                  <a:pt x="1" y="36764"/>
                </a:lnTo>
                <a:lnTo>
                  <a:pt x="264112" y="36764"/>
                </a:lnTo>
                <a:lnTo>
                  <a:pt x="264112" y="8068"/>
                </a:lnTo>
                <a:cubicBezTo>
                  <a:pt x="259761" y="3377"/>
                  <a:pt x="249594" y="2707"/>
                  <a:pt x="248031" y="1921"/>
                </a:cubicBezTo>
                <a:cubicBezTo>
                  <a:pt x="247824" y="1834"/>
                  <a:pt x="247641" y="1795"/>
                  <a:pt x="247478" y="1795"/>
                </a:cubicBezTo>
                <a:cubicBezTo>
                  <a:pt x="246017" y="1795"/>
                  <a:pt x="246113" y="4950"/>
                  <a:pt x="244092" y="4950"/>
                </a:cubicBezTo>
                <a:cubicBezTo>
                  <a:pt x="244031" y="4950"/>
                  <a:pt x="243968" y="4947"/>
                  <a:pt x="243903" y="4941"/>
                </a:cubicBezTo>
                <a:cubicBezTo>
                  <a:pt x="242224" y="4718"/>
                  <a:pt x="241107" y="4494"/>
                  <a:pt x="238096" y="2261"/>
                </a:cubicBezTo>
                <a:cubicBezTo>
                  <a:pt x="237107" y="1517"/>
                  <a:pt x="236184" y="1289"/>
                  <a:pt x="235286" y="1289"/>
                </a:cubicBezTo>
                <a:cubicBezTo>
                  <a:pt x="233859" y="1289"/>
                  <a:pt x="232493" y="1866"/>
                  <a:pt x="231019" y="1866"/>
                </a:cubicBezTo>
                <a:cubicBezTo>
                  <a:pt x="230491" y="1866"/>
                  <a:pt x="229949" y="1792"/>
                  <a:pt x="229385" y="1591"/>
                </a:cubicBezTo>
                <a:cubicBezTo>
                  <a:pt x="229056" y="1475"/>
                  <a:pt x="228702" y="1420"/>
                  <a:pt x="228326" y="1420"/>
                </a:cubicBezTo>
                <a:cubicBezTo>
                  <a:pt x="223985" y="1420"/>
                  <a:pt x="216870" y="8692"/>
                  <a:pt x="214197" y="12088"/>
                </a:cubicBezTo>
                <a:lnTo>
                  <a:pt x="214081" y="12195"/>
                </a:lnTo>
                <a:lnTo>
                  <a:pt x="205486" y="12195"/>
                </a:lnTo>
                <a:cubicBezTo>
                  <a:pt x="191670" y="9583"/>
                  <a:pt x="166472" y="1"/>
                  <a:pt x="16263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/>
          <p:nvPr/>
        </p:nvSpPr>
        <p:spPr>
          <a:xfrm>
            <a:off x="2276800" y="4710500"/>
            <a:ext cx="6921625" cy="572707"/>
          </a:xfrm>
          <a:custGeom>
            <a:avLst/>
            <a:gdLst/>
            <a:ahLst/>
            <a:cxnLst/>
            <a:rect l="l" t="t" r="r" b="b"/>
            <a:pathLst>
              <a:path w="276865" h="24675" extrusionOk="0">
                <a:moveTo>
                  <a:pt x="149691" y="0"/>
                </a:moveTo>
                <a:lnTo>
                  <a:pt x="134701" y="7523"/>
                </a:lnTo>
                <a:lnTo>
                  <a:pt x="126123" y="11257"/>
                </a:lnTo>
                <a:lnTo>
                  <a:pt x="114283" y="8574"/>
                </a:lnTo>
                <a:lnTo>
                  <a:pt x="106816" y="8574"/>
                </a:lnTo>
                <a:lnTo>
                  <a:pt x="93922" y="6417"/>
                </a:lnTo>
                <a:lnTo>
                  <a:pt x="88555" y="4317"/>
                </a:lnTo>
                <a:lnTo>
                  <a:pt x="81554" y="7523"/>
                </a:lnTo>
                <a:lnTo>
                  <a:pt x="68137" y="5890"/>
                </a:lnTo>
                <a:lnTo>
                  <a:pt x="57986" y="3734"/>
                </a:lnTo>
                <a:lnTo>
                  <a:pt x="50463" y="8051"/>
                </a:lnTo>
                <a:cubicBezTo>
                  <a:pt x="50463" y="8051"/>
                  <a:pt x="45275" y="5982"/>
                  <a:pt x="40722" y="5982"/>
                </a:cubicBezTo>
                <a:cubicBezTo>
                  <a:pt x="39604" y="5982"/>
                  <a:pt x="38524" y="6106"/>
                  <a:pt x="37569" y="6417"/>
                </a:cubicBezTo>
                <a:cubicBezTo>
                  <a:pt x="32729" y="8051"/>
                  <a:pt x="27362" y="11784"/>
                  <a:pt x="27362" y="11784"/>
                </a:cubicBezTo>
                <a:cubicBezTo>
                  <a:pt x="27362" y="11784"/>
                  <a:pt x="23101" y="8574"/>
                  <a:pt x="20418" y="8574"/>
                </a:cubicBezTo>
                <a:cubicBezTo>
                  <a:pt x="17734" y="8574"/>
                  <a:pt x="13945" y="14468"/>
                  <a:pt x="13945" y="14468"/>
                </a:cubicBezTo>
                <a:cubicBezTo>
                  <a:pt x="13945" y="14468"/>
                  <a:pt x="11261" y="15574"/>
                  <a:pt x="9161" y="15574"/>
                </a:cubicBezTo>
                <a:cubicBezTo>
                  <a:pt x="7001" y="15574"/>
                  <a:pt x="0" y="24674"/>
                  <a:pt x="0" y="24674"/>
                </a:cubicBezTo>
                <a:lnTo>
                  <a:pt x="275814" y="24152"/>
                </a:lnTo>
                <a:lnTo>
                  <a:pt x="276864" y="7001"/>
                </a:lnTo>
                <a:lnTo>
                  <a:pt x="276864" y="7001"/>
                </a:lnTo>
                <a:lnTo>
                  <a:pt x="272025" y="9101"/>
                </a:lnTo>
                <a:lnTo>
                  <a:pt x="266658" y="11257"/>
                </a:lnTo>
                <a:lnTo>
                  <a:pt x="258607" y="11784"/>
                </a:lnTo>
                <a:lnTo>
                  <a:pt x="248457" y="16101"/>
                </a:lnTo>
                <a:lnTo>
                  <a:pt x="240929" y="15574"/>
                </a:lnTo>
                <a:lnTo>
                  <a:pt x="231829" y="14991"/>
                </a:lnTo>
                <a:lnTo>
                  <a:pt x="229612" y="11257"/>
                </a:lnTo>
                <a:lnTo>
                  <a:pt x="218411" y="12890"/>
                </a:lnTo>
                <a:lnTo>
                  <a:pt x="213105" y="5540"/>
                </a:lnTo>
                <a:lnTo>
                  <a:pt x="210422" y="1634"/>
                </a:lnTo>
                <a:lnTo>
                  <a:pt x="195838" y="2157"/>
                </a:lnTo>
                <a:lnTo>
                  <a:pt x="186737" y="4840"/>
                </a:lnTo>
                <a:lnTo>
                  <a:pt x="182420" y="1634"/>
                </a:lnTo>
                <a:lnTo>
                  <a:pt x="171159" y="1634"/>
                </a:lnTo>
                <a:lnTo>
                  <a:pt x="165269" y="3734"/>
                </a:lnTo>
                <a:lnTo>
                  <a:pt x="161536" y="4317"/>
                </a:lnTo>
                <a:lnTo>
                  <a:pt x="14969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" name="Google Shape;46;p5"/>
          <p:cNvGrpSpPr/>
          <p:nvPr/>
        </p:nvGrpSpPr>
        <p:grpSpPr>
          <a:xfrm>
            <a:off x="0" y="4314225"/>
            <a:ext cx="3550032" cy="1253109"/>
            <a:chOff x="0" y="4390425"/>
            <a:chExt cx="3550032" cy="1253109"/>
          </a:xfrm>
        </p:grpSpPr>
        <p:sp>
          <p:nvSpPr>
            <p:cNvPr id="47" name="Google Shape;47;p5"/>
            <p:cNvSpPr/>
            <p:nvPr/>
          </p:nvSpPr>
          <p:spPr>
            <a:xfrm>
              <a:off x="0" y="4390425"/>
              <a:ext cx="3549987" cy="1253109"/>
            </a:xfrm>
            <a:custGeom>
              <a:avLst/>
              <a:gdLst/>
              <a:ahLst/>
              <a:cxnLst/>
              <a:rect l="l" t="t" r="r" b="b"/>
              <a:pathLst>
                <a:path w="180592" h="63739" extrusionOk="0">
                  <a:moveTo>
                    <a:pt x="180139" y="38935"/>
                  </a:moveTo>
                  <a:cubicBezTo>
                    <a:pt x="175673" y="36616"/>
                    <a:pt x="168553" y="31982"/>
                    <a:pt x="160304" y="29496"/>
                  </a:cubicBezTo>
                  <a:cubicBezTo>
                    <a:pt x="152113" y="27010"/>
                    <a:pt x="142222" y="20966"/>
                    <a:pt x="140640" y="20288"/>
                  </a:cubicBezTo>
                  <a:cubicBezTo>
                    <a:pt x="139116" y="19551"/>
                    <a:pt x="134650" y="15881"/>
                    <a:pt x="133918" y="15655"/>
                  </a:cubicBezTo>
                  <a:cubicBezTo>
                    <a:pt x="133240" y="15429"/>
                    <a:pt x="127869" y="13788"/>
                    <a:pt x="126174" y="12997"/>
                  </a:cubicBezTo>
                  <a:cubicBezTo>
                    <a:pt x="124425" y="12206"/>
                    <a:pt x="118716" y="8083"/>
                    <a:pt x="116907" y="7744"/>
                  </a:cubicBezTo>
                  <a:cubicBezTo>
                    <a:pt x="115045" y="7405"/>
                    <a:pt x="109734" y="6668"/>
                    <a:pt x="107134" y="5371"/>
                  </a:cubicBezTo>
                  <a:cubicBezTo>
                    <a:pt x="104589" y="4128"/>
                    <a:pt x="96452" y="0"/>
                    <a:pt x="95946" y="172"/>
                  </a:cubicBezTo>
                  <a:cubicBezTo>
                    <a:pt x="95494" y="285"/>
                    <a:pt x="91254" y="2487"/>
                    <a:pt x="89844" y="3504"/>
                  </a:cubicBezTo>
                  <a:cubicBezTo>
                    <a:pt x="88429" y="4521"/>
                    <a:pt x="83854" y="6103"/>
                    <a:pt x="82552" y="6501"/>
                  </a:cubicBezTo>
                  <a:cubicBezTo>
                    <a:pt x="81309" y="6894"/>
                    <a:pt x="77806" y="10171"/>
                    <a:pt x="77241" y="10456"/>
                  </a:cubicBezTo>
                  <a:cubicBezTo>
                    <a:pt x="76676" y="10795"/>
                    <a:pt x="73344" y="12829"/>
                    <a:pt x="71025" y="13562"/>
                  </a:cubicBezTo>
                  <a:cubicBezTo>
                    <a:pt x="68765" y="14353"/>
                    <a:pt x="62775" y="15316"/>
                    <a:pt x="60913" y="16107"/>
                  </a:cubicBezTo>
                  <a:cubicBezTo>
                    <a:pt x="59046" y="16898"/>
                    <a:pt x="45485" y="21983"/>
                    <a:pt x="40684" y="23846"/>
                  </a:cubicBezTo>
                  <a:cubicBezTo>
                    <a:pt x="35879" y="25767"/>
                    <a:pt x="0" y="37859"/>
                    <a:pt x="0" y="37859"/>
                  </a:cubicBezTo>
                  <a:lnTo>
                    <a:pt x="0" y="63738"/>
                  </a:lnTo>
                  <a:lnTo>
                    <a:pt x="180139" y="63738"/>
                  </a:lnTo>
                  <a:lnTo>
                    <a:pt x="180591" y="388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1768355" y="4393806"/>
              <a:ext cx="1781677" cy="1249727"/>
            </a:xfrm>
            <a:custGeom>
              <a:avLst/>
              <a:gdLst/>
              <a:ahLst/>
              <a:cxnLst/>
              <a:rect l="l" t="t" r="r" b="b"/>
              <a:pathLst>
                <a:path w="90636" h="63567" extrusionOk="0">
                  <a:moveTo>
                    <a:pt x="5877" y="0"/>
                  </a:moveTo>
                  <a:cubicBezTo>
                    <a:pt x="6383" y="959"/>
                    <a:pt x="7007" y="2315"/>
                    <a:pt x="7401" y="3051"/>
                  </a:cubicBezTo>
                  <a:cubicBezTo>
                    <a:pt x="8024" y="4295"/>
                    <a:pt x="8815" y="6555"/>
                    <a:pt x="8757" y="6894"/>
                  </a:cubicBezTo>
                  <a:cubicBezTo>
                    <a:pt x="8644" y="7174"/>
                    <a:pt x="6723" y="10790"/>
                    <a:pt x="6216" y="11414"/>
                  </a:cubicBezTo>
                  <a:cubicBezTo>
                    <a:pt x="5764" y="12034"/>
                    <a:pt x="6216" y="15483"/>
                    <a:pt x="6216" y="15483"/>
                  </a:cubicBezTo>
                  <a:cubicBezTo>
                    <a:pt x="6216" y="15483"/>
                    <a:pt x="10339" y="13051"/>
                    <a:pt x="10904" y="13051"/>
                  </a:cubicBezTo>
                  <a:cubicBezTo>
                    <a:pt x="11017" y="13051"/>
                    <a:pt x="11017" y="13051"/>
                    <a:pt x="11017" y="13109"/>
                  </a:cubicBezTo>
                  <a:cubicBezTo>
                    <a:pt x="10791" y="13729"/>
                    <a:pt x="9322" y="17291"/>
                    <a:pt x="9209" y="18362"/>
                  </a:cubicBezTo>
                  <a:cubicBezTo>
                    <a:pt x="9041" y="19379"/>
                    <a:pt x="10113" y="22602"/>
                    <a:pt x="8757" y="23674"/>
                  </a:cubicBezTo>
                  <a:cubicBezTo>
                    <a:pt x="7346" y="24804"/>
                    <a:pt x="2089" y="29324"/>
                    <a:pt x="1185" y="30567"/>
                  </a:cubicBezTo>
                  <a:cubicBezTo>
                    <a:pt x="281" y="31810"/>
                    <a:pt x="1" y="39834"/>
                    <a:pt x="1" y="39834"/>
                  </a:cubicBezTo>
                  <a:cubicBezTo>
                    <a:pt x="1" y="39834"/>
                    <a:pt x="9041" y="47180"/>
                    <a:pt x="10059" y="48988"/>
                  </a:cubicBezTo>
                  <a:cubicBezTo>
                    <a:pt x="11076" y="50742"/>
                    <a:pt x="12599" y="57522"/>
                    <a:pt x="11189" y="63566"/>
                  </a:cubicBezTo>
                  <a:lnTo>
                    <a:pt x="90183" y="63566"/>
                  </a:lnTo>
                  <a:lnTo>
                    <a:pt x="90635" y="38704"/>
                  </a:lnTo>
                  <a:lnTo>
                    <a:pt x="90183" y="38763"/>
                  </a:lnTo>
                  <a:cubicBezTo>
                    <a:pt x="85717" y="36444"/>
                    <a:pt x="78597" y="31810"/>
                    <a:pt x="70348" y="29324"/>
                  </a:cubicBezTo>
                  <a:cubicBezTo>
                    <a:pt x="62157" y="26838"/>
                    <a:pt x="52266" y="20794"/>
                    <a:pt x="50684" y="20116"/>
                  </a:cubicBezTo>
                  <a:cubicBezTo>
                    <a:pt x="49160" y="19379"/>
                    <a:pt x="44694" y="15709"/>
                    <a:pt x="43962" y="15483"/>
                  </a:cubicBezTo>
                  <a:cubicBezTo>
                    <a:pt x="43284" y="15257"/>
                    <a:pt x="37913" y="13616"/>
                    <a:pt x="36218" y="12825"/>
                  </a:cubicBezTo>
                  <a:cubicBezTo>
                    <a:pt x="34469" y="12034"/>
                    <a:pt x="28760" y="7911"/>
                    <a:pt x="26951" y="7572"/>
                  </a:cubicBezTo>
                  <a:cubicBezTo>
                    <a:pt x="25089" y="7233"/>
                    <a:pt x="19778" y="6496"/>
                    <a:pt x="17178" y="5199"/>
                  </a:cubicBezTo>
                  <a:cubicBezTo>
                    <a:pt x="14633" y="4010"/>
                    <a:pt x="6781" y="0"/>
                    <a:pt x="60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1947145" y="4651503"/>
              <a:ext cx="1345202" cy="992004"/>
            </a:xfrm>
            <a:custGeom>
              <a:avLst/>
              <a:gdLst/>
              <a:ahLst/>
              <a:cxnLst/>
              <a:rect l="l" t="t" r="r" b="b"/>
              <a:pathLst>
                <a:path w="68432" h="50458" extrusionOk="0">
                  <a:moveTo>
                    <a:pt x="58825" y="37348"/>
                  </a:moveTo>
                  <a:cubicBezTo>
                    <a:pt x="53514" y="32489"/>
                    <a:pt x="41589" y="17006"/>
                    <a:pt x="35319" y="12599"/>
                  </a:cubicBezTo>
                  <a:cubicBezTo>
                    <a:pt x="29103" y="8250"/>
                    <a:pt x="27349" y="6668"/>
                    <a:pt x="24976" y="5027"/>
                  </a:cubicBezTo>
                  <a:cubicBezTo>
                    <a:pt x="22603" y="3391"/>
                    <a:pt x="18593" y="1524"/>
                    <a:pt x="17856" y="1696"/>
                  </a:cubicBezTo>
                  <a:cubicBezTo>
                    <a:pt x="17065" y="1863"/>
                    <a:pt x="14353" y="4973"/>
                    <a:pt x="13223" y="5253"/>
                  </a:cubicBezTo>
                  <a:cubicBezTo>
                    <a:pt x="12093" y="4914"/>
                    <a:pt x="1922" y="0"/>
                    <a:pt x="1922" y="0"/>
                  </a:cubicBezTo>
                  <a:cubicBezTo>
                    <a:pt x="1696" y="620"/>
                    <a:pt x="227" y="4182"/>
                    <a:pt x="114" y="5253"/>
                  </a:cubicBezTo>
                  <a:cubicBezTo>
                    <a:pt x="1" y="6157"/>
                    <a:pt x="792" y="8702"/>
                    <a:pt x="60" y="10058"/>
                  </a:cubicBezTo>
                  <a:cubicBezTo>
                    <a:pt x="2261" y="11130"/>
                    <a:pt x="5990" y="13110"/>
                    <a:pt x="7798" y="15198"/>
                  </a:cubicBezTo>
                  <a:cubicBezTo>
                    <a:pt x="10457" y="18195"/>
                    <a:pt x="24357" y="27801"/>
                    <a:pt x="28027" y="32376"/>
                  </a:cubicBezTo>
                  <a:cubicBezTo>
                    <a:pt x="29894" y="34636"/>
                    <a:pt x="34867" y="42831"/>
                    <a:pt x="39387" y="50457"/>
                  </a:cubicBezTo>
                  <a:lnTo>
                    <a:pt x="68431" y="50457"/>
                  </a:lnTo>
                  <a:cubicBezTo>
                    <a:pt x="64982" y="45033"/>
                    <a:pt x="61198" y="39554"/>
                    <a:pt x="58825" y="373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639285" y="4767013"/>
              <a:ext cx="1136361" cy="876482"/>
            </a:xfrm>
            <a:custGeom>
              <a:avLst/>
              <a:gdLst/>
              <a:ahLst/>
              <a:cxnLst/>
              <a:rect l="l" t="t" r="r" b="b"/>
              <a:pathLst>
                <a:path w="57808" h="44582" extrusionOk="0">
                  <a:moveTo>
                    <a:pt x="57808" y="1"/>
                  </a:moveTo>
                  <a:cubicBezTo>
                    <a:pt x="57807" y="1"/>
                    <a:pt x="46335" y="6782"/>
                    <a:pt x="43510" y="8477"/>
                  </a:cubicBezTo>
                  <a:cubicBezTo>
                    <a:pt x="40684" y="10226"/>
                    <a:pt x="33171" y="18250"/>
                    <a:pt x="28479" y="21247"/>
                  </a:cubicBezTo>
                  <a:cubicBezTo>
                    <a:pt x="23791" y="24298"/>
                    <a:pt x="7179" y="36557"/>
                    <a:pt x="7179" y="36670"/>
                  </a:cubicBezTo>
                  <a:cubicBezTo>
                    <a:pt x="7179" y="36729"/>
                    <a:pt x="3956" y="40287"/>
                    <a:pt x="0" y="44581"/>
                  </a:cubicBezTo>
                  <a:lnTo>
                    <a:pt x="21192" y="44581"/>
                  </a:lnTo>
                  <a:cubicBezTo>
                    <a:pt x="24298" y="41702"/>
                    <a:pt x="27349" y="38424"/>
                    <a:pt x="28990" y="35373"/>
                  </a:cubicBezTo>
                  <a:cubicBezTo>
                    <a:pt x="33339" y="27404"/>
                    <a:pt x="42890" y="14127"/>
                    <a:pt x="46674" y="11356"/>
                  </a:cubicBezTo>
                  <a:cubicBezTo>
                    <a:pt x="50403" y="8644"/>
                    <a:pt x="57807" y="1"/>
                    <a:pt x="57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980332" y="4658167"/>
              <a:ext cx="423187" cy="415494"/>
            </a:xfrm>
            <a:custGeom>
              <a:avLst/>
              <a:gdLst/>
              <a:ahLst/>
              <a:cxnLst/>
              <a:rect l="l" t="t" r="r" b="b"/>
              <a:pathLst>
                <a:path w="21528" h="21134" extrusionOk="0">
                  <a:moveTo>
                    <a:pt x="21527" y="0"/>
                  </a:moveTo>
                  <a:lnTo>
                    <a:pt x="21527" y="0"/>
                  </a:lnTo>
                  <a:cubicBezTo>
                    <a:pt x="19213" y="733"/>
                    <a:pt x="13277" y="1696"/>
                    <a:pt x="11415" y="2487"/>
                  </a:cubicBezTo>
                  <a:cubicBezTo>
                    <a:pt x="11243" y="2600"/>
                    <a:pt x="10904" y="2713"/>
                    <a:pt x="10565" y="2826"/>
                  </a:cubicBezTo>
                  <a:cubicBezTo>
                    <a:pt x="10565" y="3558"/>
                    <a:pt x="10511" y="4295"/>
                    <a:pt x="10511" y="4914"/>
                  </a:cubicBezTo>
                  <a:cubicBezTo>
                    <a:pt x="10398" y="6948"/>
                    <a:pt x="9042" y="9095"/>
                    <a:pt x="7007" y="11808"/>
                  </a:cubicBezTo>
                  <a:cubicBezTo>
                    <a:pt x="5028" y="14520"/>
                    <a:pt x="1" y="21133"/>
                    <a:pt x="1" y="21133"/>
                  </a:cubicBezTo>
                  <a:cubicBezTo>
                    <a:pt x="1" y="21133"/>
                    <a:pt x="9322" y="15989"/>
                    <a:pt x="12206" y="12260"/>
                  </a:cubicBezTo>
                  <a:cubicBezTo>
                    <a:pt x="15144" y="8589"/>
                    <a:pt x="16839" y="6781"/>
                    <a:pt x="18309" y="4914"/>
                  </a:cubicBezTo>
                  <a:cubicBezTo>
                    <a:pt x="19100" y="3843"/>
                    <a:pt x="20456" y="1696"/>
                    <a:pt x="215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2" name="Google Shape;52;p5"/>
          <p:cNvPicPr preferRelativeResize="0"/>
          <p:nvPr/>
        </p:nvPicPr>
        <p:blipFill rotWithShape="1">
          <a:blip r:embed="rId2">
            <a:alphaModFix/>
          </a:blip>
          <a:srcRect l="8643" t="19787" r="8403" b="21825"/>
          <a:stretch/>
        </p:blipFill>
        <p:spPr>
          <a:xfrm>
            <a:off x="7122100" y="4663850"/>
            <a:ext cx="2314723" cy="9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5"/>
          <p:cNvPicPr preferRelativeResize="0"/>
          <p:nvPr/>
        </p:nvPicPr>
        <p:blipFill rotWithShape="1">
          <a:blip r:embed="rId2">
            <a:alphaModFix/>
          </a:blip>
          <a:srcRect l="8643" t="19787" r="8403" b="21825"/>
          <a:stretch/>
        </p:blipFill>
        <p:spPr>
          <a:xfrm rot="-179728">
            <a:off x="1026674" y="4663851"/>
            <a:ext cx="2314723" cy="9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5"/>
          <p:cNvPicPr preferRelativeResize="0"/>
          <p:nvPr/>
        </p:nvPicPr>
        <p:blipFill rotWithShape="1">
          <a:blip r:embed="rId3">
            <a:alphaModFix/>
          </a:blip>
          <a:srcRect l="51105" t="20486" b="24808"/>
          <a:stretch/>
        </p:blipFill>
        <p:spPr>
          <a:xfrm>
            <a:off x="-268650" y="4284715"/>
            <a:ext cx="2154752" cy="1356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1925" y="4711147"/>
            <a:ext cx="109447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5"/>
          <p:cNvPicPr preferRelativeResize="0"/>
          <p:nvPr/>
        </p:nvPicPr>
        <p:blipFill rotWithShape="1">
          <a:blip r:embed="rId5">
            <a:alphaModFix/>
          </a:blip>
          <a:srcRect l="17280" t="15080" r="8264" b="4617"/>
          <a:stretch/>
        </p:blipFill>
        <p:spPr>
          <a:xfrm>
            <a:off x="7039908" y="4711150"/>
            <a:ext cx="501165" cy="3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855" y="4662422"/>
            <a:ext cx="736420" cy="38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/>
          <p:nvPr/>
        </p:nvSpPr>
        <p:spPr>
          <a:xfrm>
            <a:off x="7897150" y="165975"/>
            <a:ext cx="1292544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"/>
          <p:cNvSpPr/>
          <p:nvPr/>
        </p:nvSpPr>
        <p:spPr>
          <a:xfrm>
            <a:off x="1014850" y="4399675"/>
            <a:ext cx="8293894" cy="743825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6"/>
          <p:cNvSpPr/>
          <p:nvPr/>
        </p:nvSpPr>
        <p:spPr>
          <a:xfrm>
            <a:off x="1175050" y="4730075"/>
            <a:ext cx="8014918" cy="431078"/>
          </a:xfrm>
          <a:custGeom>
            <a:avLst/>
            <a:gdLst/>
            <a:ahLst/>
            <a:cxnLst/>
            <a:rect l="l" t="t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" name="Google Shape;62;p6"/>
          <p:cNvGrpSpPr/>
          <p:nvPr/>
        </p:nvGrpSpPr>
        <p:grpSpPr>
          <a:xfrm>
            <a:off x="-222272" y="4232736"/>
            <a:ext cx="1870995" cy="928402"/>
            <a:chOff x="7284500" y="4282200"/>
            <a:chExt cx="1498234" cy="706762"/>
          </a:xfrm>
        </p:grpSpPr>
        <p:sp>
          <p:nvSpPr>
            <p:cNvPr id="63" name="Google Shape;63;p6"/>
            <p:cNvSpPr/>
            <p:nvPr/>
          </p:nvSpPr>
          <p:spPr>
            <a:xfrm>
              <a:off x="7284500" y="4282200"/>
              <a:ext cx="1498234" cy="706760"/>
            </a:xfrm>
            <a:custGeom>
              <a:avLst/>
              <a:gdLst/>
              <a:ahLst/>
              <a:cxnLst/>
              <a:rect l="l" t="t" r="r" b="b"/>
              <a:pathLst>
                <a:path w="143750" h="67811" extrusionOk="0">
                  <a:moveTo>
                    <a:pt x="15767" y="52382"/>
                  </a:moveTo>
                  <a:cubicBezTo>
                    <a:pt x="20288" y="48825"/>
                    <a:pt x="36787" y="40403"/>
                    <a:pt x="39274" y="37185"/>
                  </a:cubicBezTo>
                  <a:cubicBezTo>
                    <a:pt x="41701" y="34021"/>
                    <a:pt x="50575" y="25825"/>
                    <a:pt x="54019" y="21703"/>
                  </a:cubicBezTo>
                  <a:cubicBezTo>
                    <a:pt x="57522" y="17634"/>
                    <a:pt x="69050" y="0"/>
                    <a:pt x="70804" y="2432"/>
                  </a:cubicBezTo>
                  <a:cubicBezTo>
                    <a:pt x="72499" y="4805"/>
                    <a:pt x="74420" y="15654"/>
                    <a:pt x="76395" y="18479"/>
                  </a:cubicBezTo>
                  <a:cubicBezTo>
                    <a:pt x="78429" y="21305"/>
                    <a:pt x="80974" y="24415"/>
                    <a:pt x="83854" y="25599"/>
                  </a:cubicBezTo>
                  <a:cubicBezTo>
                    <a:pt x="85269" y="26164"/>
                    <a:pt x="87190" y="24980"/>
                    <a:pt x="89166" y="23791"/>
                  </a:cubicBezTo>
                  <a:cubicBezTo>
                    <a:pt x="91258" y="22494"/>
                    <a:pt x="93347" y="21192"/>
                    <a:pt x="94929" y="22042"/>
                  </a:cubicBezTo>
                  <a:cubicBezTo>
                    <a:pt x="97867" y="23737"/>
                    <a:pt x="109792" y="38541"/>
                    <a:pt x="116627" y="43455"/>
                  </a:cubicBezTo>
                  <a:cubicBezTo>
                    <a:pt x="123521" y="48373"/>
                    <a:pt x="137760" y="61649"/>
                    <a:pt x="143750" y="67811"/>
                  </a:cubicBezTo>
                  <a:lnTo>
                    <a:pt x="0" y="67811"/>
                  </a:lnTo>
                  <a:cubicBezTo>
                    <a:pt x="0" y="67811"/>
                    <a:pt x="2373" y="63403"/>
                    <a:pt x="6329" y="59050"/>
                  </a:cubicBezTo>
                  <a:cubicBezTo>
                    <a:pt x="10230" y="54643"/>
                    <a:pt x="11586" y="55660"/>
                    <a:pt x="15767" y="523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7778664" y="4307549"/>
              <a:ext cx="495277" cy="681413"/>
            </a:xfrm>
            <a:custGeom>
              <a:avLst/>
              <a:gdLst/>
              <a:ahLst/>
              <a:cxnLst/>
              <a:rect l="l" t="t" r="r" b="b"/>
              <a:pathLst>
                <a:path w="47520" h="65379" extrusionOk="0">
                  <a:moveTo>
                    <a:pt x="23394" y="0"/>
                  </a:moveTo>
                  <a:cubicBezTo>
                    <a:pt x="23394" y="0"/>
                    <a:pt x="22205" y="14185"/>
                    <a:pt x="21301" y="15880"/>
                  </a:cubicBezTo>
                  <a:cubicBezTo>
                    <a:pt x="20396" y="17630"/>
                    <a:pt x="13503" y="22150"/>
                    <a:pt x="11188" y="24523"/>
                  </a:cubicBezTo>
                  <a:cubicBezTo>
                    <a:pt x="11921" y="24410"/>
                    <a:pt x="12884" y="24356"/>
                    <a:pt x="13842" y="24356"/>
                  </a:cubicBezTo>
                  <a:cubicBezTo>
                    <a:pt x="15822" y="24356"/>
                    <a:pt x="17797" y="24523"/>
                    <a:pt x="17797" y="24523"/>
                  </a:cubicBezTo>
                  <a:cubicBezTo>
                    <a:pt x="17797" y="24523"/>
                    <a:pt x="15085" y="31643"/>
                    <a:pt x="13051" y="34016"/>
                  </a:cubicBezTo>
                  <a:cubicBezTo>
                    <a:pt x="11017" y="36389"/>
                    <a:pt x="7120" y="39780"/>
                    <a:pt x="6157" y="43907"/>
                  </a:cubicBezTo>
                  <a:cubicBezTo>
                    <a:pt x="5253" y="47975"/>
                    <a:pt x="2939" y="56451"/>
                    <a:pt x="2939" y="56451"/>
                  </a:cubicBezTo>
                  <a:lnTo>
                    <a:pt x="0" y="65379"/>
                  </a:lnTo>
                  <a:lnTo>
                    <a:pt x="30341" y="65379"/>
                  </a:lnTo>
                  <a:cubicBezTo>
                    <a:pt x="29270" y="62269"/>
                    <a:pt x="28479" y="59502"/>
                    <a:pt x="28705" y="58598"/>
                  </a:cubicBezTo>
                  <a:cubicBezTo>
                    <a:pt x="29324" y="56451"/>
                    <a:pt x="33732" y="52663"/>
                    <a:pt x="36105" y="50348"/>
                  </a:cubicBezTo>
                  <a:cubicBezTo>
                    <a:pt x="38424" y="47975"/>
                    <a:pt x="42492" y="39328"/>
                    <a:pt x="42492" y="39328"/>
                  </a:cubicBezTo>
                  <a:lnTo>
                    <a:pt x="39382" y="37971"/>
                  </a:lnTo>
                  <a:cubicBezTo>
                    <a:pt x="39382" y="37971"/>
                    <a:pt x="44129" y="33564"/>
                    <a:pt x="44920" y="31476"/>
                  </a:cubicBezTo>
                  <a:cubicBezTo>
                    <a:pt x="38085" y="31363"/>
                    <a:pt x="33677" y="29722"/>
                    <a:pt x="33677" y="29722"/>
                  </a:cubicBezTo>
                  <a:lnTo>
                    <a:pt x="34130" y="29722"/>
                  </a:lnTo>
                  <a:cubicBezTo>
                    <a:pt x="35486" y="29722"/>
                    <a:pt x="39721" y="29554"/>
                    <a:pt x="41756" y="27348"/>
                  </a:cubicBezTo>
                  <a:cubicBezTo>
                    <a:pt x="43338" y="25599"/>
                    <a:pt x="45883" y="22037"/>
                    <a:pt x="47519" y="19610"/>
                  </a:cubicBezTo>
                  <a:lnTo>
                    <a:pt x="47465" y="19610"/>
                  </a:lnTo>
                  <a:cubicBezTo>
                    <a:pt x="47180" y="19438"/>
                    <a:pt x="46900" y="19384"/>
                    <a:pt x="46561" y="19325"/>
                  </a:cubicBezTo>
                  <a:lnTo>
                    <a:pt x="46389" y="19325"/>
                  </a:lnTo>
                  <a:cubicBezTo>
                    <a:pt x="44979" y="19325"/>
                    <a:pt x="43338" y="20342"/>
                    <a:pt x="41756" y="21359"/>
                  </a:cubicBezTo>
                  <a:lnTo>
                    <a:pt x="41701" y="21359"/>
                  </a:lnTo>
                  <a:cubicBezTo>
                    <a:pt x="41701" y="21359"/>
                    <a:pt x="41642" y="21359"/>
                    <a:pt x="41642" y="21418"/>
                  </a:cubicBezTo>
                  <a:cubicBezTo>
                    <a:pt x="40060" y="22376"/>
                    <a:pt x="38537" y="23339"/>
                    <a:pt x="37235" y="23339"/>
                  </a:cubicBezTo>
                  <a:cubicBezTo>
                    <a:pt x="36955" y="23339"/>
                    <a:pt x="36729" y="23280"/>
                    <a:pt x="36503" y="23167"/>
                  </a:cubicBezTo>
                  <a:lnTo>
                    <a:pt x="36444" y="23167"/>
                  </a:lnTo>
                  <a:cubicBezTo>
                    <a:pt x="33564" y="21983"/>
                    <a:pt x="31019" y="18873"/>
                    <a:pt x="28985" y="16047"/>
                  </a:cubicBezTo>
                  <a:cubicBezTo>
                    <a:pt x="27010" y="13222"/>
                    <a:pt x="25089" y="2373"/>
                    <a:pt x="233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8307559" y="4592603"/>
              <a:ext cx="170179" cy="184364"/>
            </a:xfrm>
            <a:custGeom>
              <a:avLst/>
              <a:gdLst/>
              <a:ahLst/>
              <a:cxnLst/>
              <a:rect l="l" t="t" r="r" b="b"/>
              <a:pathLst>
                <a:path w="16328" h="17689" extrusionOk="0">
                  <a:moveTo>
                    <a:pt x="16328" y="17689"/>
                  </a:moveTo>
                  <a:cubicBezTo>
                    <a:pt x="11188" y="13336"/>
                    <a:pt x="9095" y="9213"/>
                    <a:pt x="6383" y="6275"/>
                  </a:cubicBezTo>
                  <a:cubicBezTo>
                    <a:pt x="3671" y="3337"/>
                    <a:pt x="0" y="0"/>
                    <a:pt x="0" y="0"/>
                  </a:cubicBezTo>
                  <a:cubicBezTo>
                    <a:pt x="0" y="0"/>
                    <a:pt x="2315" y="6162"/>
                    <a:pt x="4236" y="8874"/>
                  </a:cubicBezTo>
                  <a:cubicBezTo>
                    <a:pt x="6103" y="11528"/>
                    <a:pt x="10736" y="15429"/>
                    <a:pt x="10736" y="154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7736252" y="4311083"/>
              <a:ext cx="269130" cy="312748"/>
            </a:xfrm>
            <a:custGeom>
              <a:avLst/>
              <a:gdLst/>
              <a:ahLst/>
              <a:cxnLst/>
              <a:rect l="l" t="t" r="r" b="b"/>
              <a:pathLst>
                <a:path w="25822" h="30007" extrusionOk="0">
                  <a:moveTo>
                    <a:pt x="10398" y="22263"/>
                  </a:moveTo>
                  <a:cubicBezTo>
                    <a:pt x="10398" y="22263"/>
                    <a:pt x="15935" y="18818"/>
                    <a:pt x="17120" y="15595"/>
                  </a:cubicBezTo>
                  <a:cubicBezTo>
                    <a:pt x="18309" y="12377"/>
                    <a:pt x="21360" y="9665"/>
                    <a:pt x="22092" y="8196"/>
                  </a:cubicBezTo>
                  <a:lnTo>
                    <a:pt x="18589" y="10397"/>
                  </a:lnTo>
                  <a:cubicBezTo>
                    <a:pt x="18589" y="10397"/>
                    <a:pt x="20510" y="7572"/>
                    <a:pt x="22092" y="5822"/>
                  </a:cubicBezTo>
                  <a:cubicBezTo>
                    <a:pt x="22942" y="4918"/>
                    <a:pt x="24524" y="2260"/>
                    <a:pt x="25822" y="0"/>
                  </a:cubicBezTo>
                  <a:cubicBezTo>
                    <a:pt x="22038" y="2825"/>
                    <a:pt x="13562" y="15541"/>
                    <a:pt x="10678" y="18932"/>
                  </a:cubicBezTo>
                  <a:cubicBezTo>
                    <a:pt x="8364" y="21698"/>
                    <a:pt x="3617" y="26331"/>
                    <a:pt x="1" y="30006"/>
                  </a:cubicBezTo>
                  <a:cubicBezTo>
                    <a:pt x="2487" y="29044"/>
                    <a:pt x="5990" y="26955"/>
                    <a:pt x="10398" y="22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Google Shape;6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grpSp>
        <p:nvGrpSpPr>
          <p:cNvPr id="68" name="Google Shape;68;p6"/>
          <p:cNvGrpSpPr/>
          <p:nvPr/>
        </p:nvGrpSpPr>
        <p:grpSpPr>
          <a:xfrm>
            <a:off x="6153609" y="3341761"/>
            <a:ext cx="3843042" cy="2363007"/>
            <a:chOff x="5748298" y="3092523"/>
            <a:chExt cx="4248802" cy="2612501"/>
          </a:xfrm>
        </p:grpSpPr>
        <p:pic>
          <p:nvPicPr>
            <p:cNvPr id="69" name="Google Shape;69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412318" flipH="1">
              <a:off x="5794455" y="4483031"/>
              <a:ext cx="2143134" cy="9002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6"/>
            <p:cNvPicPr preferRelativeResize="0"/>
            <p:nvPr/>
          </p:nvPicPr>
          <p:blipFill rotWithShape="1">
            <a:blip r:embed="rId3">
              <a:alphaModFix/>
            </a:blip>
            <a:srcRect l="15466" t="4098" r="14578" b="5025"/>
            <a:stretch/>
          </p:blipFill>
          <p:spPr>
            <a:xfrm rot="-230420">
              <a:off x="6638848" y="3199727"/>
              <a:ext cx="3281629" cy="23980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>
            <a:spLocks noGrp="1"/>
          </p:cNvSpPr>
          <p:nvPr>
            <p:ph type="pic" idx="2"/>
          </p:nvPr>
        </p:nvSpPr>
        <p:spPr>
          <a:xfrm>
            <a:off x="6075100" y="0"/>
            <a:ext cx="3069000" cy="47001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355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body" idx="1"/>
          </p:nvPr>
        </p:nvSpPr>
        <p:spPr>
          <a:xfrm>
            <a:off x="726450" y="1450175"/>
            <a:ext cx="4439700" cy="21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835400" y="835725"/>
            <a:ext cx="4375800" cy="1816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77" name="Google Shape;77;p8"/>
          <p:cNvSpPr/>
          <p:nvPr/>
        </p:nvSpPr>
        <p:spPr>
          <a:xfrm rot="10800000">
            <a:off x="0" y="2092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6"/>
          <p:cNvSpPr/>
          <p:nvPr/>
        </p:nvSpPr>
        <p:spPr>
          <a:xfrm>
            <a:off x="-61350" y="4647025"/>
            <a:ext cx="9264182" cy="572724"/>
          </a:xfrm>
          <a:custGeom>
            <a:avLst/>
            <a:gdLst/>
            <a:ahLst/>
            <a:cxnLst/>
            <a:rect l="l" t="t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6"/>
          <p:cNvSpPr/>
          <p:nvPr/>
        </p:nvSpPr>
        <p:spPr>
          <a:xfrm flipH="1">
            <a:off x="-61366" y="4933975"/>
            <a:ext cx="9205666" cy="285773"/>
          </a:xfrm>
          <a:custGeom>
            <a:avLst/>
            <a:gdLst/>
            <a:ahLst/>
            <a:cxnLst/>
            <a:rect l="l" t="t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" name="Google Shape;162;p16"/>
          <p:cNvGrpSpPr/>
          <p:nvPr/>
        </p:nvGrpSpPr>
        <p:grpSpPr>
          <a:xfrm>
            <a:off x="1466026" y="4477230"/>
            <a:ext cx="1672151" cy="253524"/>
            <a:chOff x="3472550" y="2190275"/>
            <a:chExt cx="3910550" cy="592900"/>
          </a:xfrm>
        </p:grpSpPr>
        <p:sp>
          <p:nvSpPr>
            <p:cNvPr id="163" name="Google Shape;163;p16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6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5" name="Google Shape;165;p16"/>
          <p:cNvPicPr preferRelativeResize="0"/>
          <p:nvPr/>
        </p:nvPicPr>
        <p:blipFill rotWithShape="1">
          <a:blip r:embed="rId2">
            <a:alphaModFix/>
          </a:blip>
          <a:srcRect l="25385" t="6253" r="6955" b="7008"/>
          <a:stretch/>
        </p:blipFill>
        <p:spPr>
          <a:xfrm>
            <a:off x="-174337" y="4058801"/>
            <a:ext cx="1619277" cy="13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6"/>
          <p:cNvPicPr preferRelativeResize="0"/>
          <p:nvPr/>
        </p:nvPicPr>
        <p:blipFill rotWithShape="1">
          <a:blip r:embed="rId3">
            <a:alphaModFix/>
          </a:blip>
          <a:srcRect l="8565" t="20221" r="9386" b="24978"/>
          <a:stretch/>
        </p:blipFill>
        <p:spPr>
          <a:xfrm rot="-6">
            <a:off x="6565775" y="4143503"/>
            <a:ext cx="2917975" cy="129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_ONLY_4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7"/>
          <p:cNvSpPr/>
          <p:nvPr/>
        </p:nvSpPr>
        <p:spPr>
          <a:xfrm flipH="1">
            <a:off x="713513" y="4679874"/>
            <a:ext cx="8430487" cy="572707"/>
          </a:xfrm>
          <a:custGeom>
            <a:avLst/>
            <a:gdLst/>
            <a:ahLst/>
            <a:cxnLst/>
            <a:rect l="l" t="t" r="r" b="b"/>
            <a:pathLst>
              <a:path w="264113" h="36765" extrusionOk="0">
                <a:moveTo>
                  <a:pt x="162630" y="1"/>
                </a:moveTo>
                <a:cubicBezTo>
                  <a:pt x="162373" y="1"/>
                  <a:pt x="162212" y="44"/>
                  <a:pt x="162156" y="134"/>
                </a:cubicBezTo>
                <a:cubicBezTo>
                  <a:pt x="161370" y="1591"/>
                  <a:pt x="156679" y="9068"/>
                  <a:pt x="152105" y="12195"/>
                </a:cubicBezTo>
                <a:lnTo>
                  <a:pt x="145404" y="12195"/>
                </a:lnTo>
                <a:cubicBezTo>
                  <a:pt x="141307" y="9176"/>
                  <a:pt x="132729" y="1785"/>
                  <a:pt x="129633" y="1785"/>
                </a:cubicBezTo>
                <a:cubicBezTo>
                  <a:pt x="129523" y="1785"/>
                  <a:pt x="129419" y="1795"/>
                  <a:pt x="129323" y="1814"/>
                </a:cubicBezTo>
                <a:cubicBezTo>
                  <a:pt x="126810" y="2355"/>
                  <a:pt x="107046" y="8973"/>
                  <a:pt x="103522" y="8973"/>
                </a:cubicBezTo>
                <a:cubicBezTo>
                  <a:pt x="103437" y="8973"/>
                  <a:pt x="103363" y="8969"/>
                  <a:pt x="103298" y="8961"/>
                </a:cubicBezTo>
                <a:cubicBezTo>
                  <a:pt x="100079" y="8593"/>
                  <a:pt x="83119" y="3215"/>
                  <a:pt x="75320" y="3215"/>
                </a:cubicBezTo>
                <a:cubicBezTo>
                  <a:pt x="73659" y="3215"/>
                  <a:pt x="72413" y="3459"/>
                  <a:pt x="71805" y="4048"/>
                </a:cubicBezTo>
                <a:cubicBezTo>
                  <a:pt x="68411" y="7136"/>
                  <a:pt x="65298" y="11744"/>
                  <a:pt x="60632" y="11744"/>
                </a:cubicBezTo>
                <a:cubicBezTo>
                  <a:pt x="60237" y="11744"/>
                  <a:pt x="59831" y="11711"/>
                  <a:pt x="59413" y="11642"/>
                </a:cubicBezTo>
                <a:cubicBezTo>
                  <a:pt x="48245" y="9739"/>
                  <a:pt x="37855" y="2815"/>
                  <a:pt x="26464" y="1144"/>
                </a:cubicBezTo>
                <a:cubicBezTo>
                  <a:pt x="26415" y="1135"/>
                  <a:pt x="26362" y="1130"/>
                  <a:pt x="26304" y="1130"/>
                </a:cubicBezTo>
                <a:cubicBezTo>
                  <a:pt x="24235" y="1130"/>
                  <a:pt x="16392" y="6890"/>
                  <a:pt x="11499" y="8845"/>
                </a:cubicBezTo>
                <a:cubicBezTo>
                  <a:pt x="7595" y="10525"/>
                  <a:pt x="3905" y="11418"/>
                  <a:pt x="1" y="11865"/>
                </a:cubicBezTo>
                <a:lnTo>
                  <a:pt x="1" y="36764"/>
                </a:lnTo>
                <a:lnTo>
                  <a:pt x="264112" y="36764"/>
                </a:lnTo>
                <a:lnTo>
                  <a:pt x="264112" y="8068"/>
                </a:lnTo>
                <a:cubicBezTo>
                  <a:pt x="259761" y="3377"/>
                  <a:pt x="249594" y="2707"/>
                  <a:pt x="248031" y="1921"/>
                </a:cubicBezTo>
                <a:cubicBezTo>
                  <a:pt x="247824" y="1834"/>
                  <a:pt x="247641" y="1795"/>
                  <a:pt x="247478" y="1795"/>
                </a:cubicBezTo>
                <a:cubicBezTo>
                  <a:pt x="246017" y="1795"/>
                  <a:pt x="246113" y="4950"/>
                  <a:pt x="244092" y="4950"/>
                </a:cubicBezTo>
                <a:cubicBezTo>
                  <a:pt x="244031" y="4950"/>
                  <a:pt x="243968" y="4947"/>
                  <a:pt x="243903" y="4941"/>
                </a:cubicBezTo>
                <a:cubicBezTo>
                  <a:pt x="242224" y="4718"/>
                  <a:pt x="241107" y="4494"/>
                  <a:pt x="238096" y="2261"/>
                </a:cubicBezTo>
                <a:cubicBezTo>
                  <a:pt x="237107" y="1517"/>
                  <a:pt x="236184" y="1289"/>
                  <a:pt x="235286" y="1289"/>
                </a:cubicBezTo>
                <a:cubicBezTo>
                  <a:pt x="233859" y="1289"/>
                  <a:pt x="232493" y="1866"/>
                  <a:pt x="231019" y="1866"/>
                </a:cubicBezTo>
                <a:cubicBezTo>
                  <a:pt x="230491" y="1866"/>
                  <a:pt x="229949" y="1792"/>
                  <a:pt x="229385" y="1591"/>
                </a:cubicBezTo>
                <a:cubicBezTo>
                  <a:pt x="229056" y="1475"/>
                  <a:pt x="228702" y="1420"/>
                  <a:pt x="228326" y="1420"/>
                </a:cubicBezTo>
                <a:cubicBezTo>
                  <a:pt x="223985" y="1420"/>
                  <a:pt x="216870" y="8692"/>
                  <a:pt x="214197" y="12088"/>
                </a:cubicBezTo>
                <a:lnTo>
                  <a:pt x="214081" y="12195"/>
                </a:lnTo>
                <a:lnTo>
                  <a:pt x="205486" y="12195"/>
                </a:lnTo>
                <a:cubicBezTo>
                  <a:pt x="191670" y="9583"/>
                  <a:pt x="166472" y="1"/>
                  <a:pt x="1626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7"/>
          <p:cNvSpPr/>
          <p:nvPr/>
        </p:nvSpPr>
        <p:spPr>
          <a:xfrm>
            <a:off x="1489500" y="4817450"/>
            <a:ext cx="7735608" cy="572707"/>
          </a:xfrm>
          <a:custGeom>
            <a:avLst/>
            <a:gdLst/>
            <a:ahLst/>
            <a:cxnLst/>
            <a:rect l="l" t="t" r="r" b="b"/>
            <a:pathLst>
              <a:path w="276865" h="24675" extrusionOk="0">
                <a:moveTo>
                  <a:pt x="149691" y="0"/>
                </a:moveTo>
                <a:lnTo>
                  <a:pt x="134701" y="7523"/>
                </a:lnTo>
                <a:lnTo>
                  <a:pt x="126123" y="11257"/>
                </a:lnTo>
                <a:lnTo>
                  <a:pt x="114283" y="8574"/>
                </a:lnTo>
                <a:lnTo>
                  <a:pt x="106816" y="8574"/>
                </a:lnTo>
                <a:lnTo>
                  <a:pt x="93922" y="6417"/>
                </a:lnTo>
                <a:lnTo>
                  <a:pt x="88555" y="4317"/>
                </a:lnTo>
                <a:lnTo>
                  <a:pt x="81554" y="7523"/>
                </a:lnTo>
                <a:lnTo>
                  <a:pt x="68137" y="5890"/>
                </a:lnTo>
                <a:lnTo>
                  <a:pt x="57986" y="3734"/>
                </a:lnTo>
                <a:lnTo>
                  <a:pt x="50463" y="8051"/>
                </a:lnTo>
                <a:cubicBezTo>
                  <a:pt x="50463" y="8051"/>
                  <a:pt x="45275" y="5982"/>
                  <a:pt x="40722" y="5982"/>
                </a:cubicBezTo>
                <a:cubicBezTo>
                  <a:pt x="39604" y="5982"/>
                  <a:pt x="38524" y="6106"/>
                  <a:pt x="37569" y="6417"/>
                </a:cubicBezTo>
                <a:cubicBezTo>
                  <a:pt x="32729" y="8051"/>
                  <a:pt x="27362" y="11784"/>
                  <a:pt x="27362" y="11784"/>
                </a:cubicBezTo>
                <a:cubicBezTo>
                  <a:pt x="27362" y="11784"/>
                  <a:pt x="23101" y="8574"/>
                  <a:pt x="20418" y="8574"/>
                </a:cubicBezTo>
                <a:cubicBezTo>
                  <a:pt x="17734" y="8574"/>
                  <a:pt x="13945" y="14468"/>
                  <a:pt x="13945" y="14468"/>
                </a:cubicBezTo>
                <a:cubicBezTo>
                  <a:pt x="13945" y="14468"/>
                  <a:pt x="11261" y="15574"/>
                  <a:pt x="9161" y="15574"/>
                </a:cubicBezTo>
                <a:cubicBezTo>
                  <a:pt x="7001" y="15574"/>
                  <a:pt x="0" y="24674"/>
                  <a:pt x="0" y="24674"/>
                </a:cubicBezTo>
                <a:lnTo>
                  <a:pt x="275814" y="24152"/>
                </a:lnTo>
                <a:lnTo>
                  <a:pt x="276864" y="7001"/>
                </a:lnTo>
                <a:lnTo>
                  <a:pt x="276864" y="7001"/>
                </a:lnTo>
                <a:lnTo>
                  <a:pt x="272025" y="9101"/>
                </a:lnTo>
                <a:lnTo>
                  <a:pt x="266658" y="11257"/>
                </a:lnTo>
                <a:lnTo>
                  <a:pt x="258607" y="11784"/>
                </a:lnTo>
                <a:lnTo>
                  <a:pt x="248457" y="16101"/>
                </a:lnTo>
                <a:lnTo>
                  <a:pt x="240929" y="15574"/>
                </a:lnTo>
                <a:lnTo>
                  <a:pt x="231829" y="14991"/>
                </a:lnTo>
                <a:lnTo>
                  <a:pt x="229612" y="11257"/>
                </a:lnTo>
                <a:lnTo>
                  <a:pt x="218411" y="12890"/>
                </a:lnTo>
                <a:lnTo>
                  <a:pt x="213105" y="5540"/>
                </a:lnTo>
                <a:lnTo>
                  <a:pt x="210422" y="1634"/>
                </a:lnTo>
                <a:lnTo>
                  <a:pt x="195838" y="2157"/>
                </a:lnTo>
                <a:lnTo>
                  <a:pt x="186737" y="4840"/>
                </a:lnTo>
                <a:lnTo>
                  <a:pt x="182420" y="1634"/>
                </a:lnTo>
                <a:lnTo>
                  <a:pt x="171159" y="1634"/>
                </a:lnTo>
                <a:lnTo>
                  <a:pt x="165269" y="3734"/>
                </a:lnTo>
                <a:lnTo>
                  <a:pt x="161536" y="4317"/>
                </a:lnTo>
                <a:lnTo>
                  <a:pt x="14969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" name="Google Shape;171;p17"/>
          <p:cNvGrpSpPr/>
          <p:nvPr/>
        </p:nvGrpSpPr>
        <p:grpSpPr>
          <a:xfrm>
            <a:off x="-1120475" y="4587326"/>
            <a:ext cx="2884046" cy="1101357"/>
            <a:chOff x="0" y="4390425"/>
            <a:chExt cx="3550032" cy="1253109"/>
          </a:xfrm>
        </p:grpSpPr>
        <p:sp>
          <p:nvSpPr>
            <p:cNvPr id="172" name="Google Shape;172;p17"/>
            <p:cNvSpPr/>
            <p:nvPr/>
          </p:nvSpPr>
          <p:spPr>
            <a:xfrm>
              <a:off x="0" y="4390425"/>
              <a:ext cx="3549987" cy="1253109"/>
            </a:xfrm>
            <a:custGeom>
              <a:avLst/>
              <a:gdLst/>
              <a:ahLst/>
              <a:cxnLst/>
              <a:rect l="l" t="t" r="r" b="b"/>
              <a:pathLst>
                <a:path w="180592" h="63739" extrusionOk="0">
                  <a:moveTo>
                    <a:pt x="180139" y="38935"/>
                  </a:moveTo>
                  <a:cubicBezTo>
                    <a:pt x="175673" y="36616"/>
                    <a:pt x="168553" y="31982"/>
                    <a:pt x="160304" y="29496"/>
                  </a:cubicBezTo>
                  <a:cubicBezTo>
                    <a:pt x="152113" y="27010"/>
                    <a:pt x="142222" y="20966"/>
                    <a:pt x="140640" y="20288"/>
                  </a:cubicBezTo>
                  <a:cubicBezTo>
                    <a:pt x="139116" y="19551"/>
                    <a:pt x="134650" y="15881"/>
                    <a:pt x="133918" y="15655"/>
                  </a:cubicBezTo>
                  <a:cubicBezTo>
                    <a:pt x="133240" y="15429"/>
                    <a:pt x="127869" y="13788"/>
                    <a:pt x="126174" y="12997"/>
                  </a:cubicBezTo>
                  <a:cubicBezTo>
                    <a:pt x="124425" y="12206"/>
                    <a:pt x="118716" y="8083"/>
                    <a:pt x="116907" y="7744"/>
                  </a:cubicBezTo>
                  <a:cubicBezTo>
                    <a:pt x="115045" y="7405"/>
                    <a:pt x="109734" y="6668"/>
                    <a:pt x="107134" y="5371"/>
                  </a:cubicBezTo>
                  <a:cubicBezTo>
                    <a:pt x="104589" y="4128"/>
                    <a:pt x="96452" y="0"/>
                    <a:pt x="95946" y="172"/>
                  </a:cubicBezTo>
                  <a:cubicBezTo>
                    <a:pt x="95494" y="285"/>
                    <a:pt x="91254" y="2487"/>
                    <a:pt x="89844" y="3504"/>
                  </a:cubicBezTo>
                  <a:cubicBezTo>
                    <a:pt x="88429" y="4521"/>
                    <a:pt x="83854" y="6103"/>
                    <a:pt x="82552" y="6501"/>
                  </a:cubicBezTo>
                  <a:cubicBezTo>
                    <a:pt x="81309" y="6894"/>
                    <a:pt x="77806" y="10171"/>
                    <a:pt x="77241" y="10456"/>
                  </a:cubicBezTo>
                  <a:cubicBezTo>
                    <a:pt x="76676" y="10795"/>
                    <a:pt x="73344" y="12829"/>
                    <a:pt x="71025" y="13562"/>
                  </a:cubicBezTo>
                  <a:cubicBezTo>
                    <a:pt x="68765" y="14353"/>
                    <a:pt x="62775" y="15316"/>
                    <a:pt x="60913" y="16107"/>
                  </a:cubicBezTo>
                  <a:cubicBezTo>
                    <a:pt x="59046" y="16898"/>
                    <a:pt x="45485" y="21983"/>
                    <a:pt x="40684" y="23846"/>
                  </a:cubicBezTo>
                  <a:cubicBezTo>
                    <a:pt x="35879" y="25767"/>
                    <a:pt x="0" y="37859"/>
                    <a:pt x="0" y="37859"/>
                  </a:cubicBezTo>
                  <a:lnTo>
                    <a:pt x="0" y="63738"/>
                  </a:lnTo>
                  <a:lnTo>
                    <a:pt x="180139" y="63738"/>
                  </a:lnTo>
                  <a:lnTo>
                    <a:pt x="180591" y="388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1768355" y="4393806"/>
              <a:ext cx="1781677" cy="1249727"/>
            </a:xfrm>
            <a:custGeom>
              <a:avLst/>
              <a:gdLst/>
              <a:ahLst/>
              <a:cxnLst/>
              <a:rect l="l" t="t" r="r" b="b"/>
              <a:pathLst>
                <a:path w="90636" h="63567" extrusionOk="0">
                  <a:moveTo>
                    <a:pt x="5877" y="0"/>
                  </a:moveTo>
                  <a:cubicBezTo>
                    <a:pt x="6383" y="959"/>
                    <a:pt x="7007" y="2315"/>
                    <a:pt x="7401" y="3051"/>
                  </a:cubicBezTo>
                  <a:cubicBezTo>
                    <a:pt x="8024" y="4295"/>
                    <a:pt x="8815" y="6555"/>
                    <a:pt x="8757" y="6894"/>
                  </a:cubicBezTo>
                  <a:cubicBezTo>
                    <a:pt x="8644" y="7174"/>
                    <a:pt x="6723" y="10790"/>
                    <a:pt x="6216" y="11414"/>
                  </a:cubicBezTo>
                  <a:cubicBezTo>
                    <a:pt x="5764" y="12034"/>
                    <a:pt x="6216" y="15483"/>
                    <a:pt x="6216" y="15483"/>
                  </a:cubicBezTo>
                  <a:cubicBezTo>
                    <a:pt x="6216" y="15483"/>
                    <a:pt x="10339" y="13051"/>
                    <a:pt x="10904" y="13051"/>
                  </a:cubicBezTo>
                  <a:cubicBezTo>
                    <a:pt x="11017" y="13051"/>
                    <a:pt x="11017" y="13051"/>
                    <a:pt x="11017" y="13109"/>
                  </a:cubicBezTo>
                  <a:cubicBezTo>
                    <a:pt x="10791" y="13729"/>
                    <a:pt x="9322" y="17291"/>
                    <a:pt x="9209" y="18362"/>
                  </a:cubicBezTo>
                  <a:cubicBezTo>
                    <a:pt x="9041" y="19379"/>
                    <a:pt x="10113" y="22602"/>
                    <a:pt x="8757" y="23674"/>
                  </a:cubicBezTo>
                  <a:cubicBezTo>
                    <a:pt x="7346" y="24804"/>
                    <a:pt x="2089" y="29324"/>
                    <a:pt x="1185" y="30567"/>
                  </a:cubicBezTo>
                  <a:cubicBezTo>
                    <a:pt x="281" y="31810"/>
                    <a:pt x="1" y="39834"/>
                    <a:pt x="1" y="39834"/>
                  </a:cubicBezTo>
                  <a:cubicBezTo>
                    <a:pt x="1" y="39834"/>
                    <a:pt x="9041" y="47180"/>
                    <a:pt x="10059" y="48988"/>
                  </a:cubicBezTo>
                  <a:cubicBezTo>
                    <a:pt x="11076" y="50742"/>
                    <a:pt x="12599" y="57522"/>
                    <a:pt x="11189" y="63566"/>
                  </a:cubicBezTo>
                  <a:lnTo>
                    <a:pt x="90183" y="63566"/>
                  </a:lnTo>
                  <a:lnTo>
                    <a:pt x="90635" y="38704"/>
                  </a:lnTo>
                  <a:lnTo>
                    <a:pt x="90183" y="38763"/>
                  </a:lnTo>
                  <a:cubicBezTo>
                    <a:pt x="85717" y="36444"/>
                    <a:pt x="78597" y="31810"/>
                    <a:pt x="70348" y="29324"/>
                  </a:cubicBezTo>
                  <a:cubicBezTo>
                    <a:pt x="62157" y="26838"/>
                    <a:pt x="52266" y="20794"/>
                    <a:pt x="50684" y="20116"/>
                  </a:cubicBezTo>
                  <a:cubicBezTo>
                    <a:pt x="49160" y="19379"/>
                    <a:pt x="44694" y="15709"/>
                    <a:pt x="43962" y="15483"/>
                  </a:cubicBezTo>
                  <a:cubicBezTo>
                    <a:pt x="43284" y="15257"/>
                    <a:pt x="37913" y="13616"/>
                    <a:pt x="36218" y="12825"/>
                  </a:cubicBezTo>
                  <a:cubicBezTo>
                    <a:pt x="34469" y="12034"/>
                    <a:pt x="28760" y="7911"/>
                    <a:pt x="26951" y="7572"/>
                  </a:cubicBezTo>
                  <a:cubicBezTo>
                    <a:pt x="25089" y="7233"/>
                    <a:pt x="19778" y="6496"/>
                    <a:pt x="17178" y="5199"/>
                  </a:cubicBezTo>
                  <a:cubicBezTo>
                    <a:pt x="14633" y="4010"/>
                    <a:pt x="6781" y="0"/>
                    <a:pt x="60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1947145" y="4651503"/>
              <a:ext cx="1345202" cy="992004"/>
            </a:xfrm>
            <a:custGeom>
              <a:avLst/>
              <a:gdLst/>
              <a:ahLst/>
              <a:cxnLst/>
              <a:rect l="l" t="t" r="r" b="b"/>
              <a:pathLst>
                <a:path w="68432" h="50458" extrusionOk="0">
                  <a:moveTo>
                    <a:pt x="58825" y="37348"/>
                  </a:moveTo>
                  <a:cubicBezTo>
                    <a:pt x="53514" y="32489"/>
                    <a:pt x="41589" y="17006"/>
                    <a:pt x="35319" y="12599"/>
                  </a:cubicBezTo>
                  <a:cubicBezTo>
                    <a:pt x="29103" y="8250"/>
                    <a:pt x="27349" y="6668"/>
                    <a:pt x="24976" y="5027"/>
                  </a:cubicBezTo>
                  <a:cubicBezTo>
                    <a:pt x="22603" y="3391"/>
                    <a:pt x="18593" y="1524"/>
                    <a:pt x="17856" y="1696"/>
                  </a:cubicBezTo>
                  <a:cubicBezTo>
                    <a:pt x="17065" y="1863"/>
                    <a:pt x="14353" y="4973"/>
                    <a:pt x="13223" y="5253"/>
                  </a:cubicBezTo>
                  <a:cubicBezTo>
                    <a:pt x="12093" y="4914"/>
                    <a:pt x="1922" y="0"/>
                    <a:pt x="1922" y="0"/>
                  </a:cubicBezTo>
                  <a:cubicBezTo>
                    <a:pt x="1696" y="620"/>
                    <a:pt x="227" y="4182"/>
                    <a:pt x="114" y="5253"/>
                  </a:cubicBezTo>
                  <a:cubicBezTo>
                    <a:pt x="1" y="6157"/>
                    <a:pt x="792" y="8702"/>
                    <a:pt x="60" y="10058"/>
                  </a:cubicBezTo>
                  <a:cubicBezTo>
                    <a:pt x="2261" y="11130"/>
                    <a:pt x="5990" y="13110"/>
                    <a:pt x="7798" y="15198"/>
                  </a:cubicBezTo>
                  <a:cubicBezTo>
                    <a:pt x="10457" y="18195"/>
                    <a:pt x="24357" y="27801"/>
                    <a:pt x="28027" y="32376"/>
                  </a:cubicBezTo>
                  <a:cubicBezTo>
                    <a:pt x="29894" y="34636"/>
                    <a:pt x="34867" y="42831"/>
                    <a:pt x="39387" y="50457"/>
                  </a:cubicBezTo>
                  <a:lnTo>
                    <a:pt x="68431" y="50457"/>
                  </a:lnTo>
                  <a:cubicBezTo>
                    <a:pt x="64982" y="45033"/>
                    <a:pt x="61198" y="39554"/>
                    <a:pt x="58825" y="373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639285" y="4767013"/>
              <a:ext cx="1136361" cy="876482"/>
            </a:xfrm>
            <a:custGeom>
              <a:avLst/>
              <a:gdLst/>
              <a:ahLst/>
              <a:cxnLst/>
              <a:rect l="l" t="t" r="r" b="b"/>
              <a:pathLst>
                <a:path w="57808" h="44582" extrusionOk="0">
                  <a:moveTo>
                    <a:pt x="57808" y="1"/>
                  </a:moveTo>
                  <a:cubicBezTo>
                    <a:pt x="57807" y="1"/>
                    <a:pt x="46335" y="6782"/>
                    <a:pt x="43510" y="8477"/>
                  </a:cubicBezTo>
                  <a:cubicBezTo>
                    <a:pt x="40684" y="10226"/>
                    <a:pt x="33171" y="18250"/>
                    <a:pt x="28479" y="21247"/>
                  </a:cubicBezTo>
                  <a:cubicBezTo>
                    <a:pt x="23791" y="24298"/>
                    <a:pt x="7179" y="36557"/>
                    <a:pt x="7179" y="36670"/>
                  </a:cubicBezTo>
                  <a:cubicBezTo>
                    <a:pt x="7179" y="36729"/>
                    <a:pt x="3956" y="40287"/>
                    <a:pt x="0" y="44581"/>
                  </a:cubicBezTo>
                  <a:lnTo>
                    <a:pt x="21192" y="44581"/>
                  </a:lnTo>
                  <a:cubicBezTo>
                    <a:pt x="24298" y="41702"/>
                    <a:pt x="27349" y="38424"/>
                    <a:pt x="28990" y="35373"/>
                  </a:cubicBezTo>
                  <a:cubicBezTo>
                    <a:pt x="33339" y="27404"/>
                    <a:pt x="42890" y="14127"/>
                    <a:pt x="46674" y="11356"/>
                  </a:cubicBezTo>
                  <a:cubicBezTo>
                    <a:pt x="50403" y="8644"/>
                    <a:pt x="57807" y="1"/>
                    <a:pt x="57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980332" y="4658167"/>
              <a:ext cx="423187" cy="415494"/>
            </a:xfrm>
            <a:custGeom>
              <a:avLst/>
              <a:gdLst/>
              <a:ahLst/>
              <a:cxnLst/>
              <a:rect l="l" t="t" r="r" b="b"/>
              <a:pathLst>
                <a:path w="21528" h="21134" extrusionOk="0">
                  <a:moveTo>
                    <a:pt x="21527" y="0"/>
                  </a:moveTo>
                  <a:lnTo>
                    <a:pt x="21527" y="0"/>
                  </a:lnTo>
                  <a:cubicBezTo>
                    <a:pt x="19213" y="733"/>
                    <a:pt x="13277" y="1696"/>
                    <a:pt x="11415" y="2487"/>
                  </a:cubicBezTo>
                  <a:cubicBezTo>
                    <a:pt x="11243" y="2600"/>
                    <a:pt x="10904" y="2713"/>
                    <a:pt x="10565" y="2826"/>
                  </a:cubicBezTo>
                  <a:cubicBezTo>
                    <a:pt x="10565" y="3558"/>
                    <a:pt x="10511" y="4295"/>
                    <a:pt x="10511" y="4914"/>
                  </a:cubicBezTo>
                  <a:cubicBezTo>
                    <a:pt x="10398" y="6948"/>
                    <a:pt x="9042" y="9095"/>
                    <a:pt x="7007" y="11808"/>
                  </a:cubicBezTo>
                  <a:cubicBezTo>
                    <a:pt x="5028" y="14520"/>
                    <a:pt x="1" y="21133"/>
                    <a:pt x="1" y="21133"/>
                  </a:cubicBezTo>
                  <a:cubicBezTo>
                    <a:pt x="1" y="21133"/>
                    <a:pt x="9322" y="15989"/>
                    <a:pt x="12206" y="12260"/>
                  </a:cubicBezTo>
                  <a:cubicBezTo>
                    <a:pt x="15144" y="8589"/>
                    <a:pt x="16839" y="6781"/>
                    <a:pt x="18309" y="4914"/>
                  </a:cubicBezTo>
                  <a:cubicBezTo>
                    <a:pt x="19100" y="3843"/>
                    <a:pt x="20456" y="1696"/>
                    <a:pt x="215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7" name="Google Shape;17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63750" y="4764762"/>
            <a:ext cx="926470" cy="4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 rotWithShape="1">
          <a:blip r:embed="rId3">
            <a:alphaModFix/>
          </a:blip>
          <a:srcRect l="17280" t="15080" r="8264" b="4617"/>
          <a:stretch/>
        </p:blipFill>
        <p:spPr>
          <a:xfrm>
            <a:off x="1162596" y="4814500"/>
            <a:ext cx="501165" cy="3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10317" y="4687597"/>
            <a:ext cx="736420" cy="385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0" name="Google Shape;180;p17"/>
          <p:cNvGrpSpPr/>
          <p:nvPr/>
        </p:nvGrpSpPr>
        <p:grpSpPr>
          <a:xfrm>
            <a:off x="161260" y="97621"/>
            <a:ext cx="1612438" cy="347413"/>
            <a:chOff x="3497150" y="2889775"/>
            <a:chExt cx="2517075" cy="542325"/>
          </a:xfrm>
        </p:grpSpPr>
        <p:sp>
          <p:nvSpPr>
            <p:cNvPr id="181" name="Google Shape;181;p17"/>
            <p:cNvSpPr/>
            <p:nvPr/>
          </p:nvSpPr>
          <p:spPr>
            <a:xfrm>
              <a:off x="3497150" y="2889775"/>
              <a:ext cx="2517075" cy="542325"/>
            </a:xfrm>
            <a:custGeom>
              <a:avLst/>
              <a:gdLst/>
              <a:ahLst/>
              <a:cxnLst/>
              <a:rect l="l" t="t" r="r" b="b"/>
              <a:pathLst>
                <a:path w="100683" h="21693" extrusionOk="0">
                  <a:moveTo>
                    <a:pt x="72697" y="0"/>
                  </a:moveTo>
                  <a:cubicBezTo>
                    <a:pt x="71769" y="0"/>
                    <a:pt x="70848" y="102"/>
                    <a:pt x="69940" y="346"/>
                  </a:cubicBezTo>
                  <a:cubicBezTo>
                    <a:pt x="65486" y="1476"/>
                    <a:pt x="62616" y="5482"/>
                    <a:pt x="59668" y="8956"/>
                  </a:cubicBezTo>
                  <a:cubicBezTo>
                    <a:pt x="59215" y="9482"/>
                    <a:pt x="58689" y="10014"/>
                    <a:pt x="58006" y="10165"/>
                  </a:cubicBezTo>
                  <a:cubicBezTo>
                    <a:pt x="57848" y="10203"/>
                    <a:pt x="57696" y="10220"/>
                    <a:pt x="57549" y="10220"/>
                  </a:cubicBezTo>
                  <a:cubicBezTo>
                    <a:pt x="55941" y="10220"/>
                    <a:pt x="54943" y="8093"/>
                    <a:pt x="53625" y="6914"/>
                  </a:cubicBezTo>
                  <a:cubicBezTo>
                    <a:pt x="52704" y="6111"/>
                    <a:pt x="51503" y="5777"/>
                    <a:pt x="50263" y="5777"/>
                  </a:cubicBezTo>
                  <a:cubicBezTo>
                    <a:pt x="49171" y="5777"/>
                    <a:pt x="48048" y="6036"/>
                    <a:pt x="47058" y="6461"/>
                  </a:cubicBezTo>
                  <a:cubicBezTo>
                    <a:pt x="44943" y="7367"/>
                    <a:pt x="43130" y="8878"/>
                    <a:pt x="41015" y="9862"/>
                  </a:cubicBezTo>
                  <a:cubicBezTo>
                    <a:pt x="38145" y="11294"/>
                    <a:pt x="34894" y="11597"/>
                    <a:pt x="31722" y="12050"/>
                  </a:cubicBezTo>
                  <a:cubicBezTo>
                    <a:pt x="26967" y="12733"/>
                    <a:pt x="20774" y="13639"/>
                    <a:pt x="16393" y="15603"/>
                  </a:cubicBezTo>
                  <a:cubicBezTo>
                    <a:pt x="14351" y="16509"/>
                    <a:pt x="12991" y="18775"/>
                    <a:pt x="10653" y="18998"/>
                  </a:cubicBezTo>
                  <a:cubicBezTo>
                    <a:pt x="10524" y="19013"/>
                    <a:pt x="10397" y="19021"/>
                    <a:pt x="10271" y="19021"/>
                  </a:cubicBezTo>
                  <a:cubicBezTo>
                    <a:pt x="8106" y="19021"/>
                    <a:pt x="6394" y="16896"/>
                    <a:pt x="4213" y="16896"/>
                  </a:cubicBezTo>
                  <a:cubicBezTo>
                    <a:pt x="3998" y="16896"/>
                    <a:pt x="3778" y="16917"/>
                    <a:pt x="3553" y="16962"/>
                  </a:cubicBezTo>
                  <a:cubicBezTo>
                    <a:pt x="1813" y="17264"/>
                    <a:pt x="756" y="19077"/>
                    <a:pt x="79" y="20811"/>
                  </a:cubicBezTo>
                  <a:cubicBezTo>
                    <a:pt x="1" y="20890"/>
                    <a:pt x="1" y="20890"/>
                    <a:pt x="1" y="20962"/>
                  </a:cubicBezTo>
                  <a:lnTo>
                    <a:pt x="78097" y="20962"/>
                  </a:lnTo>
                  <a:cubicBezTo>
                    <a:pt x="80554" y="20962"/>
                    <a:pt x="85093" y="21692"/>
                    <a:pt x="88798" y="21692"/>
                  </a:cubicBezTo>
                  <a:cubicBezTo>
                    <a:pt x="90559" y="21692"/>
                    <a:pt x="92132" y="21527"/>
                    <a:pt x="93202" y="21041"/>
                  </a:cubicBezTo>
                  <a:cubicBezTo>
                    <a:pt x="100682" y="17488"/>
                    <a:pt x="89504" y="3971"/>
                    <a:pt x="84519" y="2612"/>
                  </a:cubicBezTo>
                  <a:cubicBezTo>
                    <a:pt x="82858" y="2159"/>
                    <a:pt x="81118" y="1705"/>
                    <a:pt x="79456" y="1174"/>
                  </a:cubicBezTo>
                  <a:cubicBezTo>
                    <a:pt x="77214" y="589"/>
                    <a:pt x="74935" y="0"/>
                    <a:pt x="72697" y="0"/>
                  </a:cubicBezTo>
                  <a:close/>
                </a:path>
              </a:pathLst>
            </a:custGeom>
            <a:solidFill>
              <a:srgbClr val="FFFFFF">
                <a:alpha val="22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3497150" y="3185975"/>
              <a:ext cx="2390500" cy="246125"/>
            </a:xfrm>
            <a:custGeom>
              <a:avLst/>
              <a:gdLst/>
              <a:ahLst/>
              <a:cxnLst/>
              <a:rect l="l" t="t" r="r" b="b"/>
              <a:pathLst>
                <a:path w="95620" h="9845" extrusionOk="0">
                  <a:moveTo>
                    <a:pt x="46345" y="1"/>
                  </a:moveTo>
                  <a:cubicBezTo>
                    <a:pt x="44016" y="1"/>
                    <a:pt x="41542" y="983"/>
                    <a:pt x="39505" y="2244"/>
                  </a:cubicBezTo>
                  <a:cubicBezTo>
                    <a:pt x="37009" y="3755"/>
                    <a:pt x="34441" y="6474"/>
                    <a:pt x="31420" y="6848"/>
                  </a:cubicBezTo>
                  <a:cubicBezTo>
                    <a:pt x="31001" y="6914"/>
                    <a:pt x="30575" y="6943"/>
                    <a:pt x="30145" y="6943"/>
                  </a:cubicBezTo>
                  <a:cubicBezTo>
                    <a:pt x="27167" y="6943"/>
                    <a:pt x="23971" y="5565"/>
                    <a:pt x="20987" y="5565"/>
                  </a:cubicBezTo>
                  <a:cubicBezTo>
                    <a:pt x="20916" y="5565"/>
                    <a:pt x="20845" y="5566"/>
                    <a:pt x="20774" y="5567"/>
                  </a:cubicBezTo>
                  <a:cubicBezTo>
                    <a:pt x="18127" y="5640"/>
                    <a:pt x="15940" y="6848"/>
                    <a:pt x="13445" y="7380"/>
                  </a:cubicBezTo>
                  <a:cubicBezTo>
                    <a:pt x="12840" y="7531"/>
                    <a:pt x="12164" y="7682"/>
                    <a:pt x="11559" y="7682"/>
                  </a:cubicBezTo>
                  <a:cubicBezTo>
                    <a:pt x="11476" y="7684"/>
                    <a:pt x="11392" y="7686"/>
                    <a:pt x="11309" y="7686"/>
                  </a:cubicBezTo>
                  <a:cubicBezTo>
                    <a:pt x="8262" y="7686"/>
                    <a:pt x="5622" y="6073"/>
                    <a:pt x="3503" y="6073"/>
                  </a:cubicBezTo>
                  <a:cubicBezTo>
                    <a:pt x="2134" y="6073"/>
                    <a:pt x="982" y="6746"/>
                    <a:pt x="79" y="8963"/>
                  </a:cubicBezTo>
                  <a:cubicBezTo>
                    <a:pt x="1" y="9042"/>
                    <a:pt x="1" y="9042"/>
                    <a:pt x="1" y="9114"/>
                  </a:cubicBezTo>
                  <a:lnTo>
                    <a:pt x="78097" y="9114"/>
                  </a:lnTo>
                  <a:cubicBezTo>
                    <a:pt x="80554" y="9114"/>
                    <a:pt x="85093" y="9844"/>
                    <a:pt x="88798" y="9844"/>
                  </a:cubicBezTo>
                  <a:cubicBezTo>
                    <a:pt x="90559" y="9844"/>
                    <a:pt x="92132" y="9679"/>
                    <a:pt x="93202" y="9193"/>
                  </a:cubicBezTo>
                  <a:cubicBezTo>
                    <a:pt x="94489" y="8588"/>
                    <a:pt x="95317" y="7531"/>
                    <a:pt x="95619" y="6171"/>
                  </a:cubicBezTo>
                  <a:cubicBezTo>
                    <a:pt x="91843" y="5114"/>
                    <a:pt x="88749" y="2093"/>
                    <a:pt x="84743" y="1108"/>
                  </a:cubicBezTo>
                  <a:cubicBezTo>
                    <a:pt x="82900" y="690"/>
                    <a:pt x="81008" y="482"/>
                    <a:pt x="79120" y="482"/>
                  </a:cubicBezTo>
                  <a:cubicBezTo>
                    <a:pt x="76909" y="482"/>
                    <a:pt x="74704" y="767"/>
                    <a:pt x="72586" y="1338"/>
                  </a:cubicBezTo>
                  <a:cubicBezTo>
                    <a:pt x="69263" y="2317"/>
                    <a:pt x="66163" y="3978"/>
                    <a:pt x="62840" y="4812"/>
                  </a:cubicBezTo>
                  <a:cubicBezTo>
                    <a:pt x="61496" y="5171"/>
                    <a:pt x="60081" y="5387"/>
                    <a:pt x="58693" y="5387"/>
                  </a:cubicBezTo>
                  <a:cubicBezTo>
                    <a:pt x="56572" y="5387"/>
                    <a:pt x="54513" y="4882"/>
                    <a:pt x="52870" y="3604"/>
                  </a:cubicBezTo>
                  <a:cubicBezTo>
                    <a:pt x="51891" y="2770"/>
                    <a:pt x="51058" y="1712"/>
                    <a:pt x="50000" y="1036"/>
                  </a:cubicBezTo>
                  <a:cubicBezTo>
                    <a:pt x="48894" y="305"/>
                    <a:pt x="47642" y="1"/>
                    <a:pt x="46345" y="1"/>
                  </a:cubicBezTo>
                  <a:close/>
                </a:path>
              </a:pathLst>
            </a:custGeom>
            <a:solidFill>
              <a:srgbClr val="FFFFFF">
                <a:alpha val="22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" name="Google Shape;183;p17"/>
          <p:cNvSpPr/>
          <p:nvPr/>
        </p:nvSpPr>
        <p:spPr>
          <a:xfrm rot="10800000">
            <a:off x="7764030" y="177119"/>
            <a:ext cx="1379970" cy="188405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5"/>
          <p:cNvSpPr/>
          <p:nvPr/>
        </p:nvSpPr>
        <p:spPr>
          <a:xfrm>
            <a:off x="201700" y="4588475"/>
            <a:ext cx="8713296" cy="572697"/>
          </a:xfrm>
          <a:custGeom>
            <a:avLst/>
            <a:gdLst/>
            <a:ahLst/>
            <a:cxnLst/>
            <a:rect l="l" t="t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5"/>
          <p:cNvSpPr/>
          <p:nvPr/>
        </p:nvSpPr>
        <p:spPr>
          <a:xfrm>
            <a:off x="3006300" y="4588500"/>
            <a:ext cx="1492892" cy="572654"/>
          </a:xfrm>
          <a:custGeom>
            <a:avLst/>
            <a:gdLst/>
            <a:ahLst/>
            <a:cxnLst/>
            <a:rect l="l" t="t" r="r" b="b"/>
            <a:pathLst>
              <a:path w="285721" h="99376" extrusionOk="0">
                <a:moveTo>
                  <a:pt x="53709" y="1"/>
                </a:moveTo>
                <a:cubicBezTo>
                  <a:pt x="48156" y="1"/>
                  <a:pt x="43020" y="783"/>
                  <a:pt x="39478" y="2730"/>
                </a:cubicBezTo>
                <a:cubicBezTo>
                  <a:pt x="31376" y="7149"/>
                  <a:pt x="29850" y="22284"/>
                  <a:pt x="9890" y="22284"/>
                </a:cubicBezTo>
                <a:cubicBezTo>
                  <a:pt x="9729" y="22284"/>
                  <a:pt x="9567" y="22283"/>
                  <a:pt x="9404" y="22281"/>
                </a:cubicBezTo>
                <a:cubicBezTo>
                  <a:pt x="9404" y="22281"/>
                  <a:pt x="8323" y="19039"/>
                  <a:pt x="5242" y="19039"/>
                </a:cubicBezTo>
                <a:cubicBezTo>
                  <a:pt x="3899" y="19039"/>
                  <a:pt x="2178" y="19654"/>
                  <a:pt x="0" y="21420"/>
                </a:cubicBezTo>
                <a:lnTo>
                  <a:pt x="129" y="99128"/>
                </a:lnTo>
                <a:cubicBezTo>
                  <a:pt x="129" y="99128"/>
                  <a:pt x="167049" y="99375"/>
                  <a:pt x="285720" y="99375"/>
                </a:cubicBezTo>
                <a:cubicBezTo>
                  <a:pt x="285720" y="99375"/>
                  <a:pt x="280276" y="91951"/>
                  <a:pt x="270129" y="84279"/>
                </a:cubicBezTo>
                <a:cubicBezTo>
                  <a:pt x="269139" y="83537"/>
                  <a:pt x="263200" y="82913"/>
                  <a:pt x="262210" y="82171"/>
                </a:cubicBezTo>
                <a:cubicBezTo>
                  <a:pt x="258121" y="79577"/>
                  <a:pt x="255647" y="74994"/>
                  <a:pt x="251568" y="72767"/>
                </a:cubicBezTo>
                <a:cubicBezTo>
                  <a:pt x="247480" y="70539"/>
                  <a:pt x="240798" y="70915"/>
                  <a:pt x="239442" y="69926"/>
                </a:cubicBezTo>
                <a:cubicBezTo>
                  <a:pt x="238818" y="69431"/>
                  <a:pt x="229414" y="58542"/>
                  <a:pt x="226691" y="56314"/>
                </a:cubicBezTo>
                <a:cubicBezTo>
                  <a:pt x="226691" y="56314"/>
                  <a:pt x="218979" y="53121"/>
                  <a:pt x="218460" y="53121"/>
                </a:cubicBezTo>
                <a:cubicBezTo>
                  <a:pt x="218417" y="53121"/>
                  <a:pt x="218423" y="53143"/>
                  <a:pt x="218489" y="53191"/>
                </a:cubicBezTo>
                <a:lnTo>
                  <a:pt x="218489" y="53191"/>
                </a:lnTo>
                <a:cubicBezTo>
                  <a:pt x="217931" y="52801"/>
                  <a:pt x="210985" y="47969"/>
                  <a:pt x="208259" y="46781"/>
                </a:cubicBezTo>
                <a:cubicBezTo>
                  <a:pt x="204055" y="45067"/>
                  <a:pt x="200589" y="44257"/>
                  <a:pt x="196613" y="44257"/>
                </a:cubicBezTo>
                <a:cubicBezTo>
                  <a:pt x="192276" y="44257"/>
                  <a:pt x="187334" y="45221"/>
                  <a:pt x="180165" y="47029"/>
                </a:cubicBezTo>
                <a:cubicBezTo>
                  <a:pt x="179918" y="47123"/>
                  <a:pt x="179651" y="47168"/>
                  <a:pt x="179368" y="47168"/>
                </a:cubicBezTo>
                <a:cubicBezTo>
                  <a:pt x="176678" y="47168"/>
                  <a:pt x="172456" y="43128"/>
                  <a:pt x="168534" y="38991"/>
                </a:cubicBezTo>
                <a:cubicBezTo>
                  <a:pt x="167049" y="37506"/>
                  <a:pt x="162099" y="38001"/>
                  <a:pt x="161238" y="37258"/>
                </a:cubicBezTo>
                <a:cubicBezTo>
                  <a:pt x="154556" y="32180"/>
                  <a:pt x="140450" y="24756"/>
                  <a:pt x="137104" y="24390"/>
                </a:cubicBezTo>
                <a:cubicBezTo>
                  <a:pt x="136612" y="24304"/>
                  <a:pt x="136113" y="24263"/>
                  <a:pt x="135609" y="24263"/>
                </a:cubicBezTo>
                <a:cubicBezTo>
                  <a:pt x="133199" y="24263"/>
                  <a:pt x="130673" y="25205"/>
                  <a:pt x="128323" y="26736"/>
                </a:cubicBezTo>
                <a:cubicBezTo>
                  <a:pt x="125588" y="27935"/>
                  <a:pt x="122848" y="28451"/>
                  <a:pt x="120162" y="28451"/>
                </a:cubicBezTo>
                <a:cubicBezTo>
                  <a:pt x="108995" y="28451"/>
                  <a:pt x="98759" y="19533"/>
                  <a:pt x="93676" y="13748"/>
                </a:cubicBezTo>
                <a:cubicBezTo>
                  <a:pt x="87737" y="11145"/>
                  <a:pt x="87855" y="12016"/>
                  <a:pt x="83777" y="7185"/>
                </a:cubicBezTo>
                <a:cubicBezTo>
                  <a:pt x="79876" y="3711"/>
                  <a:pt x="65803" y="1"/>
                  <a:pt x="5370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5"/>
          <p:cNvSpPr/>
          <p:nvPr/>
        </p:nvSpPr>
        <p:spPr>
          <a:xfrm flipH="1">
            <a:off x="7399375" y="4562525"/>
            <a:ext cx="1795756" cy="624578"/>
          </a:xfrm>
          <a:custGeom>
            <a:avLst/>
            <a:gdLst/>
            <a:ahLst/>
            <a:cxnLst/>
            <a:rect l="l" t="t" r="r" b="b"/>
            <a:pathLst>
              <a:path w="285721" h="99376" extrusionOk="0">
                <a:moveTo>
                  <a:pt x="53709" y="1"/>
                </a:moveTo>
                <a:cubicBezTo>
                  <a:pt x="48156" y="1"/>
                  <a:pt x="43020" y="783"/>
                  <a:pt x="39478" y="2730"/>
                </a:cubicBezTo>
                <a:cubicBezTo>
                  <a:pt x="31376" y="7149"/>
                  <a:pt x="29850" y="22284"/>
                  <a:pt x="9890" y="22284"/>
                </a:cubicBezTo>
                <a:cubicBezTo>
                  <a:pt x="9729" y="22284"/>
                  <a:pt x="9567" y="22283"/>
                  <a:pt x="9404" y="22281"/>
                </a:cubicBezTo>
                <a:cubicBezTo>
                  <a:pt x="9404" y="22281"/>
                  <a:pt x="8323" y="19039"/>
                  <a:pt x="5242" y="19039"/>
                </a:cubicBezTo>
                <a:cubicBezTo>
                  <a:pt x="3899" y="19039"/>
                  <a:pt x="2178" y="19654"/>
                  <a:pt x="0" y="21420"/>
                </a:cubicBezTo>
                <a:lnTo>
                  <a:pt x="129" y="99128"/>
                </a:lnTo>
                <a:cubicBezTo>
                  <a:pt x="129" y="99128"/>
                  <a:pt x="167049" y="99375"/>
                  <a:pt x="285720" y="99375"/>
                </a:cubicBezTo>
                <a:cubicBezTo>
                  <a:pt x="285720" y="99375"/>
                  <a:pt x="280276" y="91951"/>
                  <a:pt x="270129" y="84279"/>
                </a:cubicBezTo>
                <a:cubicBezTo>
                  <a:pt x="269139" y="83537"/>
                  <a:pt x="263200" y="82913"/>
                  <a:pt x="262210" y="82171"/>
                </a:cubicBezTo>
                <a:cubicBezTo>
                  <a:pt x="258121" y="79577"/>
                  <a:pt x="255647" y="74994"/>
                  <a:pt x="251568" y="72767"/>
                </a:cubicBezTo>
                <a:cubicBezTo>
                  <a:pt x="247480" y="70539"/>
                  <a:pt x="240798" y="70915"/>
                  <a:pt x="239442" y="69926"/>
                </a:cubicBezTo>
                <a:cubicBezTo>
                  <a:pt x="238818" y="69431"/>
                  <a:pt x="229414" y="58542"/>
                  <a:pt x="226691" y="56314"/>
                </a:cubicBezTo>
                <a:cubicBezTo>
                  <a:pt x="226691" y="56314"/>
                  <a:pt x="218979" y="53121"/>
                  <a:pt x="218460" y="53121"/>
                </a:cubicBezTo>
                <a:cubicBezTo>
                  <a:pt x="218417" y="53121"/>
                  <a:pt x="218423" y="53143"/>
                  <a:pt x="218489" y="53191"/>
                </a:cubicBezTo>
                <a:lnTo>
                  <a:pt x="218489" y="53191"/>
                </a:lnTo>
                <a:cubicBezTo>
                  <a:pt x="217931" y="52801"/>
                  <a:pt x="210985" y="47969"/>
                  <a:pt x="208259" y="46781"/>
                </a:cubicBezTo>
                <a:cubicBezTo>
                  <a:pt x="204055" y="45067"/>
                  <a:pt x="200589" y="44257"/>
                  <a:pt x="196613" y="44257"/>
                </a:cubicBezTo>
                <a:cubicBezTo>
                  <a:pt x="192276" y="44257"/>
                  <a:pt x="187334" y="45221"/>
                  <a:pt x="180165" y="47029"/>
                </a:cubicBezTo>
                <a:cubicBezTo>
                  <a:pt x="179918" y="47123"/>
                  <a:pt x="179651" y="47168"/>
                  <a:pt x="179368" y="47168"/>
                </a:cubicBezTo>
                <a:cubicBezTo>
                  <a:pt x="176678" y="47168"/>
                  <a:pt x="172456" y="43128"/>
                  <a:pt x="168534" y="38991"/>
                </a:cubicBezTo>
                <a:cubicBezTo>
                  <a:pt x="167049" y="37506"/>
                  <a:pt x="162099" y="38001"/>
                  <a:pt x="161238" y="37258"/>
                </a:cubicBezTo>
                <a:cubicBezTo>
                  <a:pt x="154556" y="32180"/>
                  <a:pt x="140450" y="24756"/>
                  <a:pt x="137104" y="24390"/>
                </a:cubicBezTo>
                <a:cubicBezTo>
                  <a:pt x="136612" y="24304"/>
                  <a:pt x="136113" y="24263"/>
                  <a:pt x="135609" y="24263"/>
                </a:cubicBezTo>
                <a:cubicBezTo>
                  <a:pt x="133199" y="24263"/>
                  <a:pt x="130673" y="25205"/>
                  <a:pt x="128323" y="26736"/>
                </a:cubicBezTo>
                <a:cubicBezTo>
                  <a:pt x="125588" y="27935"/>
                  <a:pt x="122848" y="28451"/>
                  <a:pt x="120162" y="28451"/>
                </a:cubicBezTo>
                <a:cubicBezTo>
                  <a:pt x="108995" y="28451"/>
                  <a:pt x="98759" y="19533"/>
                  <a:pt x="93676" y="13748"/>
                </a:cubicBezTo>
                <a:cubicBezTo>
                  <a:pt x="87737" y="11145"/>
                  <a:pt x="87855" y="12016"/>
                  <a:pt x="83777" y="7185"/>
                </a:cubicBezTo>
                <a:cubicBezTo>
                  <a:pt x="79876" y="3711"/>
                  <a:pt x="65803" y="1"/>
                  <a:pt x="5370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0" name="Google Shape;290;p25"/>
          <p:cNvPicPr preferRelativeResize="0"/>
          <p:nvPr/>
        </p:nvPicPr>
        <p:blipFill rotWithShape="1">
          <a:blip r:embed="rId2">
            <a:alphaModFix/>
          </a:blip>
          <a:srcRect l="1335" t="25378" r="1169" b="25676"/>
          <a:stretch/>
        </p:blipFill>
        <p:spPr>
          <a:xfrm rot="-140009">
            <a:off x="-451586" y="4358366"/>
            <a:ext cx="4047174" cy="1142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6"/>
          <p:cNvSpPr/>
          <p:nvPr/>
        </p:nvSpPr>
        <p:spPr>
          <a:xfrm>
            <a:off x="0" y="4407248"/>
            <a:ext cx="9143903" cy="736238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3" name="Google Shape;293;p26"/>
          <p:cNvPicPr preferRelativeResize="0"/>
          <p:nvPr/>
        </p:nvPicPr>
        <p:blipFill rotWithShape="1">
          <a:blip r:embed="rId2">
            <a:alphaModFix/>
          </a:blip>
          <a:srcRect l="1767" t="14797" r="55223" b="20864"/>
          <a:stretch/>
        </p:blipFill>
        <p:spPr>
          <a:xfrm>
            <a:off x="7097214" y="3446051"/>
            <a:ext cx="2887711" cy="261317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6"/>
          <p:cNvSpPr/>
          <p:nvPr/>
        </p:nvSpPr>
        <p:spPr>
          <a:xfrm>
            <a:off x="-81800" y="4683375"/>
            <a:ext cx="5266395" cy="460120"/>
          </a:xfrm>
          <a:custGeom>
            <a:avLst/>
            <a:gdLst/>
            <a:ahLst/>
            <a:cxnLst/>
            <a:rect l="l" t="t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5" name="Google Shape;295;p26"/>
          <p:cNvPicPr preferRelativeResize="0"/>
          <p:nvPr/>
        </p:nvPicPr>
        <p:blipFill rotWithShape="1">
          <a:blip r:embed="rId3">
            <a:alphaModFix/>
          </a:blip>
          <a:srcRect t="8940" b="12566"/>
          <a:stretch/>
        </p:blipFill>
        <p:spPr>
          <a:xfrm>
            <a:off x="4363348" y="4591335"/>
            <a:ext cx="1693610" cy="92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6"/>
          <p:cNvPicPr preferRelativeResize="0"/>
          <p:nvPr/>
        </p:nvPicPr>
        <p:blipFill rotWithShape="1">
          <a:blip r:embed="rId4">
            <a:alphaModFix/>
          </a:blip>
          <a:srcRect l="1670" t="19847" r="49920" b="33660"/>
          <a:stretch/>
        </p:blipFill>
        <p:spPr>
          <a:xfrm>
            <a:off x="5546923" y="4248585"/>
            <a:ext cx="2339446" cy="1263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1"/>
            </a:gs>
            <a:gs pos="100000">
              <a:schemeClr val="accent6"/>
            </a:gs>
          </a:gsLst>
          <a:lin ang="54007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62" r:id="rId8"/>
    <p:sldLayoutId id="2147483663" r:id="rId9"/>
    <p:sldLayoutId id="2147483671" r:id="rId10"/>
    <p:sldLayoutId id="214748367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customXml" Target="../ink/ink6.xml"/><Relationship Id="rId18" Type="http://schemas.openxmlformats.org/officeDocument/2006/relationships/image" Target="../media/image30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27.png"/><Relationship Id="rId17" Type="http://schemas.openxmlformats.org/officeDocument/2006/relationships/customXml" Target="../ink/ink8.xml"/><Relationship Id="rId2" Type="http://schemas.openxmlformats.org/officeDocument/2006/relationships/image" Target="../media/image21.png"/><Relationship Id="rId16" Type="http://schemas.openxmlformats.org/officeDocument/2006/relationships/image" Target="../media/image29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26.png"/><Relationship Id="rId19" Type="http://schemas.openxmlformats.org/officeDocument/2006/relationships/customXml" Target="../ink/ink9.xml"/><Relationship Id="rId4" Type="http://schemas.openxmlformats.org/officeDocument/2006/relationships/image" Target="../media/image23.png"/><Relationship Id="rId9" Type="http://schemas.openxmlformats.org/officeDocument/2006/relationships/customXml" Target="../ink/ink4.xml"/><Relationship Id="rId14" Type="http://schemas.openxmlformats.org/officeDocument/2006/relationships/image" Target="../media/image28.png"/><Relationship Id="rId22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3.png"/><Relationship Id="rId10" Type="http://schemas.openxmlformats.org/officeDocument/2006/relationships/image" Target="../media/image53.png"/><Relationship Id="rId4" Type="http://schemas.openxmlformats.org/officeDocument/2006/relationships/image" Target="../media/image1.png"/><Relationship Id="rId9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3.png"/><Relationship Id="rId10" Type="http://schemas.openxmlformats.org/officeDocument/2006/relationships/image" Target="../media/image53.png"/><Relationship Id="rId4" Type="http://schemas.openxmlformats.org/officeDocument/2006/relationships/image" Target="../media/image1.png"/><Relationship Id="rId9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3.png"/><Relationship Id="rId10" Type="http://schemas.openxmlformats.org/officeDocument/2006/relationships/image" Target="../media/image53.png"/><Relationship Id="rId4" Type="http://schemas.openxmlformats.org/officeDocument/2006/relationships/image" Target="../media/image1.png"/><Relationship Id="rId9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3.png"/><Relationship Id="rId10" Type="http://schemas.openxmlformats.org/officeDocument/2006/relationships/image" Target="../media/image59.png"/><Relationship Id="rId4" Type="http://schemas.openxmlformats.org/officeDocument/2006/relationships/image" Target="../media/image1.png"/><Relationship Id="rId9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3.png"/><Relationship Id="rId10" Type="http://schemas.openxmlformats.org/officeDocument/2006/relationships/image" Target="../media/image59.png"/><Relationship Id="rId4" Type="http://schemas.openxmlformats.org/officeDocument/2006/relationships/image" Target="../media/image1.png"/><Relationship Id="rId9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3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accent6"/>
            </a:gs>
          </a:gsLst>
          <a:lin ang="5400700" scaled="0"/>
        </a:gra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30"/>
          <p:cNvGrpSpPr/>
          <p:nvPr/>
        </p:nvGrpSpPr>
        <p:grpSpPr>
          <a:xfrm flipH="1">
            <a:off x="-135701" y="3190423"/>
            <a:ext cx="2296666" cy="348210"/>
            <a:chOff x="3472550" y="2190275"/>
            <a:chExt cx="3910550" cy="592900"/>
          </a:xfrm>
        </p:grpSpPr>
        <p:sp>
          <p:nvSpPr>
            <p:cNvPr id="314" name="Google Shape;314;p30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30"/>
          <p:cNvGrpSpPr/>
          <p:nvPr/>
        </p:nvGrpSpPr>
        <p:grpSpPr>
          <a:xfrm>
            <a:off x="5762306" y="1545772"/>
            <a:ext cx="3234416" cy="490388"/>
            <a:chOff x="3472550" y="2190275"/>
            <a:chExt cx="3910550" cy="592900"/>
          </a:xfrm>
        </p:grpSpPr>
        <p:sp>
          <p:nvSpPr>
            <p:cNvPr id="308" name="Google Shape;308;p30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0" name="Google Shape;310;p30"/>
          <p:cNvSpPr txBox="1">
            <a:spLocks noGrp="1"/>
          </p:cNvSpPr>
          <p:nvPr>
            <p:ph type="ctrTitle"/>
          </p:nvPr>
        </p:nvSpPr>
        <p:spPr>
          <a:xfrm>
            <a:off x="2038950" y="1147675"/>
            <a:ext cx="5066100" cy="225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700" dirty="0"/>
              <a:t>Volcans et séismes</a:t>
            </a:r>
            <a:r>
              <a:rPr lang="en" dirty="0"/>
              <a:t> </a:t>
            </a:r>
            <a:endParaRPr dirty="0"/>
          </a:p>
        </p:txBody>
      </p:sp>
      <p:sp>
        <p:nvSpPr>
          <p:cNvPr id="311" name="Google Shape;311;p30"/>
          <p:cNvSpPr txBox="1">
            <a:spLocks noGrp="1"/>
          </p:cNvSpPr>
          <p:nvPr>
            <p:ph type="subTitle" idx="1"/>
          </p:nvPr>
        </p:nvSpPr>
        <p:spPr>
          <a:xfrm>
            <a:off x="1309255" y="3397975"/>
            <a:ext cx="6458989" cy="5012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Identifier des indices de l’activité interne ou externe de la Terre (séismes, volcans, vents, courants océaniques, etc.).</a:t>
            </a:r>
            <a:endParaRPr dirty="0"/>
          </a:p>
        </p:txBody>
      </p:sp>
      <p:sp>
        <p:nvSpPr>
          <p:cNvPr id="312" name="Google Shape;312;p30"/>
          <p:cNvSpPr/>
          <p:nvPr/>
        </p:nvSpPr>
        <p:spPr>
          <a:xfrm>
            <a:off x="0" y="413625"/>
            <a:ext cx="1775748" cy="251751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"/>
          <p:cNvSpPr txBox="1">
            <a:spLocks noGrp="1"/>
          </p:cNvSpPr>
          <p:nvPr>
            <p:ph type="subTitle" idx="1"/>
          </p:nvPr>
        </p:nvSpPr>
        <p:spPr>
          <a:xfrm>
            <a:off x="809313" y="2545305"/>
            <a:ext cx="705647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Etudier les volcans : formation, fonctionnement, signes précurseurs.</a:t>
            </a:r>
            <a:endParaRPr dirty="0"/>
          </a:p>
        </p:txBody>
      </p:sp>
      <p:sp>
        <p:nvSpPr>
          <p:cNvPr id="359" name="Google Shape;359;p34"/>
          <p:cNvSpPr txBox="1">
            <a:spLocks noGrp="1"/>
          </p:cNvSpPr>
          <p:nvPr>
            <p:ph type="title"/>
          </p:nvPr>
        </p:nvSpPr>
        <p:spPr>
          <a:xfrm>
            <a:off x="2226141" y="1149838"/>
            <a:ext cx="597603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sp>
        <p:nvSpPr>
          <p:cNvPr id="360" name="Google Shape;360;p34"/>
          <p:cNvSpPr txBox="1">
            <a:spLocks noGrp="1"/>
          </p:cNvSpPr>
          <p:nvPr>
            <p:ph type="title" idx="2"/>
          </p:nvPr>
        </p:nvSpPr>
        <p:spPr>
          <a:xfrm>
            <a:off x="941825" y="842618"/>
            <a:ext cx="1374300" cy="12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grpSp>
        <p:nvGrpSpPr>
          <p:cNvPr id="361" name="Google Shape;361;p34"/>
          <p:cNvGrpSpPr/>
          <p:nvPr/>
        </p:nvGrpSpPr>
        <p:grpSpPr>
          <a:xfrm>
            <a:off x="-5" y="3513200"/>
            <a:ext cx="9184534" cy="1782643"/>
            <a:chOff x="-5" y="3513200"/>
            <a:chExt cx="9184534" cy="1782643"/>
          </a:xfrm>
        </p:grpSpPr>
        <p:sp>
          <p:nvSpPr>
            <p:cNvPr id="362" name="Google Shape;362;p34"/>
            <p:cNvSpPr/>
            <p:nvPr/>
          </p:nvSpPr>
          <p:spPr>
            <a:xfrm>
              <a:off x="0" y="3513200"/>
              <a:ext cx="9184530" cy="1782643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rgbClr val="42A6B7">
                <a:alpha val="4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4"/>
            <p:cNvSpPr/>
            <p:nvPr/>
          </p:nvSpPr>
          <p:spPr>
            <a:xfrm flipH="1">
              <a:off x="-5" y="3735025"/>
              <a:ext cx="9184530" cy="1332272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0" y="4457698"/>
              <a:ext cx="9184257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5" name="Google Shape;365;p34"/>
          <p:cNvSpPr/>
          <p:nvPr/>
        </p:nvSpPr>
        <p:spPr>
          <a:xfrm>
            <a:off x="0" y="3048800"/>
            <a:ext cx="2006556" cy="251751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6" name="Google Shape;366;p34"/>
          <p:cNvGrpSpPr/>
          <p:nvPr/>
        </p:nvGrpSpPr>
        <p:grpSpPr>
          <a:xfrm>
            <a:off x="5815747" y="615697"/>
            <a:ext cx="2856657" cy="490388"/>
            <a:chOff x="3472550" y="2190275"/>
            <a:chExt cx="3910550" cy="592900"/>
          </a:xfrm>
        </p:grpSpPr>
        <p:sp>
          <p:nvSpPr>
            <p:cNvPr id="367" name="Google Shape;367;p34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4"/>
          <p:cNvSpPr/>
          <p:nvPr/>
        </p:nvSpPr>
        <p:spPr>
          <a:xfrm flipH="1">
            <a:off x="7520397" y="2250925"/>
            <a:ext cx="1623603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0" name="Google Shape;3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9815">
            <a:off x="-1211933" y="4004496"/>
            <a:ext cx="3850298" cy="159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26" y="4033715"/>
            <a:ext cx="1083375" cy="114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4"/>
          <p:cNvPicPr preferRelativeResize="0"/>
          <p:nvPr/>
        </p:nvPicPr>
        <p:blipFill rotWithShape="1">
          <a:blip r:embed="rId5">
            <a:alphaModFix/>
          </a:blip>
          <a:srcRect l="2020" t="-1206" r="5728" b="16860"/>
          <a:stretch/>
        </p:blipFill>
        <p:spPr>
          <a:xfrm>
            <a:off x="1528341" y="3232975"/>
            <a:ext cx="7615657" cy="194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Vesuve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2CE8FF1-FB9A-A444-0C91-B101A80E6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229" y="631761"/>
            <a:ext cx="5814925" cy="4366266"/>
          </a:xfrm>
          <a:prstGeom prst="rect">
            <a:avLst/>
          </a:prstGeom>
        </p:spPr>
      </p:pic>
      <p:grpSp>
        <p:nvGrpSpPr>
          <p:cNvPr id="12" name="Google Shape;836;p50">
            <a:extLst>
              <a:ext uri="{FF2B5EF4-FFF2-40B4-BE49-F238E27FC236}">
                <a16:creationId xmlns:a16="http://schemas.microsoft.com/office/drawing/2014/main" id="{5F3FBA00-12F2-13B5-418B-481C9808C832}"/>
              </a:ext>
            </a:extLst>
          </p:cNvPr>
          <p:cNvGrpSpPr/>
          <p:nvPr/>
        </p:nvGrpSpPr>
        <p:grpSpPr>
          <a:xfrm>
            <a:off x="3441931" y="145473"/>
            <a:ext cx="391821" cy="339689"/>
            <a:chOff x="2474200" y="3334425"/>
            <a:chExt cx="430100" cy="372875"/>
          </a:xfrm>
        </p:grpSpPr>
        <p:sp>
          <p:nvSpPr>
            <p:cNvPr id="13" name="Google Shape;837;p50">
              <a:extLst>
                <a:ext uri="{FF2B5EF4-FFF2-40B4-BE49-F238E27FC236}">
                  <a16:creationId xmlns:a16="http://schemas.microsoft.com/office/drawing/2014/main" id="{E6ED8718-A3C4-1260-2792-787AC755170C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38;p50">
              <a:extLst>
                <a:ext uri="{FF2B5EF4-FFF2-40B4-BE49-F238E27FC236}">
                  <a16:creationId xmlns:a16="http://schemas.microsoft.com/office/drawing/2014/main" id="{E349FA11-4D4E-49CF-9562-69FBEAB12627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39;p50">
              <a:extLst>
                <a:ext uri="{FF2B5EF4-FFF2-40B4-BE49-F238E27FC236}">
                  <a16:creationId xmlns:a16="http://schemas.microsoft.com/office/drawing/2014/main" id="{50CABBB8-6473-A194-2D99-CA2412496B5D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Pompei, 79 ap,JC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65F659-303A-56D5-23FF-50264C961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501" y="589881"/>
            <a:ext cx="6980921" cy="4553619"/>
          </a:xfrm>
          <a:prstGeom prst="rect">
            <a:avLst/>
          </a:prstGeom>
        </p:spPr>
      </p:pic>
      <p:grpSp>
        <p:nvGrpSpPr>
          <p:cNvPr id="4" name="Google Shape;836;p50">
            <a:extLst>
              <a:ext uri="{FF2B5EF4-FFF2-40B4-BE49-F238E27FC236}">
                <a16:creationId xmlns:a16="http://schemas.microsoft.com/office/drawing/2014/main" id="{49A93EC2-F755-E8AE-11ED-5D5EBEB300A4}"/>
              </a:ext>
            </a:extLst>
          </p:cNvPr>
          <p:cNvGrpSpPr/>
          <p:nvPr/>
        </p:nvGrpSpPr>
        <p:grpSpPr>
          <a:xfrm>
            <a:off x="2449710" y="155047"/>
            <a:ext cx="391821" cy="339689"/>
            <a:chOff x="2474200" y="3334425"/>
            <a:chExt cx="430100" cy="372875"/>
          </a:xfrm>
        </p:grpSpPr>
        <p:sp>
          <p:nvSpPr>
            <p:cNvPr id="5" name="Google Shape;837;p50">
              <a:extLst>
                <a:ext uri="{FF2B5EF4-FFF2-40B4-BE49-F238E27FC236}">
                  <a16:creationId xmlns:a16="http://schemas.microsoft.com/office/drawing/2014/main" id="{B20C7218-4BA2-9365-02F8-9359BCC6FA6C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" name="Google Shape;838;p50">
              <a:extLst>
                <a:ext uri="{FF2B5EF4-FFF2-40B4-BE49-F238E27FC236}">
                  <a16:creationId xmlns:a16="http://schemas.microsoft.com/office/drawing/2014/main" id="{6E663B88-3EE9-5B4B-B0CE-BC1DBE932FC0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" name="Google Shape;839;p50">
              <a:extLst>
                <a:ext uri="{FF2B5EF4-FFF2-40B4-BE49-F238E27FC236}">
                  <a16:creationId xmlns:a16="http://schemas.microsoft.com/office/drawing/2014/main" id="{572A3D4A-0AB7-8F30-7545-B280630ACB03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205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5"/>
          <p:cNvSpPr txBox="1">
            <a:spLocks noGrp="1"/>
          </p:cNvSpPr>
          <p:nvPr>
            <p:ph type="body" idx="1"/>
          </p:nvPr>
        </p:nvSpPr>
        <p:spPr>
          <a:xfrm>
            <a:off x="1747941" y="0"/>
            <a:ext cx="7507269" cy="738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lang="fr-FR" b="1" u="sng" dirty="0"/>
              <a:t>Surligne dans le texte ce qui te fait penser à une éruption volcanique :</a:t>
            </a:r>
            <a:endParaRPr b="1" u="sng" dirty="0"/>
          </a:p>
        </p:txBody>
      </p:sp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0E3929E-C1C9-BAB8-22FE-BA5B8E4B66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2238" y="457718"/>
            <a:ext cx="6737676" cy="46857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Recueil de représentations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0EDC1F-0D19-E534-AE32-F6E6A5A12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0" y="658104"/>
            <a:ext cx="7749267" cy="4343092"/>
          </a:xfrm>
          <a:prstGeom prst="rect">
            <a:avLst/>
          </a:prstGeom>
        </p:spPr>
      </p:pic>
      <p:sp>
        <p:nvSpPr>
          <p:cNvPr id="6" name="Google Shape;379;p35">
            <a:extLst>
              <a:ext uri="{FF2B5EF4-FFF2-40B4-BE49-F238E27FC236}">
                <a16:creationId xmlns:a16="http://schemas.microsoft.com/office/drawing/2014/main" id="{B65229CC-37F0-CC54-EB49-973D8B96900E}"/>
              </a:ext>
            </a:extLst>
          </p:cNvPr>
          <p:cNvSpPr txBox="1">
            <a:spLocks/>
          </p:cNvSpPr>
          <p:nvPr/>
        </p:nvSpPr>
        <p:spPr>
          <a:xfrm>
            <a:off x="1589538" y="1191554"/>
            <a:ext cx="7507269" cy="7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>
              <a:buClr>
                <a:srgbClr val="273D40"/>
              </a:buClr>
              <a:buSzPts val="600"/>
              <a:buFont typeface="Arial"/>
              <a:buNone/>
            </a:pPr>
            <a:r>
              <a:rPr lang="fr-FR" sz="1800" b="1" dirty="0">
                <a:solidFill>
                  <a:srgbClr val="FF0000"/>
                </a:solidFill>
              </a:rPr>
              <a:t>Dessine ce que tu penses trouver à l’intérieur d’un volcan :</a:t>
            </a:r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84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5"/>
          <p:cNvSpPr txBox="1">
            <a:spLocks noGrp="1"/>
          </p:cNvSpPr>
          <p:nvPr>
            <p:ph type="body" idx="1"/>
          </p:nvPr>
        </p:nvSpPr>
        <p:spPr>
          <a:xfrm>
            <a:off x="833855" y="303965"/>
            <a:ext cx="7507269" cy="738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lang="fr-FR" b="1" u="sng" dirty="0"/>
              <a:t>Sur ton ardoise, écris les mots de vocabulaire que tu entends dans la vidéo qui composent un volcan :</a:t>
            </a:r>
            <a:endParaRPr b="1" u="sng" dirty="0"/>
          </a:p>
        </p:txBody>
      </p:sp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6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7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5454" y="-13198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46895A-B3A2-30EB-A290-0AA18B099EDD}"/>
              </a:ext>
            </a:extLst>
          </p:cNvPr>
          <p:cNvSpPr txBox="1"/>
          <p:nvPr/>
        </p:nvSpPr>
        <p:spPr>
          <a:xfrm>
            <a:off x="4557454" y="4778638"/>
            <a:ext cx="45865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https://www.youtube.com/watch?v=EwomFjltcpo</a:t>
            </a:r>
          </a:p>
        </p:txBody>
      </p:sp>
      <p:pic>
        <p:nvPicPr>
          <p:cNvPr id="5" name="Dis moi Lucie  quest ce quun volcan ">
            <a:hlinkClick r:id="" action="ppaction://media"/>
            <a:extLst>
              <a:ext uri="{FF2B5EF4-FFF2-40B4-BE49-F238E27FC236}">
                <a16:creationId xmlns:a16="http://schemas.microsoft.com/office/drawing/2014/main" id="{A626414A-6661-BFD2-00EF-A3C18555CF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7093" y="875974"/>
            <a:ext cx="8320722" cy="3841052"/>
          </a:xfrm>
          <a:prstGeom prst="rect">
            <a:avLst/>
          </a:prstGeom>
        </p:spPr>
      </p:pic>
      <p:grpSp>
        <p:nvGrpSpPr>
          <p:cNvPr id="6" name="Google Shape;876;p50">
            <a:extLst>
              <a:ext uri="{FF2B5EF4-FFF2-40B4-BE49-F238E27FC236}">
                <a16:creationId xmlns:a16="http://schemas.microsoft.com/office/drawing/2014/main" id="{E16224F8-4089-0CBB-FFD7-2AAC92F74FFE}"/>
              </a:ext>
            </a:extLst>
          </p:cNvPr>
          <p:cNvGrpSpPr/>
          <p:nvPr/>
        </p:nvGrpSpPr>
        <p:grpSpPr>
          <a:xfrm>
            <a:off x="1948242" y="47197"/>
            <a:ext cx="416646" cy="363238"/>
            <a:chOff x="3193325" y="3993900"/>
            <a:chExt cx="457350" cy="398725"/>
          </a:xfrm>
        </p:grpSpPr>
        <p:sp>
          <p:nvSpPr>
            <p:cNvPr id="7" name="Google Shape;877;p50">
              <a:extLst>
                <a:ext uri="{FF2B5EF4-FFF2-40B4-BE49-F238E27FC236}">
                  <a16:creationId xmlns:a16="http://schemas.microsoft.com/office/drawing/2014/main" id="{379ED8F6-CA84-2AD2-59A0-DF9776435855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" name="Google Shape;878;p50">
              <a:extLst>
                <a:ext uri="{FF2B5EF4-FFF2-40B4-BE49-F238E27FC236}">
                  <a16:creationId xmlns:a16="http://schemas.microsoft.com/office/drawing/2014/main" id="{F04EE29F-C139-84D5-D062-E378ADFAD4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" name="Google Shape;879;p50">
              <a:extLst>
                <a:ext uri="{FF2B5EF4-FFF2-40B4-BE49-F238E27FC236}">
                  <a16:creationId xmlns:a16="http://schemas.microsoft.com/office/drawing/2014/main" id="{619349F0-5D90-2547-C618-5013E38708FF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880;p50">
              <a:extLst>
                <a:ext uri="{FF2B5EF4-FFF2-40B4-BE49-F238E27FC236}">
                  <a16:creationId xmlns:a16="http://schemas.microsoft.com/office/drawing/2014/main" id="{C27AF6D4-59EF-41E8-C968-553A2551EEDF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81;p50">
              <a:extLst>
                <a:ext uri="{FF2B5EF4-FFF2-40B4-BE49-F238E27FC236}">
                  <a16:creationId xmlns:a16="http://schemas.microsoft.com/office/drawing/2014/main" id="{75769364-CF2E-E4A6-94F8-E2461A8AB5E6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2;p50">
              <a:extLst>
                <a:ext uri="{FF2B5EF4-FFF2-40B4-BE49-F238E27FC236}">
                  <a16:creationId xmlns:a16="http://schemas.microsoft.com/office/drawing/2014/main" id="{0D4BFB6F-41D4-E639-DB79-0FFB92A70D5E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3;p50">
              <a:extLst>
                <a:ext uri="{FF2B5EF4-FFF2-40B4-BE49-F238E27FC236}">
                  <a16:creationId xmlns:a16="http://schemas.microsoft.com/office/drawing/2014/main" id="{05B75D92-8264-00A3-47EC-63DB0BC04A3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4;p50">
              <a:extLst>
                <a:ext uri="{FF2B5EF4-FFF2-40B4-BE49-F238E27FC236}">
                  <a16:creationId xmlns:a16="http://schemas.microsoft.com/office/drawing/2014/main" id="{3554C633-5994-FF40-274C-F69D715AA54B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5;p50">
              <a:extLst>
                <a:ext uri="{FF2B5EF4-FFF2-40B4-BE49-F238E27FC236}">
                  <a16:creationId xmlns:a16="http://schemas.microsoft.com/office/drawing/2014/main" id="{323CA250-B19B-DEA3-C4AA-8161B17FA0B3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6;p50">
              <a:extLst>
                <a:ext uri="{FF2B5EF4-FFF2-40B4-BE49-F238E27FC236}">
                  <a16:creationId xmlns:a16="http://schemas.microsoft.com/office/drawing/2014/main" id="{9A67172C-B705-16CD-624D-0A4AEE4C3B7E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7;p50">
              <a:extLst>
                <a:ext uri="{FF2B5EF4-FFF2-40B4-BE49-F238E27FC236}">
                  <a16:creationId xmlns:a16="http://schemas.microsoft.com/office/drawing/2014/main" id="{28EF605D-2F2F-F2F9-7BD6-BFEF21AB650E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58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9DAAFD-EF2B-CB3A-5059-574EC5163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1" y="1168217"/>
            <a:ext cx="4725282" cy="2980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D43080-784A-A4DB-2738-B68F3C84B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9921" y="1393223"/>
            <a:ext cx="4614079" cy="26236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6A81CB-508F-3936-3743-C6E7F3699DF3}"/>
              </a:ext>
            </a:extLst>
          </p:cNvPr>
          <p:cNvSpPr/>
          <p:nvPr/>
        </p:nvSpPr>
        <p:spPr>
          <a:xfrm>
            <a:off x="50381" y="848463"/>
            <a:ext cx="9054708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l’intérieur d’un volcan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105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2228CF8-51C8-0C3C-5CAE-0DD93FBC9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910442-6E17-84BE-8A49-29BC4EB10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216146-484D-656D-A557-E11534391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59" y="326774"/>
            <a:ext cx="6737490" cy="425008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C14ADA9C-732D-48CF-D3BA-66D31E0845B2}"/>
                  </a:ext>
                </a:extLst>
              </p14:cNvPr>
              <p14:cNvContentPartPr/>
              <p14:nvPr/>
            </p14:nvContentPartPr>
            <p14:xfrm>
              <a:off x="5535451" y="2475272"/>
              <a:ext cx="772920" cy="19584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C14ADA9C-732D-48CF-D3BA-66D31E0845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7811" y="2457272"/>
                <a:ext cx="80856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024A8209-288D-C92E-5917-FB0E2F50E082}"/>
                  </a:ext>
                </a:extLst>
              </p14:cNvPr>
              <p14:cNvContentPartPr/>
              <p14:nvPr/>
            </p14:nvContentPartPr>
            <p14:xfrm>
              <a:off x="4661371" y="1837352"/>
              <a:ext cx="1125000" cy="28188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024A8209-288D-C92E-5917-FB0E2F50E0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43371" y="1819712"/>
                <a:ext cx="116064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A52E3B2-D00A-1499-EB4A-7A231D212CD4}"/>
                  </a:ext>
                </a:extLst>
              </p14:cNvPr>
              <p14:cNvContentPartPr/>
              <p14:nvPr/>
            </p14:nvContentPartPr>
            <p14:xfrm>
              <a:off x="2799091" y="1939952"/>
              <a:ext cx="443160" cy="21924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A52E3B2-D00A-1499-EB4A-7A231D212CD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81451" y="1921952"/>
                <a:ext cx="47880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7AF7EAF0-550C-75CC-91D7-0533C8AB438C}"/>
                  </a:ext>
                </a:extLst>
              </p14:cNvPr>
              <p14:cNvContentPartPr/>
              <p14:nvPr/>
            </p14:nvContentPartPr>
            <p14:xfrm>
              <a:off x="3518731" y="3959192"/>
              <a:ext cx="1186920" cy="26352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7AF7EAF0-550C-75CC-91D7-0533C8AB43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01091" y="3941192"/>
                <a:ext cx="122256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E3E2D4BA-102C-14CD-1CFE-AF9DC35A1782}"/>
                  </a:ext>
                </a:extLst>
              </p14:cNvPr>
              <p14:cNvContentPartPr/>
              <p14:nvPr/>
            </p14:nvContentPartPr>
            <p14:xfrm>
              <a:off x="3502531" y="4011752"/>
              <a:ext cx="866160" cy="2721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E3E2D4BA-102C-14CD-1CFE-AF9DC35A178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84891" y="3994112"/>
                <a:ext cx="90180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2B7EFC57-D5A1-70C5-B5BC-0B0683230819}"/>
                  </a:ext>
                </a:extLst>
              </p14:cNvPr>
              <p14:cNvContentPartPr/>
              <p14:nvPr/>
            </p14:nvContentPartPr>
            <p14:xfrm>
              <a:off x="1435051" y="638552"/>
              <a:ext cx="1618560" cy="34668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2B7EFC57-D5A1-70C5-B5BC-0B068323081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17411" y="620912"/>
                <a:ext cx="1654200" cy="38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e 18">
            <a:extLst>
              <a:ext uri="{FF2B5EF4-FFF2-40B4-BE49-F238E27FC236}">
                <a16:creationId xmlns:a16="http://schemas.microsoft.com/office/drawing/2014/main" id="{CB8B73F9-BFA3-52C7-3685-679247AE0FA5}"/>
              </a:ext>
            </a:extLst>
          </p:cNvPr>
          <p:cNvGrpSpPr/>
          <p:nvPr/>
        </p:nvGrpSpPr>
        <p:grpSpPr>
          <a:xfrm>
            <a:off x="5067091" y="1785872"/>
            <a:ext cx="1669320" cy="571680"/>
            <a:chOff x="5067091" y="1785872"/>
            <a:chExt cx="1669320" cy="57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77A5D414-1509-627B-26C3-6FF674126A3F}"/>
                    </a:ext>
                  </a:extLst>
                </p14:cNvPr>
                <p14:cNvContentPartPr/>
                <p14:nvPr/>
              </p14:nvContentPartPr>
              <p14:xfrm>
                <a:off x="5067091" y="2090792"/>
                <a:ext cx="873720" cy="198000"/>
              </p14:xfrm>
            </p:contentPart>
          </mc:Choice>
          <mc:Fallback xmlns="">
            <p:pic>
              <p:nvPicPr>
                <p:cNvPr id="6" name="Encre 5">
                  <a:extLst>
                    <a:ext uri="{FF2B5EF4-FFF2-40B4-BE49-F238E27FC236}">
                      <a16:creationId xmlns:a16="http://schemas.microsoft.com/office/drawing/2014/main" id="{77A5D414-1509-627B-26C3-6FF674126A3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49091" y="2072792"/>
                  <a:ext cx="9093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" name="Encre 6">
                  <a:extLst>
                    <a:ext uri="{FF2B5EF4-FFF2-40B4-BE49-F238E27FC236}">
                      <a16:creationId xmlns:a16="http://schemas.microsoft.com/office/drawing/2014/main" id="{912158D3-285B-0F1E-FC1A-42B4E63DA86E}"/>
                    </a:ext>
                  </a:extLst>
                </p14:cNvPr>
                <p14:cNvContentPartPr/>
                <p14:nvPr/>
              </p14:nvContentPartPr>
              <p14:xfrm>
                <a:off x="5354731" y="2218952"/>
                <a:ext cx="321480" cy="7560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912158D3-285B-0F1E-FC1A-42B4E63DA86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36731" y="2201312"/>
                  <a:ext cx="3571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33DEB4A5-EC78-D757-3B2F-CF641E8A6E45}"/>
                    </a:ext>
                  </a:extLst>
                </p14:cNvPr>
                <p14:cNvContentPartPr/>
                <p14:nvPr/>
              </p14:nvContentPartPr>
              <p14:xfrm>
                <a:off x="5490451" y="1785872"/>
                <a:ext cx="1245960" cy="35568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33DEB4A5-EC78-D757-3B2F-CF641E8A6E4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472811" y="1767872"/>
                  <a:ext cx="128160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BE099B53-4CB0-C94F-922D-DDF59674C469}"/>
                    </a:ext>
                  </a:extLst>
                </p14:cNvPr>
                <p14:cNvContentPartPr/>
                <p14:nvPr/>
              </p14:nvContentPartPr>
              <p14:xfrm>
                <a:off x="5532931" y="1793792"/>
                <a:ext cx="1056240" cy="56376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BE099B53-4CB0-C94F-922D-DDF59674C46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15291" y="1775792"/>
                  <a:ext cx="1091880" cy="599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D50E263E-ACEE-2266-977C-72C331177F5B}"/>
              </a:ext>
            </a:extLst>
          </p:cNvPr>
          <p:cNvSpPr txBox="1"/>
          <p:nvPr/>
        </p:nvSpPr>
        <p:spPr>
          <a:xfrm>
            <a:off x="4994871" y="1995547"/>
            <a:ext cx="175140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FC34096-55A9-7528-F675-A9841CD5DA77}"/>
              </a:ext>
            </a:extLst>
          </p:cNvPr>
          <p:cNvSpPr txBox="1"/>
          <p:nvPr/>
        </p:nvSpPr>
        <p:spPr>
          <a:xfrm>
            <a:off x="5354731" y="2400159"/>
            <a:ext cx="175140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FDE8A53-E42C-9CA4-F17E-B0FB229F0463}"/>
              </a:ext>
            </a:extLst>
          </p:cNvPr>
          <p:cNvSpPr txBox="1"/>
          <p:nvPr/>
        </p:nvSpPr>
        <p:spPr>
          <a:xfrm>
            <a:off x="1335991" y="577486"/>
            <a:ext cx="175140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5170BA4-E98F-3482-0947-26EE02CB97EE}"/>
              </a:ext>
            </a:extLst>
          </p:cNvPr>
          <p:cNvSpPr txBox="1"/>
          <p:nvPr/>
        </p:nvSpPr>
        <p:spPr>
          <a:xfrm>
            <a:off x="1514559" y="1895683"/>
            <a:ext cx="175140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DDB7B63-4605-F2DF-10DD-C9910558B8F4}"/>
              </a:ext>
            </a:extLst>
          </p:cNvPr>
          <p:cNvSpPr txBox="1"/>
          <p:nvPr/>
        </p:nvSpPr>
        <p:spPr>
          <a:xfrm>
            <a:off x="3087808" y="4021708"/>
            <a:ext cx="175140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……………………..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6F27618-893E-DE1D-C678-5C7712C957F3}"/>
              </a:ext>
            </a:extLst>
          </p:cNvPr>
          <p:cNvSpPr txBox="1"/>
          <p:nvPr/>
        </p:nvSpPr>
        <p:spPr>
          <a:xfrm>
            <a:off x="5223871" y="1402808"/>
            <a:ext cx="175140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……………………..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9201B3-7AC5-42E0-7B8E-81D3D71EE2A4}"/>
              </a:ext>
            </a:extLst>
          </p:cNvPr>
          <p:cNvCxnSpPr>
            <a:cxnSpLocks/>
          </p:cNvCxnSpPr>
          <p:nvPr/>
        </p:nvCxnSpPr>
        <p:spPr>
          <a:xfrm flipH="1">
            <a:off x="4123733" y="1674061"/>
            <a:ext cx="1083758" cy="5986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429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9DAAFD-EF2B-CB3A-5059-574EC5163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1" y="1168217"/>
            <a:ext cx="4725282" cy="2980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D43080-784A-A4DB-2738-B68F3C84B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9921" y="1393223"/>
            <a:ext cx="4614079" cy="26236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6A81CB-508F-3936-3743-C6E7F3699DF3}"/>
              </a:ext>
            </a:extLst>
          </p:cNvPr>
          <p:cNvSpPr/>
          <p:nvPr/>
        </p:nvSpPr>
        <p:spPr>
          <a:xfrm>
            <a:off x="50381" y="848463"/>
            <a:ext cx="9054708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l’intérieur d’un volcan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09642AA-CD45-A697-2D37-6FD5BE4A4B93}"/>
              </a:ext>
            </a:extLst>
          </p:cNvPr>
          <p:cNvCxnSpPr>
            <a:cxnSpLocks/>
          </p:cNvCxnSpPr>
          <p:nvPr/>
        </p:nvCxnSpPr>
        <p:spPr>
          <a:xfrm>
            <a:off x="6001966" y="1979215"/>
            <a:ext cx="476655" cy="2272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75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9DAAFD-EF2B-CB3A-5059-574EC5163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1" y="1168217"/>
            <a:ext cx="4725282" cy="2980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D43080-784A-A4DB-2738-B68F3C84B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9921" y="1393223"/>
            <a:ext cx="4614079" cy="26236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6A81CB-508F-3936-3743-C6E7F3699DF3}"/>
              </a:ext>
            </a:extLst>
          </p:cNvPr>
          <p:cNvSpPr/>
          <p:nvPr/>
        </p:nvSpPr>
        <p:spPr>
          <a:xfrm>
            <a:off x="50381" y="848463"/>
            <a:ext cx="9054708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l’intérieur d’un volcan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094470C-29CA-83E0-C6FB-5D77A239C728}"/>
              </a:ext>
            </a:extLst>
          </p:cNvPr>
          <p:cNvCxnSpPr>
            <a:cxnSpLocks/>
          </p:cNvCxnSpPr>
          <p:nvPr/>
        </p:nvCxnSpPr>
        <p:spPr>
          <a:xfrm>
            <a:off x="6001966" y="2196716"/>
            <a:ext cx="452336" cy="5077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09642AA-CD45-A697-2D37-6FD5BE4A4B93}"/>
              </a:ext>
            </a:extLst>
          </p:cNvPr>
          <p:cNvCxnSpPr>
            <a:cxnSpLocks/>
          </p:cNvCxnSpPr>
          <p:nvPr/>
        </p:nvCxnSpPr>
        <p:spPr>
          <a:xfrm>
            <a:off x="6001966" y="1979215"/>
            <a:ext cx="476655" cy="2272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01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9DAAFD-EF2B-CB3A-5059-574EC5163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1" y="1168217"/>
            <a:ext cx="4725282" cy="2980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D43080-784A-A4DB-2738-B68F3C84B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9921" y="1393223"/>
            <a:ext cx="4614079" cy="26236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6A81CB-508F-3936-3743-C6E7F3699DF3}"/>
              </a:ext>
            </a:extLst>
          </p:cNvPr>
          <p:cNvSpPr/>
          <p:nvPr/>
        </p:nvSpPr>
        <p:spPr>
          <a:xfrm>
            <a:off x="50381" y="848463"/>
            <a:ext cx="9054708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l’intérieur d’un volcan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1B23CBE-C59F-47BD-AD4A-FC5A3F8AF4AB}"/>
              </a:ext>
            </a:extLst>
          </p:cNvPr>
          <p:cNvCxnSpPr>
            <a:cxnSpLocks/>
          </p:cNvCxnSpPr>
          <p:nvPr/>
        </p:nvCxnSpPr>
        <p:spPr>
          <a:xfrm flipV="1">
            <a:off x="6001966" y="1770434"/>
            <a:ext cx="452336" cy="7399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094470C-29CA-83E0-C6FB-5D77A239C728}"/>
              </a:ext>
            </a:extLst>
          </p:cNvPr>
          <p:cNvCxnSpPr>
            <a:cxnSpLocks/>
          </p:cNvCxnSpPr>
          <p:nvPr/>
        </p:nvCxnSpPr>
        <p:spPr>
          <a:xfrm>
            <a:off x="6001966" y="2196716"/>
            <a:ext cx="452336" cy="5077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09642AA-CD45-A697-2D37-6FD5BE4A4B93}"/>
              </a:ext>
            </a:extLst>
          </p:cNvPr>
          <p:cNvCxnSpPr>
            <a:cxnSpLocks/>
          </p:cNvCxnSpPr>
          <p:nvPr/>
        </p:nvCxnSpPr>
        <p:spPr>
          <a:xfrm>
            <a:off x="6001966" y="1979215"/>
            <a:ext cx="476655" cy="2272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651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9DAAFD-EF2B-CB3A-5059-574EC5163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1" y="1168217"/>
            <a:ext cx="4725282" cy="2980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D43080-784A-A4DB-2738-B68F3C84B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9921" y="1393223"/>
            <a:ext cx="4614079" cy="26236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6A81CB-508F-3936-3743-C6E7F3699DF3}"/>
              </a:ext>
            </a:extLst>
          </p:cNvPr>
          <p:cNvSpPr/>
          <p:nvPr/>
        </p:nvSpPr>
        <p:spPr>
          <a:xfrm>
            <a:off x="50381" y="848463"/>
            <a:ext cx="9054708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l’intérieur d’un volcan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1B23CBE-C59F-47BD-AD4A-FC5A3F8AF4AB}"/>
              </a:ext>
            </a:extLst>
          </p:cNvPr>
          <p:cNvCxnSpPr>
            <a:cxnSpLocks/>
          </p:cNvCxnSpPr>
          <p:nvPr/>
        </p:nvCxnSpPr>
        <p:spPr>
          <a:xfrm flipV="1">
            <a:off x="6001966" y="1770434"/>
            <a:ext cx="452336" cy="7399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B969D60-2979-B413-B567-412D8DD44FC6}"/>
              </a:ext>
            </a:extLst>
          </p:cNvPr>
          <p:cNvCxnSpPr>
            <a:cxnSpLocks/>
          </p:cNvCxnSpPr>
          <p:nvPr/>
        </p:nvCxnSpPr>
        <p:spPr>
          <a:xfrm>
            <a:off x="6001966" y="2743890"/>
            <a:ext cx="476655" cy="8100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094470C-29CA-83E0-C6FB-5D77A239C728}"/>
              </a:ext>
            </a:extLst>
          </p:cNvPr>
          <p:cNvCxnSpPr>
            <a:cxnSpLocks/>
          </p:cNvCxnSpPr>
          <p:nvPr/>
        </p:nvCxnSpPr>
        <p:spPr>
          <a:xfrm>
            <a:off x="6001966" y="2196716"/>
            <a:ext cx="452336" cy="5077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09642AA-CD45-A697-2D37-6FD5BE4A4B93}"/>
              </a:ext>
            </a:extLst>
          </p:cNvPr>
          <p:cNvCxnSpPr>
            <a:cxnSpLocks/>
          </p:cNvCxnSpPr>
          <p:nvPr/>
        </p:nvCxnSpPr>
        <p:spPr>
          <a:xfrm>
            <a:off x="6001966" y="1979215"/>
            <a:ext cx="476655" cy="2272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231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9DAAFD-EF2B-CB3A-5059-574EC5163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1" y="1168217"/>
            <a:ext cx="4725282" cy="2980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D43080-784A-A4DB-2738-B68F3C84B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9921" y="1393223"/>
            <a:ext cx="4614079" cy="26236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6A81CB-508F-3936-3743-C6E7F3699DF3}"/>
              </a:ext>
            </a:extLst>
          </p:cNvPr>
          <p:cNvSpPr/>
          <p:nvPr/>
        </p:nvSpPr>
        <p:spPr>
          <a:xfrm>
            <a:off x="50381" y="848463"/>
            <a:ext cx="9054708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l’intérieur d’un volcan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1B23CBE-C59F-47BD-AD4A-FC5A3F8AF4AB}"/>
              </a:ext>
            </a:extLst>
          </p:cNvPr>
          <p:cNvCxnSpPr>
            <a:cxnSpLocks/>
          </p:cNvCxnSpPr>
          <p:nvPr/>
        </p:nvCxnSpPr>
        <p:spPr>
          <a:xfrm flipV="1">
            <a:off x="6001966" y="1770434"/>
            <a:ext cx="452336" cy="7399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D473EFA-6DD5-008D-B046-662605F19FEE}"/>
              </a:ext>
            </a:extLst>
          </p:cNvPr>
          <p:cNvCxnSpPr>
            <a:cxnSpLocks/>
          </p:cNvCxnSpPr>
          <p:nvPr/>
        </p:nvCxnSpPr>
        <p:spPr>
          <a:xfrm flipV="1">
            <a:off x="6001966" y="2436779"/>
            <a:ext cx="476655" cy="6066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B969D60-2979-B413-B567-412D8DD44FC6}"/>
              </a:ext>
            </a:extLst>
          </p:cNvPr>
          <p:cNvCxnSpPr>
            <a:cxnSpLocks/>
          </p:cNvCxnSpPr>
          <p:nvPr/>
        </p:nvCxnSpPr>
        <p:spPr>
          <a:xfrm>
            <a:off x="6001966" y="2743890"/>
            <a:ext cx="476655" cy="8100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094470C-29CA-83E0-C6FB-5D77A239C728}"/>
              </a:ext>
            </a:extLst>
          </p:cNvPr>
          <p:cNvCxnSpPr>
            <a:cxnSpLocks/>
          </p:cNvCxnSpPr>
          <p:nvPr/>
        </p:nvCxnSpPr>
        <p:spPr>
          <a:xfrm>
            <a:off x="6001966" y="2196716"/>
            <a:ext cx="452336" cy="5077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09642AA-CD45-A697-2D37-6FD5BE4A4B93}"/>
              </a:ext>
            </a:extLst>
          </p:cNvPr>
          <p:cNvCxnSpPr>
            <a:cxnSpLocks/>
          </p:cNvCxnSpPr>
          <p:nvPr/>
        </p:nvCxnSpPr>
        <p:spPr>
          <a:xfrm>
            <a:off x="6001966" y="1979215"/>
            <a:ext cx="476655" cy="2272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205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9DAAFD-EF2B-CB3A-5059-574EC5163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1" y="1168217"/>
            <a:ext cx="4725282" cy="2980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D43080-784A-A4DB-2738-B68F3C84B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9921" y="1393223"/>
            <a:ext cx="4614079" cy="26236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6A81CB-508F-3936-3743-C6E7F3699DF3}"/>
              </a:ext>
            </a:extLst>
          </p:cNvPr>
          <p:cNvSpPr/>
          <p:nvPr/>
        </p:nvSpPr>
        <p:spPr>
          <a:xfrm>
            <a:off x="50381" y="848463"/>
            <a:ext cx="9054708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1 : l’intérieur d’un volcan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914A995-C07C-D4FF-DD82-2CDE32206D0D}"/>
              </a:ext>
            </a:extLst>
          </p:cNvPr>
          <p:cNvCxnSpPr/>
          <p:nvPr/>
        </p:nvCxnSpPr>
        <p:spPr>
          <a:xfrm flipV="1">
            <a:off x="6001966" y="3103123"/>
            <a:ext cx="500974" cy="16050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1B23CBE-C59F-47BD-AD4A-FC5A3F8AF4AB}"/>
              </a:ext>
            </a:extLst>
          </p:cNvPr>
          <p:cNvCxnSpPr>
            <a:cxnSpLocks/>
          </p:cNvCxnSpPr>
          <p:nvPr/>
        </p:nvCxnSpPr>
        <p:spPr>
          <a:xfrm flipV="1">
            <a:off x="6001966" y="1770434"/>
            <a:ext cx="452336" cy="7399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D473EFA-6DD5-008D-B046-662605F19FEE}"/>
              </a:ext>
            </a:extLst>
          </p:cNvPr>
          <p:cNvCxnSpPr>
            <a:cxnSpLocks/>
          </p:cNvCxnSpPr>
          <p:nvPr/>
        </p:nvCxnSpPr>
        <p:spPr>
          <a:xfrm flipV="1">
            <a:off x="6001966" y="2436779"/>
            <a:ext cx="476655" cy="6066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B969D60-2979-B413-B567-412D8DD44FC6}"/>
              </a:ext>
            </a:extLst>
          </p:cNvPr>
          <p:cNvCxnSpPr>
            <a:cxnSpLocks/>
          </p:cNvCxnSpPr>
          <p:nvPr/>
        </p:nvCxnSpPr>
        <p:spPr>
          <a:xfrm>
            <a:off x="6001966" y="2743890"/>
            <a:ext cx="476655" cy="8100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094470C-29CA-83E0-C6FB-5D77A239C728}"/>
              </a:ext>
            </a:extLst>
          </p:cNvPr>
          <p:cNvCxnSpPr>
            <a:cxnSpLocks/>
          </p:cNvCxnSpPr>
          <p:nvPr/>
        </p:nvCxnSpPr>
        <p:spPr>
          <a:xfrm>
            <a:off x="6001966" y="2196716"/>
            <a:ext cx="452336" cy="5077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09642AA-CD45-A697-2D37-6FD5BE4A4B93}"/>
              </a:ext>
            </a:extLst>
          </p:cNvPr>
          <p:cNvCxnSpPr>
            <a:cxnSpLocks/>
          </p:cNvCxnSpPr>
          <p:nvPr/>
        </p:nvCxnSpPr>
        <p:spPr>
          <a:xfrm>
            <a:off x="6001966" y="1979215"/>
            <a:ext cx="476655" cy="2272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841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L’intérieur d’un volcan</a:t>
            </a:r>
            <a:endParaRPr dirty="0"/>
          </a:p>
        </p:txBody>
      </p:sp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C3124A94-965C-E812-CBAF-7FEBC9F09209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EC0A19C8-0C7A-F4EA-5F86-42C4F0D50B5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A6A2DB0F-BCF8-1EF2-7228-B9797082F79E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8435E2A1-4452-7521-874B-B10A422D660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AB2FCE6F-4189-91AE-D3B5-62DA9EFEA41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4009615D-CFA2-08B1-3763-526C87534217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CA264A7E-DA83-15F6-8B19-075D04B33CD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DE5CE86C-33BE-4C12-4BF5-F14E7AE1B45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1D5F9DE2-BF37-76D6-3C10-BD8A3CF3260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6680BDCD-3E50-61A9-A246-EFF224E25DA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D96324B-F381-BBB7-6389-42CB38317B6D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ADE0D29D-24FA-4961-3817-F0E5E83158C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386158E7-92A6-2637-DAC8-84F61B59C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215" y="582123"/>
            <a:ext cx="3373487" cy="460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3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"/>
          <p:cNvSpPr txBox="1">
            <a:spLocks noGrp="1"/>
          </p:cNvSpPr>
          <p:nvPr>
            <p:ph type="subTitle" idx="1"/>
          </p:nvPr>
        </p:nvSpPr>
        <p:spPr>
          <a:xfrm>
            <a:off x="1153668" y="2261070"/>
            <a:ext cx="6278263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Connaitre les différents types de volcans.</a:t>
            </a:r>
            <a:endParaRPr dirty="0"/>
          </a:p>
        </p:txBody>
      </p:sp>
      <p:sp>
        <p:nvSpPr>
          <p:cNvPr id="359" name="Google Shape;359;p34"/>
          <p:cNvSpPr txBox="1">
            <a:spLocks noGrp="1"/>
          </p:cNvSpPr>
          <p:nvPr>
            <p:ph type="title"/>
          </p:nvPr>
        </p:nvSpPr>
        <p:spPr>
          <a:xfrm>
            <a:off x="2420694" y="1152256"/>
            <a:ext cx="597603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360" name="Google Shape;360;p34"/>
          <p:cNvSpPr txBox="1">
            <a:spLocks noGrp="1"/>
          </p:cNvSpPr>
          <p:nvPr>
            <p:ph type="title" idx="2"/>
          </p:nvPr>
        </p:nvSpPr>
        <p:spPr>
          <a:xfrm>
            <a:off x="941824" y="842618"/>
            <a:ext cx="1636005" cy="12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grpSp>
        <p:nvGrpSpPr>
          <p:cNvPr id="361" name="Google Shape;361;p34"/>
          <p:cNvGrpSpPr/>
          <p:nvPr/>
        </p:nvGrpSpPr>
        <p:grpSpPr>
          <a:xfrm>
            <a:off x="-5" y="3513200"/>
            <a:ext cx="9184534" cy="1782643"/>
            <a:chOff x="-5" y="3513200"/>
            <a:chExt cx="9184534" cy="1782643"/>
          </a:xfrm>
        </p:grpSpPr>
        <p:sp>
          <p:nvSpPr>
            <p:cNvPr id="362" name="Google Shape;362;p34"/>
            <p:cNvSpPr/>
            <p:nvPr/>
          </p:nvSpPr>
          <p:spPr>
            <a:xfrm>
              <a:off x="0" y="3513200"/>
              <a:ext cx="9184530" cy="1782643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rgbClr val="42A6B7">
                <a:alpha val="4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4"/>
            <p:cNvSpPr/>
            <p:nvPr/>
          </p:nvSpPr>
          <p:spPr>
            <a:xfrm flipH="1">
              <a:off x="-5" y="3735025"/>
              <a:ext cx="9184530" cy="1332272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0" y="4457698"/>
              <a:ext cx="9184257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5" name="Google Shape;365;p34"/>
          <p:cNvSpPr/>
          <p:nvPr/>
        </p:nvSpPr>
        <p:spPr>
          <a:xfrm>
            <a:off x="0" y="3048800"/>
            <a:ext cx="2006556" cy="251751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6" name="Google Shape;366;p34"/>
          <p:cNvGrpSpPr/>
          <p:nvPr/>
        </p:nvGrpSpPr>
        <p:grpSpPr>
          <a:xfrm>
            <a:off x="5815747" y="615697"/>
            <a:ext cx="2856657" cy="490388"/>
            <a:chOff x="3472550" y="2190275"/>
            <a:chExt cx="3910550" cy="592900"/>
          </a:xfrm>
        </p:grpSpPr>
        <p:sp>
          <p:nvSpPr>
            <p:cNvPr id="367" name="Google Shape;367;p34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4"/>
          <p:cNvSpPr/>
          <p:nvPr/>
        </p:nvSpPr>
        <p:spPr>
          <a:xfrm flipH="1">
            <a:off x="7520397" y="2250925"/>
            <a:ext cx="1623603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0" name="Google Shape;3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9815">
            <a:off x="-1211933" y="4004496"/>
            <a:ext cx="3850298" cy="159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26" y="4033715"/>
            <a:ext cx="1083375" cy="114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4"/>
          <p:cNvPicPr preferRelativeResize="0"/>
          <p:nvPr/>
        </p:nvPicPr>
        <p:blipFill rotWithShape="1">
          <a:blip r:embed="rId5">
            <a:alphaModFix/>
          </a:blip>
          <a:srcRect l="2020" t="-1206" r="5728" b="16860"/>
          <a:stretch/>
        </p:blipFill>
        <p:spPr>
          <a:xfrm>
            <a:off x="1528341" y="3232975"/>
            <a:ext cx="7615657" cy="1941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6531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Recueil de représentations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0EDC1F-0D19-E534-AE32-F6E6A5A12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0" y="658104"/>
            <a:ext cx="7749267" cy="4343092"/>
          </a:xfrm>
          <a:prstGeom prst="rect">
            <a:avLst/>
          </a:prstGeom>
        </p:spPr>
      </p:pic>
      <p:sp>
        <p:nvSpPr>
          <p:cNvPr id="6" name="Google Shape;379;p35">
            <a:extLst>
              <a:ext uri="{FF2B5EF4-FFF2-40B4-BE49-F238E27FC236}">
                <a16:creationId xmlns:a16="http://schemas.microsoft.com/office/drawing/2014/main" id="{B65229CC-37F0-CC54-EB49-973D8B96900E}"/>
              </a:ext>
            </a:extLst>
          </p:cNvPr>
          <p:cNvSpPr txBox="1">
            <a:spLocks/>
          </p:cNvSpPr>
          <p:nvPr/>
        </p:nvSpPr>
        <p:spPr>
          <a:xfrm>
            <a:off x="1589538" y="1191554"/>
            <a:ext cx="7507269" cy="7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>
              <a:buClr>
                <a:srgbClr val="273D40"/>
              </a:buClr>
              <a:buSzPts val="600"/>
              <a:buFont typeface="Arial"/>
              <a:buNone/>
            </a:pPr>
            <a:r>
              <a:rPr lang="fr-FR" sz="1800" b="1" dirty="0">
                <a:solidFill>
                  <a:srgbClr val="FF0000"/>
                </a:solidFill>
              </a:rPr>
              <a:t>A ton avis, quels sont les différents types de volcans ?</a:t>
            </a:r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6180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5FF966-0440-EE4A-E535-51BBE5334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190"/>
            <a:ext cx="4777813" cy="14662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A7B8BC-016F-8335-2460-13F0233B1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813" y="1221971"/>
            <a:ext cx="4225437" cy="3948565"/>
          </a:xfrm>
          <a:prstGeom prst="rect">
            <a:avLst/>
          </a:prstGeom>
        </p:spPr>
      </p:pic>
      <p:grpSp>
        <p:nvGrpSpPr>
          <p:cNvPr id="12" name="Google Shape;876;p50">
            <a:extLst>
              <a:ext uri="{FF2B5EF4-FFF2-40B4-BE49-F238E27FC236}">
                <a16:creationId xmlns:a16="http://schemas.microsoft.com/office/drawing/2014/main" id="{42E88148-087E-C265-5C70-A1EC8CE456FF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13" name="Google Shape;877;p50">
              <a:extLst>
                <a:ext uri="{FF2B5EF4-FFF2-40B4-BE49-F238E27FC236}">
                  <a16:creationId xmlns:a16="http://schemas.microsoft.com/office/drawing/2014/main" id="{D372C3FD-A531-6D74-E4BC-6FEA3D95F443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78;p50">
              <a:extLst>
                <a:ext uri="{FF2B5EF4-FFF2-40B4-BE49-F238E27FC236}">
                  <a16:creationId xmlns:a16="http://schemas.microsoft.com/office/drawing/2014/main" id="{3A8C9E76-02B2-DF32-061D-33DFF6BF97CF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79;p50">
              <a:extLst>
                <a:ext uri="{FF2B5EF4-FFF2-40B4-BE49-F238E27FC236}">
                  <a16:creationId xmlns:a16="http://schemas.microsoft.com/office/drawing/2014/main" id="{B3947E7A-20A8-F9F6-9634-4D1695266BA4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0;p50">
              <a:extLst>
                <a:ext uri="{FF2B5EF4-FFF2-40B4-BE49-F238E27FC236}">
                  <a16:creationId xmlns:a16="http://schemas.microsoft.com/office/drawing/2014/main" id="{635F42F2-CFAD-68B4-F212-0EDCDF880515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1;p50">
              <a:extLst>
                <a:ext uri="{FF2B5EF4-FFF2-40B4-BE49-F238E27FC236}">
                  <a16:creationId xmlns:a16="http://schemas.microsoft.com/office/drawing/2014/main" id="{EB1518A1-3AB9-A04D-2448-A39FDFDB0890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2;p50">
              <a:extLst>
                <a:ext uri="{FF2B5EF4-FFF2-40B4-BE49-F238E27FC236}">
                  <a16:creationId xmlns:a16="http://schemas.microsoft.com/office/drawing/2014/main" id="{757191A7-4283-89BE-8C1E-4FB56DF8BF30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3;p50">
              <a:extLst>
                <a:ext uri="{FF2B5EF4-FFF2-40B4-BE49-F238E27FC236}">
                  <a16:creationId xmlns:a16="http://schemas.microsoft.com/office/drawing/2014/main" id="{FE26AC5A-70BC-0040-D7DF-66191C9B4EB0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4;p50">
              <a:extLst>
                <a:ext uri="{FF2B5EF4-FFF2-40B4-BE49-F238E27FC236}">
                  <a16:creationId xmlns:a16="http://schemas.microsoft.com/office/drawing/2014/main" id="{625E9D8E-2609-71A9-F96F-B7BB3C11E876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" name="Google Shape;885;p50">
              <a:extLst>
                <a:ext uri="{FF2B5EF4-FFF2-40B4-BE49-F238E27FC236}">
                  <a16:creationId xmlns:a16="http://schemas.microsoft.com/office/drawing/2014/main" id="{ECE41DF6-6222-B6D2-5BEF-23BD96322106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2" name="Google Shape;886;p50">
              <a:extLst>
                <a:ext uri="{FF2B5EF4-FFF2-40B4-BE49-F238E27FC236}">
                  <a16:creationId xmlns:a16="http://schemas.microsoft.com/office/drawing/2014/main" id="{FC600808-EDC3-45BD-0239-F5259FADBB68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" name="Google Shape;887;p50">
              <a:extLst>
                <a:ext uri="{FF2B5EF4-FFF2-40B4-BE49-F238E27FC236}">
                  <a16:creationId xmlns:a16="http://schemas.microsoft.com/office/drawing/2014/main" id="{4D8402D2-2B5D-1626-15DB-167DA726B8D4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1386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5FF966-0440-EE4A-E535-51BBE5334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190"/>
            <a:ext cx="4777813" cy="14662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A7B8BC-016F-8335-2460-13F0233B1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813" y="1221971"/>
            <a:ext cx="4225437" cy="39485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097B4-81E8-2D55-9710-F96B6A023257}"/>
              </a:ext>
            </a:extLst>
          </p:cNvPr>
          <p:cNvSpPr txBox="1"/>
          <p:nvPr/>
        </p:nvSpPr>
        <p:spPr>
          <a:xfrm>
            <a:off x="4902741" y="4650892"/>
            <a:ext cx="22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Éruption effusive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A839A1-7338-FF08-5806-87B0B2E8E237}"/>
              </a:ext>
            </a:extLst>
          </p:cNvPr>
          <p:cNvSpPr txBox="1"/>
          <p:nvPr/>
        </p:nvSpPr>
        <p:spPr>
          <a:xfrm>
            <a:off x="6916366" y="4650892"/>
            <a:ext cx="22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Éruption explosive</a:t>
            </a:r>
          </a:p>
        </p:txBody>
      </p:sp>
      <p:grpSp>
        <p:nvGrpSpPr>
          <p:cNvPr id="4" name="Google Shape;876;p50">
            <a:extLst>
              <a:ext uri="{FF2B5EF4-FFF2-40B4-BE49-F238E27FC236}">
                <a16:creationId xmlns:a16="http://schemas.microsoft.com/office/drawing/2014/main" id="{28538A9F-85EF-B31E-B881-63DE6C27EE74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5" name="Google Shape;877;p50">
              <a:extLst>
                <a:ext uri="{FF2B5EF4-FFF2-40B4-BE49-F238E27FC236}">
                  <a16:creationId xmlns:a16="http://schemas.microsoft.com/office/drawing/2014/main" id="{1BD99B1E-1544-DB3B-D669-5D2C2C22D8EE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" name="Google Shape;878;p50">
              <a:extLst>
                <a:ext uri="{FF2B5EF4-FFF2-40B4-BE49-F238E27FC236}">
                  <a16:creationId xmlns:a16="http://schemas.microsoft.com/office/drawing/2014/main" id="{73FAEC5A-1558-1697-0C29-15DDF8C6DF7B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" name="Google Shape;879;p50">
              <a:extLst>
                <a:ext uri="{FF2B5EF4-FFF2-40B4-BE49-F238E27FC236}">
                  <a16:creationId xmlns:a16="http://schemas.microsoft.com/office/drawing/2014/main" id="{6BC2F5ED-925A-0CB1-7E04-9C0F0D9CD71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" name="Google Shape;880;p50">
              <a:extLst>
                <a:ext uri="{FF2B5EF4-FFF2-40B4-BE49-F238E27FC236}">
                  <a16:creationId xmlns:a16="http://schemas.microsoft.com/office/drawing/2014/main" id="{F0327778-53ED-336F-4F96-AF11D25846DA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881;p50">
              <a:extLst>
                <a:ext uri="{FF2B5EF4-FFF2-40B4-BE49-F238E27FC236}">
                  <a16:creationId xmlns:a16="http://schemas.microsoft.com/office/drawing/2014/main" id="{F203C39F-6F9E-88F9-1F8F-DECFBBD1AFD5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2;p50">
              <a:extLst>
                <a:ext uri="{FF2B5EF4-FFF2-40B4-BE49-F238E27FC236}">
                  <a16:creationId xmlns:a16="http://schemas.microsoft.com/office/drawing/2014/main" id="{213C9D9F-B968-F72B-8678-D88E8DAAE52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3;p50">
              <a:extLst>
                <a:ext uri="{FF2B5EF4-FFF2-40B4-BE49-F238E27FC236}">
                  <a16:creationId xmlns:a16="http://schemas.microsoft.com/office/drawing/2014/main" id="{BA468734-C6AE-6D67-4488-1BA16AD20627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4;p50">
              <a:extLst>
                <a:ext uri="{FF2B5EF4-FFF2-40B4-BE49-F238E27FC236}">
                  <a16:creationId xmlns:a16="http://schemas.microsoft.com/office/drawing/2014/main" id="{6BD9F00C-66FD-20D6-EA82-F2AB281AE4B5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5;p50">
              <a:extLst>
                <a:ext uri="{FF2B5EF4-FFF2-40B4-BE49-F238E27FC236}">
                  <a16:creationId xmlns:a16="http://schemas.microsoft.com/office/drawing/2014/main" id="{ABF69D86-A2F2-F38E-65B0-71B5C3D11C3F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6;p50">
              <a:extLst>
                <a:ext uri="{FF2B5EF4-FFF2-40B4-BE49-F238E27FC236}">
                  <a16:creationId xmlns:a16="http://schemas.microsoft.com/office/drawing/2014/main" id="{9997D5DC-B90E-2A07-1825-74F04E8B49AB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7;p50">
              <a:extLst>
                <a:ext uri="{FF2B5EF4-FFF2-40B4-BE49-F238E27FC236}">
                  <a16:creationId xmlns:a16="http://schemas.microsoft.com/office/drawing/2014/main" id="{64166306-B68E-D56B-F547-CEB8202AF61D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0921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439D07-724D-4BA5-2191-A8212D882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37472"/>
            <a:ext cx="4406653" cy="42522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429CE-9E99-07B2-37BA-42A88FF39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3060"/>
            <a:ext cx="4463935" cy="11315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B5C4E40-2D2B-7E9D-8D8B-989721A3C9CD}"/>
              </a:ext>
            </a:extLst>
          </p:cNvPr>
          <p:cNvSpPr txBox="1"/>
          <p:nvPr/>
        </p:nvSpPr>
        <p:spPr>
          <a:xfrm>
            <a:off x="304395" y="2040775"/>
            <a:ext cx="42676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quelle éruption correspond la gouache pure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 quelle éruption correspond le verre de gouache et d’eau ?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Lequel des deux mélanges coule le plus facilement ?</a:t>
            </a:r>
          </a:p>
        </p:txBody>
      </p:sp>
      <p:grpSp>
        <p:nvGrpSpPr>
          <p:cNvPr id="2" name="Google Shape;876;p50">
            <a:extLst>
              <a:ext uri="{FF2B5EF4-FFF2-40B4-BE49-F238E27FC236}">
                <a16:creationId xmlns:a16="http://schemas.microsoft.com/office/drawing/2014/main" id="{93ACED43-497B-199A-E1B6-ADFA7CF07746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4" name="Google Shape;877;p50">
              <a:extLst>
                <a:ext uri="{FF2B5EF4-FFF2-40B4-BE49-F238E27FC236}">
                  <a16:creationId xmlns:a16="http://schemas.microsoft.com/office/drawing/2014/main" id="{3C199BA7-47F0-EDC4-A3A7-544FB9A206AD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" name="Google Shape;878;p50">
              <a:extLst>
                <a:ext uri="{FF2B5EF4-FFF2-40B4-BE49-F238E27FC236}">
                  <a16:creationId xmlns:a16="http://schemas.microsoft.com/office/drawing/2014/main" id="{194E3004-AC48-4478-587F-4BA04A69B65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9;p50">
              <a:extLst>
                <a:ext uri="{FF2B5EF4-FFF2-40B4-BE49-F238E27FC236}">
                  <a16:creationId xmlns:a16="http://schemas.microsoft.com/office/drawing/2014/main" id="{79122316-F983-0E02-BBFF-44B2C86E8315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0;p50">
              <a:extLst>
                <a:ext uri="{FF2B5EF4-FFF2-40B4-BE49-F238E27FC236}">
                  <a16:creationId xmlns:a16="http://schemas.microsoft.com/office/drawing/2014/main" id="{008D4AAD-98FD-209F-FB57-1F926F4DB59E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1;p50">
              <a:extLst>
                <a:ext uri="{FF2B5EF4-FFF2-40B4-BE49-F238E27FC236}">
                  <a16:creationId xmlns:a16="http://schemas.microsoft.com/office/drawing/2014/main" id="{E3A865EC-5EC1-18F1-502D-B230C4B5AD81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2;p50">
              <a:extLst>
                <a:ext uri="{FF2B5EF4-FFF2-40B4-BE49-F238E27FC236}">
                  <a16:creationId xmlns:a16="http://schemas.microsoft.com/office/drawing/2014/main" id="{BF5C4A27-4C4C-CDD1-5498-67226B3EF083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3;p50">
              <a:extLst>
                <a:ext uri="{FF2B5EF4-FFF2-40B4-BE49-F238E27FC236}">
                  <a16:creationId xmlns:a16="http://schemas.microsoft.com/office/drawing/2014/main" id="{2E9C1E4E-0888-BAA5-9C27-0231854390DA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4;p50">
              <a:extLst>
                <a:ext uri="{FF2B5EF4-FFF2-40B4-BE49-F238E27FC236}">
                  <a16:creationId xmlns:a16="http://schemas.microsoft.com/office/drawing/2014/main" id="{177ADF3A-0392-11EF-3A52-435244EB5048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5;p50">
              <a:extLst>
                <a:ext uri="{FF2B5EF4-FFF2-40B4-BE49-F238E27FC236}">
                  <a16:creationId xmlns:a16="http://schemas.microsoft.com/office/drawing/2014/main" id="{BFF0CD7A-2335-6BAF-B096-C48EC6FDF119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6;p50">
              <a:extLst>
                <a:ext uri="{FF2B5EF4-FFF2-40B4-BE49-F238E27FC236}">
                  <a16:creationId xmlns:a16="http://schemas.microsoft.com/office/drawing/2014/main" id="{D379ED45-5D76-9714-7D6A-E3D5BF021A4C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7;p50">
              <a:extLst>
                <a:ext uri="{FF2B5EF4-FFF2-40B4-BE49-F238E27FC236}">
                  <a16:creationId xmlns:a16="http://schemas.microsoft.com/office/drawing/2014/main" id="{65087F35-7C5D-C8A3-22BF-CEECF216F76B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5569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439D07-724D-4BA5-2191-A8212D882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37472"/>
            <a:ext cx="4406653" cy="42522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429CE-9E99-07B2-37BA-42A88FF39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3060"/>
            <a:ext cx="4463935" cy="11315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B5C4E40-2D2B-7E9D-8D8B-989721A3C9CD}"/>
              </a:ext>
            </a:extLst>
          </p:cNvPr>
          <p:cNvSpPr txBox="1"/>
          <p:nvPr/>
        </p:nvSpPr>
        <p:spPr>
          <a:xfrm>
            <a:off x="304395" y="2040775"/>
            <a:ext cx="42676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quelle éruption correspond la gouache pure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 quelle éruption correspond le verre de gouache et d’eau ?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Lequel des deux mélanges coule le plus facilement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ED13DA-90D5-5B7A-9FB8-28FEF4907398}"/>
              </a:ext>
            </a:extLst>
          </p:cNvPr>
          <p:cNvSpPr txBox="1"/>
          <p:nvPr/>
        </p:nvSpPr>
        <p:spPr>
          <a:xfrm>
            <a:off x="1220822" y="2365154"/>
            <a:ext cx="22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Éruption explosive</a:t>
            </a:r>
          </a:p>
        </p:txBody>
      </p:sp>
      <p:grpSp>
        <p:nvGrpSpPr>
          <p:cNvPr id="2" name="Google Shape;876;p50">
            <a:extLst>
              <a:ext uri="{FF2B5EF4-FFF2-40B4-BE49-F238E27FC236}">
                <a16:creationId xmlns:a16="http://schemas.microsoft.com/office/drawing/2014/main" id="{BE04EE5F-9531-16A7-E1C3-3357E9C924E0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4" name="Google Shape;877;p50">
              <a:extLst>
                <a:ext uri="{FF2B5EF4-FFF2-40B4-BE49-F238E27FC236}">
                  <a16:creationId xmlns:a16="http://schemas.microsoft.com/office/drawing/2014/main" id="{ED590477-35F0-5630-32A8-625ED93D1817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" name="Google Shape;878;p50">
              <a:extLst>
                <a:ext uri="{FF2B5EF4-FFF2-40B4-BE49-F238E27FC236}">
                  <a16:creationId xmlns:a16="http://schemas.microsoft.com/office/drawing/2014/main" id="{4D00D54B-D5A4-117A-FF73-A0DB540881B2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" name="Google Shape;879;p50">
              <a:extLst>
                <a:ext uri="{FF2B5EF4-FFF2-40B4-BE49-F238E27FC236}">
                  <a16:creationId xmlns:a16="http://schemas.microsoft.com/office/drawing/2014/main" id="{E7B549A4-B3DE-1610-D4A8-94A73F8F68AD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880;p50">
              <a:extLst>
                <a:ext uri="{FF2B5EF4-FFF2-40B4-BE49-F238E27FC236}">
                  <a16:creationId xmlns:a16="http://schemas.microsoft.com/office/drawing/2014/main" id="{59CF0A1A-28ED-38F3-BBFE-6B41E3E197AE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81;p50">
              <a:extLst>
                <a:ext uri="{FF2B5EF4-FFF2-40B4-BE49-F238E27FC236}">
                  <a16:creationId xmlns:a16="http://schemas.microsoft.com/office/drawing/2014/main" id="{58AF1BC7-428A-BE01-8221-7C43297D3DBE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2;p50">
              <a:extLst>
                <a:ext uri="{FF2B5EF4-FFF2-40B4-BE49-F238E27FC236}">
                  <a16:creationId xmlns:a16="http://schemas.microsoft.com/office/drawing/2014/main" id="{203605FD-F821-8BD6-1549-908EF81C7F52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3;p50">
              <a:extLst>
                <a:ext uri="{FF2B5EF4-FFF2-40B4-BE49-F238E27FC236}">
                  <a16:creationId xmlns:a16="http://schemas.microsoft.com/office/drawing/2014/main" id="{5DE25D38-63C8-1F11-71C0-239F916E1D65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4;p50">
              <a:extLst>
                <a:ext uri="{FF2B5EF4-FFF2-40B4-BE49-F238E27FC236}">
                  <a16:creationId xmlns:a16="http://schemas.microsoft.com/office/drawing/2014/main" id="{831C0194-21CB-020F-6E6D-3E3EC7B13373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5;p50">
              <a:extLst>
                <a:ext uri="{FF2B5EF4-FFF2-40B4-BE49-F238E27FC236}">
                  <a16:creationId xmlns:a16="http://schemas.microsoft.com/office/drawing/2014/main" id="{C5FC44C3-6EEA-60E3-848D-6513C75B5322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6;p50">
              <a:extLst>
                <a:ext uri="{FF2B5EF4-FFF2-40B4-BE49-F238E27FC236}">
                  <a16:creationId xmlns:a16="http://schemas.microsoft.com/office/drawing/2014/main" id="{FEB53073-5F11-50CB-4F2B-7403F97810AB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7;p50">
              <a:extLst>
                <a:ext uri="{FF2B5EF4-FFF2-40B4-BE49-F238E27FC236}">
                  <a16:creationId xmlns:a16="http://schemas.microsoft.com/office/drawing/2014/main" id="{1953B5CD-5E60-1CAB-62B5-FF5AF90C91AE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500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439D07-724D-4BA5-2191-A8212D882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37472"/>
            <a:ext cx="4406653" cy="42522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429CE-9E99-07B2-37BA-42A88FF39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3060"/>
            <a:ext cx="4463935" cy="11315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B5C4E40-2D2B-7E9D-8D8B-989721A3C9CD}"/>
              </a:ext>
            </a:extLst>
          </p:cNvPr>
          <p:cNvSpPr txBox="1"/>
          <p:nvPr/>
        </p:nvSpPr>
        <p:spPr>
          <a:xfrm>
            <a:off x="304395" y="2040775"/>
            <a:ext cx="42676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quelle éruption correspond la gouache pure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 quelle éruption correspond le verre de gouache et d’eau ?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Lequel des deux mélanges coule le plus facilement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12FB25-9F98-352B-42EF-9F7E3F281ED3}"/>
              </a:ext>
            </a:extLst>
          </p:cNvPr>
          <p:cNvSpPr txBox="1"/>
          <p:nvPr/>
        </p:nvSpPr>
        <p:spPr>
          <a:xfrm>
            <a:off x="1220822" y="3201471"/>
            <a:ext cx="22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Éruption effusive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ED13DA-90D5-5B7A-9FB8-28FEF4907398}"/>
              </a:ext>
            </a:extLst>
          </p:cNvPr>
          <p:cNvSpPr txBox="1"/>
          <p:nvPr/>
        </p:nvSpPr>
        <p:spPr>
          <a:xfrm>
            <a:off x="1220822" y="2365154"/>
            <a:ext cx="22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Éruption explosive</a:t>
            </a:r>
          </a:p>
        </p:txBody>
      </p:sp>
      <p:grpSp>
        <p:nvGrpSpPr>
          <p:cNvPr id="2" name="Google Shape;876;p50">
            <a:extLst>
              <a:ext uri="{FF2B5EF4-FFF2-40B4-BE49-F238E27FC236}">
                <a16:creationId xmlns:a16="http://schemas.microsoft.com/office/drawing/2014/main" id="{7D421CCB-026C-6903-7F71-0110D8CA6AA0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4" name="Google Shape;877;p50">
              <a:extLst>
                <a:ext uri="{FF2B5EF4-FFF2-40B4-BE49-F238E27FC236}">
                  <a16:creationId xmlns:a16="http://schemas.microsoft.com/office/drawing/2014/main" id="{B5CCC32A-743A-E62D-F0A1-C9BBC949C1F3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" name="Google Shape;878;p50">
              <a:extLst>
                <a:ext uri="{FF2B5EF4-FFF2-40B4-BE49-F238E27FC236}">
                  <a16:creationId xmlns:a16="http://schemas.microsoft.com/office/drawing/2014/main" id="{7CF41D9B-BF8D-1620-942E-4157E6F9AF7B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879;p50">
              <a:extLst>
                <a:ext uri="{FF2B5EF4-FFF2-40B4-BE49-F238E27FC236}">
                  <a16:creationId xmlns:a16="http://schemas.microsoft.com/office/drawing/2014/main" id="{03D78754-A937-56B3-8295-DFBEC0EDE497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80;p50">
              <a:extLst>
                <a:ext uri="{FF2B5EF4-FFF2-40B4-BE49-F238E27FC236}">
                  <a16:creationId xmlns:a16="http://schemas.microsoft.com/office/drawing/2014/main" id="{7C763CC7-9AAD-851C-A8F7-5DDAFBC991E8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1;p50">
              <a:extLst>
                <a:ext uri="{FF2B5EF4-FFF2-40B4-BE49-F238E27FC236}">
                  <a16:creationId xmlns:a16="http://schemas.microsoft.com/office/drawing/2014/main" id="{E2E7C20C-13B0-0D10-C795-996A2E85232E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2;p50">
              <a:extLst>
                <a:ext uri="{FF2B5EF4-FFF2-40B4-BE49-F238E27FC236}">
                  <a16:creationId xmlns:a16="http://schemas.microsoft.com/office/drawing/2014/main" id="{A4C1BB65-9D3F-BE72-DFE1-63C4909C74CD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3;p50">
              <a:extLst>
                <a:ext uri="{FF2B5EF4-FFF2-40B4-BE49-F238E27FC236}">
                  <a16:creationId xmlns:a16="http://schemas.microsoft.com/office/drawing/2014/main" id="{4CE02788-10F4-6F3D-ACFC-615023DF3397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4;p50">
              <a:extLst>
                <a:ext uri="{FF2B5EF4-FFF2-40B4-BE49-F238E27FC236}">
                  <a16:creationId xmlns:a16="http://schemas.microsoft.com/office/drawing/2014/main" id="{3F1564D4-47DE-E0D8-8809-D6D167B53A04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5;p50">
              <a:extLst>
                <a:ext uri="{FF2B5EF4-FFF2-40B4-BE49-F238E27FC236}">
                  <a16:creationId xmlns:a16="http://schemas.microsoft.com/office/drawing/2014/main" id="{ACD4B74F-F9F4-D122-54B0-BFF1FA7A6CA6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6;p50">
              <a:extLst>
                <a:ext uri="{FF2B5EF4-FFF2-40B4-BE49-F238E27FC236}">
                  <a16:creationId xmlns:a16="http://schemas.microsoft.com/office/drawing/2014/main" id="{FE0B75A2-692E-081B-EA90-A6A08FB65A66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7;p50">
              <a:extLst>
                <a:ext uri="{FF2B5EF4-FFF2-40B4-BE49-F238E27FC236}">
                  <a16:creationId xmlns:a16="http://schemas.microsoft.com/office/drawing/2014/main" id="{F2C25E1D-AE0C-55B9-1C46-0CD89A1B05FC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229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439D07-724D-4BA5-2191-A8212D882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37472"/>
            <a:ext cx="4406653" cy="42522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429CE-9E99-07B2-37BA-42A88FF39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3060"/>
            <a:ext cx="4463935" cy="11315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B5C4E40-2D2B-7E9D-8D8B-989721A3C9CD}"/>
              </a:ext>
            </a:extLst>
          </p:cNvPr>
          <p:cNvSpPr txBox="1"/>
          <p:nvPr/>
        </p:nvSpPr>
        <p:spPr>
          <a:xfrm>
            <a:off x="304395" y="2040775"/>
            <a:ext cx="42676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quelle éruption correspond la gouache pure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 quelle éruption correspond le verre de gouache et d’eau ?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Lequel des deux mélanges coule le plus facilement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12FB25-9F98-352B-42EF-9F7E3F281ED3}"/>
              </a:ext>
            </a:extLst>
          </p:cNvPr>
          <p:cNvSpPr txBox="1"/>
          <p:nvPr/>
        </p:nvSpPr>
        <p:spPr>
          <a:xfrm>
            <a:off x="1220822" y="3201471"/>
            <a:ext cx="22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Éruption effusive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ED13DA-90D5-5B7A-9FB8-28FEF4907398}"/>
              </a:ext>
            </a:extLst>
          </p:cNvPr>
          <p:cNvSpPr txBox="1"/>
          <p:nvPr/>
        </p:nvSpPr>
        <p:spPr>
          <a:xfrm>
            <a:off x="1220822" y="2365154"/>
            <a:ext cx="22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Éruption explosive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DC2035-9C95-8677-4845-0A0CAD72AE69}"/>
              </a:ext>
            </a:extLst>
          </p:cNvPr>
          <p:cNvSpPr txBox="1"/>
          <p:nvPr/>
        </p:nvSpPr>
        <p:spPr>
          <a:xfrm>
            <a:off x="463965" y="4007870"/>
            <a:ext cx="4536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La gouache et l’eau : éruption effusive</a:t>
            </a:r>
          </a:p>
        </p:txBody>
      </p:sp>
      <p:grpSp>
        <p:nvGrpSpPr>
          <p:cNvPr id="2" name="Google Shape;876;p50">
            <a:extLst>
              <a:ext uri="{FF2B5EF4-FFF2-40B4-BE49-F238E27FC236}">
                <a16:creationId xmlns:a16="http://schemas.microsoft.com/office/drawing/2014/main" id="{AB38166A-12E9-23D6-E761-43E08FFA89B5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4" name="Google Shape;877;p50">
              <a:extLst>
                <a:ext uri="{FF2B5EF4-FFF2-40B4-BE49-F238E27FC236}">
                  <a16:creationId xmlns:a16="http://schemas.microsoft.com/office/drawing/2014/main" id="{F6F3C045-220A-E565-1004-9E32B5B55351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" name="Google Shape;878;p50">
              <a:extLst>
                <a:ext uri="{FF2B5EF4-FFF2-40B4-BE49-F238E27FC236}">
                  <a16:creationId xmlns:a16="http://schemas.microsoft.com/office/drawing/2014/main" id="{079CC106-AAAA-E219-4D2E-6E964413F565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9;p50">
              <a:extLst>
                <a:ext uri="{FF2B5EF4-FFF2-40B4-BE49-F238E27FC236}">
                  <a16:creationId xmlns:a16="http://schemas.microsoft.com/office/drawing/2014/main" id="{03FAB5B3-F901-ACBE-F838-AD89175B0D7B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0;p50">
              <a:extLst>
                <a:ext uri="{FF2B5EF4-FFF2-40B4-BE49-F238E27FC236}">
                  <a16:creationId xmlns:a16="http://schemas.microsoft.com/office/drawing/2014/main" id="{BFBE5019-0717-EBCE-3D6D-4EB787C61FF6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1;p50">
              <a:extLst>
                <a:ext uri="{FF2B5EF4-FFF2-40B4-BE49-F238E27FC236}">
                  <a16:creationId xmlns:a16="http://schemas.microsoft.com/office/drawing/2014/main" id="{D4DF362D-AED9-DC34-C28C-1B4D3B32EAE3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2;p50">
              <a:extLst>
                <a:ext uri="{FF2B5EF4-FFF2-40B4-BE49-F238E27FC236}">
                  <a16:creationId xmlns:a16="http://schemas.microsoft.com/office/drawing/2014/main" id="{E4BD8029-2464-502A-78CD-F34DDD90A487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3;p50">
              <a:extLst>
                <a:ext uri="{FF2B5EF4-FFF2-40B4-BE49-F238E27FC236}">
                  <a16:creationId xmlns:a16="http://schemas.microsoft.com/office/drawing/2014/main" id="{6EE9B837-2808-4000-5383-2C05C9865DAB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4;p50">
              <a:extLst>
                <a:ext uri="{FF2B5EF4-FFF2-40B4-BE49-F238E27FC236}">
                  <a16:creationId xmlns:a16="http://schemas.microsoft.com/office/drawing/2014/main" id="{218530DA-E5E9-8489-AB3F-4E4E5D007E7C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5;p50">
              <a:extLst>
                <a:ext uri="{FF2B5EF4-FFF2-40B4-BE49-F238E27FC236}">
                  <a16:creationId xmlns:a16="http://schemas.microsoft.com/office/drawing/2014/main" id="{A8933FE7-C232-C772-C19F-66CA8A1AF898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6;p50">
              <a:extLst>
                <a:ext uri="{FF2B5EF4-FFF2-40B4-BE49-F238E27FC236}">
                  <a16:creationId xmlns:a16="http://schemas.microsoft.com/office/drawing/2014/main" id="{1805D2E8-E5DD-8C7A-A50C-39D1CA80C2F2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7;p50">
              <a:extLst>
                <a:ext uri="{FF2B5EF4-FFF2-40B4-BE49-F238E27FC236}">
                  <a16:creationId xmlns:a16="http://schemas.microsoft.com/office/drawing/2014/main" id="{9A84FF08-3B2B-B651-899F-949368A69F7B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9632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volcans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6B19C3-AC7F-F349-A734-5504C45EF30D}"/>
              </a:ext>
            </a:extLst>
          </p:cNvPr>
          <p:cNvSpPr txBox="1"/>
          <p:nvPr/>
        </p:nvSpPr>
        <p:spPr>
          <a:xfrm>
            <a:off x="2607831" y="1623400"/>
            <a:ext cx="48516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https://www.youtube.com/watch?v=q3H0un6dDKE</a:t>
            </a:r>
          </a:p>
        </p:txBody>
      </p:sp>
      <p:grpSp>
        <p:nvGrpSpPr>
          <p:cNvPr id="5" name="Google Shape;876;p50">
            <a:extLst>
              <a:ext uri="{FF2B5EF4-FFF2-40B4-BE49-F238E27FC236}">
                <a16:creationId xmlns:a16="http://schemas.microsoft.com/office/drawing/2014/main" id="{ADEE508F-DF4F-C999-4F65-DE2CB88FBD0A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6" name="Google Shape;877;p50">
              <a:extLst>
                <a:ext uri="{FF2B5EF4-FFF2-40B4-BE49-F238E27FC236}">
                  <a16:creationId xmlns:a16="http://schemas.microsoft.com/office/drawing/2014/main" id="{40DAC9E7-ADED-9EA7-8B2B-327E4A6B023D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" name="Google Shape;878;p50">
              <a:extLst>
                <a:ext uri="{FF2B5EF4-FFF2-40B4-BE49-F238E27FC236}">
                  <a16:creationId xmlns:a16="http://schemas.microsoft.com/office/drawing/2014/main" id="{BE641BD8-19E8-895C-306D-83205E05BC0C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" name="Google Shape;879;p50">
              <a:extLst>
                <a:ext uri="{FF2B5EF4-FFF2-40B4-BE49-F238E27FC236}">
                  <a16:creationId xmlns:a16="http://schemas.microsoft.com/office/drawing/2014/main" id="{CB72917C-4581-87C8-FF44-B42998C3F2B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880;p50">
              <a:extLst>
                <a:ext uri="{FF2B5EF4-FFF2-40B4-BE49-F238E27FC236}">
                  <a16:creationId xmlns:a16="http://schemas.microsoft.com/office/drawing/2014/main" id="{A777D86F-40FD-6E3C-418E-239C70A0D71D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1;p50">
              <a:extLst>
                <a:ext uri="{FF2B5EF4-FFF2-40B4-BE49-F238E27FC236}">
                  <a16:creationId xmlns:a16="http://schemas.microsoft.com/office/drawing/2014/main" id="{F0FE5A30-705C-CEB6-960F-69082C3464DE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2;p50">
              <a:extLst>
                <a:ext uri="{FF2B5EF4-FFF2-40B4-BE49-F238E27FC236}">
                  <a16:creationId xmlns:a16="http://schemas.microsoft.com/office/drawing/2014/main" id="{2ED78EF0-EDF6-B311-39DD-8DA03E8A818C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3;p50">
              <a:extLst>
                <a:ext uri="{FF2B5EF4-FFF2-40B4-BE49-F238E27FC236}">
                  <a16:creationId xmlns:a16="http://schemas.microsoft.com/office/drawing/2014/main" id="{B0DEAEA7-504F-01E4-3789-1E7783C55034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4;p50">
              <a:extLst>
                <a:ext uri="{FF2B5EF4-FFF2-40B4-BE49-F238E27FC236}">
                  <a16:creationId xmlns:a16="http://schemas.microsoft.com/office/drawing/2014/main" id="{E464AB3C-0D5E-15A4-78F8-59B79CC8DFE6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5;p50">
              <a:extLst>
                <a:ext uri="{FF2B5EF4-FFF2-40B4-BE49-F238E27FC236}">
                  <a16:creationId xmlns:a16="http://schemas.microsoft.com/office/drawing/2014/main" id="{E35F2D31-4D33-EFBF-C082-5C67EC98FB7F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6;p50">
              <a:extLst>
                <a:ext uri="{FF2B5EF4-FFF2-40B4-BE49-F238E27FC236}">
                  <a16:creationId xmlns:a16="http://schemas.microsoft.com/office/drawing/2014/main" id="{51A79E7E-1200-403C-17B4-93EE3570B901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7;p50">
              <a:extLst>
                <a:ext uri="{FF2B5EF4-FFF2-40B4-BE49-F238E27FC236}">
                  <a16:creationId xmlns:a16="http://schemas.microsoft.com/office/drawing/2014/main" id="{01943F3A-47D2-880F-1B22-84BC5F4E2E74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6662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types de volcan</a:t>
            </a:r>
            <a:endParaRPr dirty="0"/>
          </a:p>
        </p:txBody>
      </p:sp>
      <p:sp>
        <p:nvSpPr>
          <p:cNvPr id="405" name="Google Shape;405;p36"/>
          <p:cNvSpPr/>
          <p:nvPr/>
        </p:nvSpPr>
        <p:spPr>
          <a:xfrm>
            <a:off x="7756075" y="884475"/>
            <a:ext cx="1387852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84E1E5-3566-2C45-E603-BBE175D38F16}"/>
              </a:ext>
            </a:extLst>
          </p:cNvPr>
          <p:cNvSpPr/>
          <p:nvPr/>
        </p:nvSpPr>
        <p:spPr>
          <a:xfrm>
            <a:off x="164635" y="790295"/>
            <a:ext cx="8814729" cy="402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2</a:t>
            </a:r>
            <a:r>
              <a:rPr lang="fr-FR" sz="1800" kern="1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les diff</a:t>
            </a:r>
            <a:r>
              <a:rPr lang="fr-FR" sz="1800" kern="1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é</a:t>
            </a: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rents types de volcans </a:t>
            </a:r>
            <a:endParaRPr lang="fr-FR" sz="11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19D754-5E5C-8C33-595F-C7657C481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79" y="1215957"/>
            <a:ext cx="8847665" cy="40802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98DF21-71FE-D32B-E66F-F483FB306279}"/>
              </a:ext>
            </a:extLst>
          </p:cNvPr>
          <p:cNvSpPr txBox="1"/>
          <p:nvPr/>
        </p:nvSpPr>
        <p:spPr>
          <a:xfrm>
            <a:off x="192779" y="884475"/>
            <a:ext cx="9005834" cy="4409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FF0000"/>
                </a:solidFill>
              </a:rPr>
              <a:t>Il y a deux types de volcans :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FF0000"/>
                </a:solidFill>
              </a:rPr>
              <a:t>-Les volcans </a:t>
            </a:r>
            <a:r>
              <a:rPr lang="fr-FR" sz="2400" b="1" u="sng" dirty="0">
                <a:solidFill>
                  <a:srgbClr val="FF0000"/>
                </a:solidFill>
              </a:rPr>
              <a:t>à éruptions effusives </a:t>
            </a:r>
            <a:r>
              <a:rPr lang="fr-FR" sz="2400" dirty="0">
                <a:solidFill>
                  <a:srgbClr val="FF0000"/>
                </a:solidFill>
              </a:rPr>
              <a:t>: la lave est fluide et coule le long des pentes du volcan. Ce sont </a:t>
            </a:r>
            <a:r>
              <a:rPr lang="fr-FR" sz="2400" b="1" u="sng" dirty="0">
                <a:solidFill>
                  <a:srgbClr val="FF0000"/>
                </a:solidFill>
              </a:rPr>
              <a:t>les volcans rouges.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FF0000"/>
                </a:solidFill>
              </a:rPr>
              <a:t>-Les volcans à </a:t>
            </a:r>
            <a:r>
              <a:rPr lang="fr-FR" sz="2400" b="1" u="sng" dirty="0">
                <a:solidFill>
                  <a:srgbClr val="FF0000"/>
                </a:solidFill>
              </a:rPr>
              <a:t>éruptions explosives </a:t>
            </a:r>
            <a:r>
              <a:rPr lang="fr-FR" sz="2400" dirty="0">
                <a:solidFill>
                  <a:srgbClr val="FF0000"/>
                </a:solidFill>
              </a:rPr>
              <a:t>: la lave est visqueuse, elle coule moins, ce qui provoque des jets de cendres. Ils sont dangereux. Ce sont </a:t>
            </a:r>
            <a:r>
              <a:rPr lang="fr-FR" sz="2400" b="1" u="sng" dirty="0">
                <a:solidFill>
                  <a:srgbClr val="FF0000"/>
                </a:solidFill>
              </a:rPr>
              <a:t>les volcans gris.</a:t>
            </a:r>
          </a:p>
        </p:txBody>
      </p:sp>
      <p:grpSp>
        <p:nvGrpSpPr>
          <p:cNvPr id="5" name="Google Shape;876;p50">
            <a:extLst>
              <a:ext uri="{FF2B5EF4-FFF2-40B4-BE49-F238E27FC236}">
                <a16:creationId xmlns:a16="http://schemas.microsoft.com/office/drawing/2014/main" id="{06C58DB7-ECE2-01F7-B685-EF721EA8462E}"/>
              </a:ext>
            </a:extLst>
          </p:cNvPr>
          <p:cNvGrpSpPr/>
          <p:nvPr/>
        </p:nvGrpSpPr>
        <p:grpSpPr>
          <a:xfrm>
            <a:off x="1948242" y="157953"/>
            <a:ext cx="416646" cy="363238"/>
            <a:chOff x="3193325" y="3993900"/>
            <a:chExt cx="457350" cy="398725"/>
          </a:xfrm>
        </p:grpSpPr>
        <p:sp>
          <p:nvSpPr>
            <p:cNvPr id="6" name="Google Shape;877;p50">
              <a:extLst>
                <a:ext uri="{FF2B5EF4-FFF2-40B4-BE49-F238E27FC236}">
                  <a16:creationId xmlns:a16="http://schemas.microsoft.com/office/drawing/2014/main" id="{43B375B2-C7E7-D990-7BC9-084EC8551C14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" name="Google Shape;878;p50">
              <a:extLst>
                <a:ext uri="{FF2B5EF4-FFF2-40B4-BE49-F238E27FC236}">
                  <a16:creationId xmlns:a16="http://schemas.microsoft.com/office/drawing/2014/main" id="{A4E13855-58CE-2382-C8B3-AE0CACE843C9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" name="Google Shape;879;p50">
              <a:extLst>
                <a:ext uri="{FF2B5EF4-FFF2-40B4-BE49-F238E27FC236}">
                  <a16:creationId xmlns:a16="http://schemas.microsoft.com/office/drawing/2014/main" id="{E1BBCDB2-160A-95E3-C2A4-C9D59E14B9B4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880;p50">
              <a:extLst>
                <a:ext uri="{FF2B5EF4-FFF2-40B4-BE49-F238E27FC236}">
                  <a16:creationId xmlns:a16="http://schemas.microsoft.com/office/drawing/2014/main" id="{578D2EB9-4A98-8ADC-B6B3-44DBD7037E96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81;p50">
              <a:extLst>
                <a:ext uri="{FF2B5EF4-FFF2-40B4-BE49-F238E27FC236}">
                  <a16:creationId xmlns:a16="http://schemas.microsoft.com/office/drawing/2014/main" id="{E0481926-1DA9-6AFC-81C0-9150457C2982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2;p50">
              <a:extLst>
                <a:ext uri="{FF2B5EF4-FFF2-40B4-BE49-F238E27FC236}">
                  <a16:creationId xmlns:a16="http://schemas.microsoft.com/office/drawing/2014/main" id="{10255080-F876-44CA-BBF3-E0D526BFBCC1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3;p50">
              <a:extLst>
                <a:ext uri="{FF2B5EF4-FFF2-40B4-BE49-F238E27FC236}">
                  <a16:creationId xmlns:a16="http://schemas.microsoft.com/office/drawing/2014/main" id="{4CC5D795-7D4F-4F87-7CF3-B71479B69E0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4;p50">
              <a:extLst>
                <a:ext uri="{FF2B5EF4-FFF2-40B4-BE49-F238E27FC236}">
                  <a16:creationId xmlns:a16="http://schemas.microsoft.com/office/drawing/2014/main" id="{A4377494-F98D-66A2-0E1C-3CAF3DBA3033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5;p50">
              <a:extLst>
                <a:ext uri="{FF2B5EF4-FFF2-40B4-BE49-F238E27FC236}">
                  <a16:creationId xmlns:a16="http://schemas.microsoft.com/office/drawing/2014/main" id="{D068E0F1-899D-0000-B156-FBDAB6B04843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6;p50">
              <a:extLst>
                <a:ext uri="{FF2B5EF4-FFF2-40B4-BE49-F238E27FC236}">
                  <a16:creationId xmlns:a16="http://schemas.microsoft.com/office/drawing/2014/main" id="{752601B6-6438-F557-261B-B03A4D31D32B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7;p50">
              <a:extLst>
                <a:ext uri="{FF2B5EF4-FFF2-40B4-BE49-F238E27FC236}">
                  <a16:creationId xmlns:a16="http://schemas.microsoft.com/office/drawing/2014/main" id="{9FB789E8-F772-476E-68F0-1BF94CF2E4B5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329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"/>
          <p:cNvSpPr txBox="1">
            <a:spLocks noGrp="1"/>
          </p:cNvSpPr>
          <p:nvPr>
            <p:ph type="subTitle" idx="1"/>
          </p:nvPr>
        </p:nvSpPr>
        <p:spPr>
          <a:xfrm>
            <a:off x="809313" y="2278303"/>
            <a:ext cx="6750054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Prendre conscience de la structure du globe (plaques tectoniques).</a:t>
            </a:r>
            <a:endParaRPr dirty="0"/>
          </a:p>
        </p:txBody>
      </p:sp>
      <p:sp>
        <p:nvSpPr>
          <p:cNvPr id="359" name="Google Shape;359;p34"/>
          <p:cNvSpPr txBox="1">
            <a:spLocks noGrp="1"/>
          </p:cNvSpPr>
          <p:nvPr>
            <p:ph type="title"/>
          </p:nvPr>
        </p:nvSpPr>
        <p:spPr>
          <a:xfrm>
            <a:off x="2226141" y="1149838"/>
            <a:ext cx="597603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Où se situent les volcans</a:t>
            </a:r>
            <a:endParaRPr dirty="0"/>
          </a:p>
        </p:txBody>
      </p:sp>
      <p:sp>
        <p:nvSpPr>
          <p:cNvPr id="360" name="Google Shape;360;p34"/>
          <p:cNvSpPr txBox="1">
            <a:spLocks noGrp="1"/>
          </p:cNvSpPr>
          <p:nvPr>
            <p:ph type="title" idx="2"/>
          </p:nvPr>
        </p:nvSpPr>
        <p:spPr>
          <a:xfrm>
            <a:off x="941825" y="842618"/>
            <a:ext cx="1374300" cy="12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grpSp>
        <p:nvGrpSpPr>
          <p:cNvPr id="361" name="Google Shape;361;p34"/>
          <p:cNvGrpSpPr/>
          <p:nvPr/>
        </p:nvGrpSpPr>
        <p:grpSpPr>
          <a:xfrm>
            <a:off x="-5" y="3513200"/>
            <a:ext cx="9184534" cy="1782643"/>
            <a:chOff x="-5" y="3513200"/>
            <a:chExt cx="9184534" cy="1782643"/>
          </a:xfrm>
        </p:grpSpPr>
        <p:sp>
          <p:nvSpPr>
            <p:cNvPr id="362" name="Google Shape;362;p34"/>
            <p:cNvSpPr/>
            <p:nvPr/>
          </p:nvSpPr>
          <p:spPr>
            <a:xfrm>
              <a:off x="0" y="3513200"/>
              <a:ext cx="9184530" cy="1782643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rgbClr val="42A6B7">
                <a:alpha val="4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4"/>
            <p:cNvSpPr/>
            <p:nvPr/>
          </p:nvSpPr>
          <p:spPr>
            <a:xfrm flipH="1">
              <a:off x="-5" y="3735025"/>
              <a:ext cx="9184530" cy="1332272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0" y="4457698"/>
              <a:ext cx="9184257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5" name="Google Shape;365;p34"/>
          <p:cNvSpPr/>
          <p:nvPr/>
        </p:nvSpPr>
        <p:spPr>
          <a:xfrm>
            <a:off x="0" y="3048800"/>
            <a:ext cx="2006556" cy="251751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6" name="Google Shape;366;p34"/>
          <p:cNvGrpSpPr/>
          <p:nvPr/>
        </p:nvGrpSpPr>
        <p:grpSpPr>
          <a:xfrm>
            <a:off x="5815747" y="615697"/>
            <a:ext cx="2856657" cy="490388"/>
            <a:chOff x="3472550" y="2190275"/>
            <a:chExt cx="3910550" cy="592900"/>
          </a:xfrm>
        </p:grpSpPr>
        <p:sp>
          <p:nvSpPr>
            <p:cNvPr id="367" name="Google Shape;367;p34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4"/>
          <p:cNvSpPr/>
          <p:nvPr/>
        </p:nvSpPr>
        <p:spPr>
          <a:xfrm flipH="1">
            <a:off x="7520397" y="2250925"/>
            <a:ext cx="1623603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0" name="Google Shape;3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9815">
            <a:off x="-1211933" y="4004496"/>
            <a:ext cx="3850298" cy="159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26" y="4033715"/>
            <a:ext cx="1083375" cy="114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4"/>
          <p:cNvPicPr preferRelativeResize="0"/>
          <p:nvPr/>
        </p:nvPicPr>
        <p:blipFill rotWithShape="1">
          <a:blip r:embed="rId5">
            <a:alphaModFix/>
          </a:blip>
          <a:srcRect l="2020" t="-1206" r="5728" b="16860"/>
          <a:stretch/>
        </p:blipFill>
        <p:spPr>
          <a:xfrm>
            <a:off x="1528341" y="3232975"/>
            <a:ext cx="7615657" cy="1941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0954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39"/>
          <p:cNvGrpSpPr/>
          <p:nvPr/>
        </p:nvGrpSpPr>
        <p:grpSpPr>
          <a:xfrm>
            <a:off x="6261457" y="786225"/>
            <a:ext cx="2576226" cy="555015"/>
            <a:chOff x="3497150" y="2889775"/>
            <a:chExt cx="2517075" cy="542325"/>
          </a:xfrm>
        </p:grpSpPr>
        <p:sp>
          <p:nvSpPr>
            <p:cNvPr id="503" name="Google Shape;503;p39"/>
            <p:cNvSpPr/>
            <p:nvPr/>
          </p:nvSpPr>
          <p:spPr>
            <a:xfrm>
              <a:off x="3497150" y="2889775"/>
              <a:ext cx="2517075" cy="542325"/>
            </a:xfrm>
            <a:custGeom>
              <a:avLst/>
              <a:gdLst/>
              <a:ahLst/>
              <a:cxnLst/>
              <a:rect l="l" t="t" r="r" b="b"/>
              <a:pathLst>
                <a:path w="100683" h="21693" extrusionOk="0">
                  <a:moveTo>
                    <a:pt x="72697" y="0"/>
                  </a:moveTo>
                  <a:cubicBezTo>
                    <a:pt x="71769" y="0"/>
                    <a:pt x="70848" y="102"/>
                    <a:pt x="69940" y="346"/>
                  </a:cubicBezTo>
                  <a:cubicBezTo>
                    <a:pt x="65486" y="1476"/>
                    <a:pt x="62616" y="5482"/>
                    <a:pt x="59668" y="8956"/>
                  </a:cubicBezTo>
                  <a:cubicBezTo>
                    <a:pt x="59215" y="9482"/>
                    <a:pt x="58689" y="10014"/>
                    <a:pt x="58006" y="10165"/>
                  </a:cubicBezTo>
                  <a:cubicBezTo>
                    <a:pt x="57848" y="10203"/>
                    <a:pt x="57696" y="10220"/>
                    <a:pt x="57549" y="10220"/>
                  </a:cubicBezTo>
                  <a:cubicBezTo>
                    <a:pt x="55941" y="10220"/>
                    <a:pt x="54943" y="8093"/>
                    <a:pt x="53625" y="6914"/>
                  </a:cubicBezTo>
                  <a:cubicBezTo>
                    <a:pt x="52704" y="6111"/>
                    <a:pt x="51503" y="5777"/>
                    <a:pt x="50263" y="5777"/>
                  </a:cubicBezTo>
                  <a:cubicBezTo>
                    <a:pt x="49171" y="5777"/>
                    <a:pt x="48048" y="6036"/>
                    <a:pt x="47058" y="6461"/>
                  </a:cubicBezTo>
                  <a:cubicBezTo>
                    <a:pt x="44943" y="7367"/>
                    <a:pt x="43130" y="8878"/>
                    <a:pt x="41015" y="9862"/>
                  </a:cubicBezTo>
                  <a:cubicBezTo>
                    <a:pt x="38145" y="11294"/>
                    <a:pt x="34894" y="11597"/>
                    <a:pt x="31722" y="12050"/>
                  </a:cubicBezTo>
                  <a:cubicBezTo>
                    <a:pt x="26967" y="12733"/>
                    <a:pt x="20774" y="13639"/>
                    <a:pt x="16393" y="15603"/>
                  </a:cubicBezTo>
                  <a:cubicBezTo>
                    <a:pt x="14351" y="16509"/>
                    <a:pt x="12991" y="18775"/>
                    <a:pt x="10653" y="18998"/>
                  </a:cubicBezTo>
                  <a:cubicBezTo>
                    <a:pt x="10524" y="19013"/>
                    <a:pt x="10397" y="19021"/>
                    <a:pt x="10271" y="19021"/>
                  </a:cubicBezTo>
                  <a:cubicBezTo>
                    <a:pt x="8106" y="19021"/>
                    <a:pt x="6394" y="16896"/>
                    <a:pt x="4213" y="16896"/>
                  </a:cubicBezTo>
                  <a:cubicBezTo>
                    <a:pt x="3998" y="16896"/>
                    <a:pt x="3778" y="16917"/>
                    <a:pt x="3553" y="16962"/>
                  </a:cubicBezTo>
                  <a:cubicBezTo>
                    <a:pt x="1813" y="17264"/>
                    <a:pt x="756" y="19077"/>
                    <a:pt x="79" y="20811"/>
                  </a:cubicBezTo>
                  <a:cubicBezTo>
                    <a:pt x="1" y="20890"/>
                    <a:pt x="1" y="20890"/>
                    <a:pt x="1" y="20962"/>
                  </a:cubicBezTo>
                  <a:lnTo>
                    <a:pt x="78097" y="20962"/>
                  </a:lnTo>
                  <a:cubicBezTo>
                    <a:pt x="80554" y="20962"/>
                    <a:pt x="85093" y="21692"/>
                    <a:pt x="88798" y="21692"/>
                  </a:cubicBezTo>
                  <a:cubicBezTo>
                    <a:pt x="90559" y="21692"/>
                    <a:pt x="92132" y="21527"/>
                    <a:pt x="93202" y="21041"/>
                  </a:cubicBezTo>
                  <a:cubicBezTo>
                    <a:pt x="100682" y="17488"/>
                    <a:pt x="89504" y="3971"/>
                    <a:pt x="84519" y="2612"/>
                  </a:cubicBezTo>
                  <a:cubicBezTo>
                    <a:pt x="82858" y="2159"/>
                    <a:pt x="81118" y="1705"/>
                    <a:pt x="79456" y="1174"/>
                  </a:cubicBezTo>
                  <a:cubicBezTo>
                    <a:pt x="77214" y="589"/>
                    <a:pt x="74935" y="0"/>
                    <a:pt x="72697" y="0"/>
                  </a:cubicBezTo>
                  <a:close/>
                </a:path>
              </a:pathLst>
            </a:custGeom>
            <a:solidFill>
              <a:srgbClr val="FFFFFF">
                <a:alpha val="22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3497150" y="3185975"/>
              <a:ext cx="2390500" cy="246125"/>
            </a:xfrm>
            <a:custGeom>
              <a:avLst/>
              <a:gdLst/>
              <a:ahLst/>
              <a:cxnLst/>
              <a:rect l="l" t="t" r="r" b="b"/>
              <a:pathLst>
                <a:path w="95620" h="9845" extrusionOk="0">
                  <a:moveTo>
                    <a:pt x="46345" y="1"/>
                  </a:moveTo>
                  <a:cubicBezTo>
                    <a:pt x="44016" y="1"/>
                    <a:pt x="41542" y="983"/>
                    <a:pt x="39505" y="2244"/>
                  </a:cubicBezTo>
                  <a:cubicBezTo>
                    <a:pt x="37009" y="3755"/>
                    <a:pt x="34441" y="6474"/>
                    <a:pt x="31420" y="6848"/>
                  </a:cubicBezTo>
                  <a:cubicBezTo>
                    <a:pt x="31001" y="6914"/>
                    <a:pt x="30575" y="6943"/>
                    <a:pt x="30145" y="6943"/>
                  </a:cubicBezTo>
                  <a:cubicBezTo>
                    <a:pt x="27167" y="6943"/>
                    <a:pt x="23971" y="5565"/>
                    <a:pt x="20987" y="5565"/>
                  </a:cubicBezTo>
                  <a:cubicBezTo>
                    <a:pt x="20916" y="5565"/>
                    <a:pt x="20845" y="5566"/>
                    <a:pt x="20774" y="5567"/>
                  </a:cubicBezTo>
                  <a:cubicBezTo>
                    <a:pt x="18127" y="5640"/>
                    <a:pt x="15940" y="6848"/>
                    <a:pt x="13445" y="7380"/>
                  </a:cubicBezTo>
                  <a:cubicBezTo>
                    <a:pt x="12840" y="7531"/>
                    <a:pt x="12164" y="7682"/>
                    <a:pt x="11559" y="7682"/>
                  </a:cubicBezTo>
                  <a:cubicBezTo>
                    <a:pt x="11476" y="7684"/>
                    <a:pt x="11392" y="7686"/>
                    <a:pt x="11309" y="7686"/>
                  </a:cubicBezTo>
                  <a:cubicBezTo>
                    <a:pt x="8262" y="7686"/>
                    <a:pt x="5622" y="6073"/>
                    <a:pt x="3503" y="6073"/>
                  </a:cubicBezTo>
                  <a:cubicBezTo>
                    <a:pt x="2134" y="6073"/>
                    <a:pt x="982" y="6746"/>
                    <a:pt x="79" y="8963"/>
                  </a:cubicBezTo>
                  <a:cubicBezTo>
                    <a:pt x="1" y="9042"/>
                    <a:pt x="1" y="9042"/>
                    <a:pt x="1" y="9114"/>
                  </a:cubicBezTo>
                  <a:lnTo>
                    <a:pt x="78097" y="9114"/>
                  </a:lnTo>
                  <a:cubicBezTo>
                    <a:pt x="80554" y="9114"/>
                    <a:pt x="85093" y="9844"/>
                    <a:pt x="88798" y="9844"/>
                  </a:cubicBezTo>
                  <a:cubicBezTo>
                    <a:pt x="90559" y="9844"/>
                    <a:pt x="92132" y="9679"/>
                    <a:pt x="93202" y="9193"/>
                  </a:cubicBezTo>
                  <a:cubicBezTo>
                    <a:pt x="94489" y="8588"/>
                    <a:pt x="95317" y="7531"/>
                    <a:pt x="95619" y="6171"/>
                  </a:cubicBezTo>
                  <a:cubicBezTo>
                    <a:pt x="91843" y="5114"/>
                    <a:pt x="88749" y="2093"/>
                    <a:pt x="84743" y="1108"/>
                  </a:cubicBezTo>
                  <a:cubicBezTo>
                    <a:pt x="82900" y="690"/>
                    <a:pt x="81008" y="482"/>
                    <a:pt x="79120" y="482"/>
                  </a:cubicBezTo>
                  <a:cubicBezTo>
                    <a:pt x="76909" y="482"/>
                    <a:pt x="74704" y="767"/>
                    <a:pt x="72586" y="1338"/>
                  </a:cubicBezTo>
                  <a:cubicBezTo>
                    <a:pt x="69263" y="2317"/>
                    <a:pt x="66163" y="3978"/>
                    <a:pt x="62840" y="4812"/>
                  </a:cubicBezTo>
                  <a:cubicBezTo>
                    <a:pt x="61496" y="5171"/>
                    <a:pt x="60081" y="5387"/>
                    <a:pt x="58693" y="5387"/>
                  </a:cubicBezTo>
                  <a:cubicBezTo>
                    <a:pt x="56572" y="5387"/>
                    <a:pt x="54513" y="4882"/>
                    <a:pt x="52870" y="3604"/>
                  </a:cubicBezTo>
                  <a:cubicBezTo>
                    <a:pt x="51891" y="2770"/>
                    <a:pt x="51058" y="1712"/>
                    <a:pt x="50000" y="1036"/>
                  </a:cubicBezTo>
                  <a:cubicBezTo>
                    <a:pt x="48894" y="305"/>
                    <a:pt x="47642" y="1"/>
                    <a:pt x="46345" y="1"/>
                  </a:cubicBezTo>
                  <a:close/>
                </a:path>
              </a:pathLst>
            </a:custGeom>
            <a:solidFill>
              <a:srgbClr val="FFFFFF">
                <a:alpha val="22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" name="Google Shape;505;p39"/>
          <p:cNvGrpSpPr/>
          <p:nvPr/>
        </p:nvGrpSpPr>
        <p:grpSpPr>
          <a:xfrm>
            <a:off x="4556956" y="1734820"/>
            <a:ext cx="6120358" cy="2322258"/>
            <a:chOff x="238125" y="1506550"/>
            <a:chExt cx="7143275" cy="2710386"/>
          </a:xfrm>
        </p:grpSpPr>
        <p:sp>
          <p:nvSpPr>
            <p:cNvPr id="506" name="Google Shape;506;p39"/>
            <p:cNvSpPr/>
            <p:nvPr/>
          </p:nvSpPr>
          <p:spPr>
            <a:xfrm>
              <a:off x="238125" y="2010936"/>
              <a:ext cx="3700525" cy="2206000"/>
            </a:xfrm>
            <a:custGeom>
              <a:avLst/>
              <a:gdLst/>
              <a:ahLst/>
              <a:cxnLst/>
              <a:rect l="l" t="t" r="r" b="b"/>
              <a:pathLst>
                <a:path w="148021" h="88240" extrusionOk="0">
                  <a:moveTo>
                    <a:pt x="74554" y="1"/>
                  </a:moveTo>
                  <a:cubicBezTo>
                    <a:pt x="72556" y="1"/>
                    <a:pt x="70481" y="799"/>
                    <a:pt x="68860" y="2038"/>
                  </a:cubicBezTo>
                  <a:cubicBezTo>
                    <a:pt x="65914" y="4375"/>
                    <a:pt x="64314" y="7811"/>
                    <a:pt x="62478" y="11002"/>
                  </a:cubicBezTo>
                  <a:cubicBezTo>
                    <a:pt x="53886" y="26094"/>
                    <a:pt x="40748" y="37877"/>
                    <a:pt x="27247" y="48923"/>
                  </a:cubicBezTo>
                  <a:cubicBezTo>
                    <a:pt x="22711" y="52732"/>
                    <a:pt x="18165" y="56415"/>
                    <a:pt x="13501" y="59969"/>
                  </a:cubicBezTo>
                  <a:cubicBezTo>
                    <a:pt x="10555" y="62306"/>
                    <a:pt x="7610" y="64633"/>
                    <a:pt x="4664" y="66842"/>
                  </a:cubicBezTo>
                  <a:cubicBezTo>
                    <a:pt x="3585" y="67732"/>
                    <a:pt x="2265" y="68616"/>
                    <a:pt x="959" y="68616"/>
                  </a:cubicBezTo>
                  <a:cubicBezTo>
                    <a:pt x="637" y="68616"/>
                    <a:pt x="316" y="68563"/>
                    <a:pt x="0" y="68443"/>
                  </a:cubicBezTo>
                  <a:lnTo>
                    <a:pt x="0" y="68443"/>
                  </a:lnTo>
                  <a:cubicBezTo>
                    <a:pt x="982" y="69179"/>
                    <a:pt x="1964" y="69788"/>
                    <a:pt x="2946" y="70524"/>
                  </a:cubicBezTo>
                  <a:cubicBezTo>
                    <a:pt x="3682" y="71015"/>
                    <a:pt x="4301" y="71388"/>
                    <a:pt x="4909" y="71879"/>
                  </a:cubicBezTo>
                  <a:cubicBezTo>
                    <a:pt x="15101" y="78507"/>
                    <a:pt x="26511" y="83780"/>
                    <a:pt x="38176" y="86362"/>
                  </a:cubicBezTo>
                  <a:cubicBezTo>
                    <a:pt x="43596" y="87571"/>
                    <a:pt x="49043" y="88240"/>
                    <a:pt x="54478" y="88240"/>
                  </a:cubicBezTo>
                  <a:cubicBezTo>
                    <a:pt x="60613" y="88240"/>
                    <a:pt x="66733" y="87388"/>
                    <a:pt x="72788" y="85498"/>
                  </a:cubicBezTo>
                  <a:cubicBezTo>
                    <a:pt x="74624" y="85007"/>
                    <a:pt x="76588" y="84271"/>
                    <a:pt x="78433" y="83534"/>
                  </a:cubicBezTo>
                  <a:cubicBezTo>
                    <a:pt x="91807" y="78134"/>
                    <a:pt x="103472" y="68934"/>
                    <a:pt x="113899" y="58869"/>
                  </a:cubicBezTo>
                  <a:cubicBezTo>
                    <a:pt x="125810" y="47332"/>
                    <a:pt x="135746" y="34440"/>
                    <a:pt x="148020" y="23521"/>
                  </a:cubicBezTo>
                  <a:cubicBezTo>
                    <a:pt x="145636" y="21630"/>
                    <a:pt x="142532" y="21109"/>
                    <a:pt x="139415" y="21109"/>
                  </a:cubicBezTo>
                  <a:cubicBezTo>
                    <a:pt x="138681" y="21109"/>
                    <a:pt x="137946" y="21138"/>
                    <a:pt x="137219" y="21185"/>
                  </a:cubicBezTo>
                  <a:cubicBezTo>
                    <a:pt x="135746" y="21312"/>
                    <a:pt x="134156" y="21558"/>
                    <a:pt x="132683" y="21675"/>
                  </a:cubicBezTo>
                  <a:cubicBezTo>
                    <a:pt x="131578" y="21739"/>
                    <a:pt x="130442" y="21801"/>
                    <a:pt x="129305" y="21801"/>
                  </a:cubicBezTo>
                  <a:cubicBezTo>
                    <a:pt x="128169" y="21801"/>
                    <a:pt x="127032" y="21739"/>
                    <a:pt x="125928" y="21558"/>
                  </a:cubicBezTo>
                  <a:cubicBezTo>
                    <a:pt x="122245" y="20821"/>
                    <a:pt x="118563" y="18857"/>
                    <a:pt x="116354" y="16030"/>
                  </a:cubicBezTo>
                  <a:cubicBezTo>
                    <a:pt x="115127" y="14439"/>
                    <a:pt x="114273" y="12721"/>
                    <a:pt x="114027" y="10757"/>
                  </a:cubicBezTo>
                  <a:cubicBezTo>
                    <a:pt x="113909" y="9503"/>
                    <a:pt x="112639" y="8779"/>
                    <a:pt x="111384" y="8779"/>
                  </a:cubicBezTo>
                  <a:cubicBezTo>
                    <a:pt x="111283" y="8779"/>
                    <a:pt x="111182" y="8784"/>
                    <a:pt x="111081" y="8793"/>
                  </a:cubicBezTo>
                  <a:cubicBezTo>
                    <a:pt x="109854" y="8793"/>
                    <a:pt x="108627" y="9530"/>
                    <a:pt x="107517" y="9893"/>
                  </a:cubicBezTo>
                  <a:cubicBezTo>
                    <a:pt x="106869" y="10090"/>
                    <a:pt x="106152" y="10251"/>
                    <a:pt x="105475" y="10251"/>
                  </a:cubicBezTo>
                  <a:cubicBezTo>
                    <a:pt x="104871" y="10251"/>
                    <a:pt x="104298" y="10123"/>
                    <a:pt x="103835" y="9775"/>
                  </a:cubicBezTo>
                  <a:cubicBezTo>
                    <a:pt x="102735" y="9039"/>
                    <a:pt x="102244" y="7566"/>
                    <a:pt x="101262" y="6829"/>
                  </a:cubicBezTo>
                  <a:cubicBezTo>
                    <a:pt x="100633" y="6283"/>
                    <a:pt x="99903" y="6066"/>
                    <a:pt x="99133" y="6066"/>
                  </a:cubicBezTo>
                  <a:cubicBezTo>
                    <a:pt x="97646" y="6066"/>
                    <a:pt x="96006" y="6875"/>
                    <a:pt x="94635" y="7684"/>
                  </a:cubicBezTo>
                  <a:cubicBezTo>
                    <a:pt x="94507" y="7811"/>
                    <a:pt x="94262" y="7929"/>
                    <a:pt x="94144" y="8057"/>
                  </a:cubicBezTo>
                  <a:cubicBezTo>
                    <a:pt x="93653" y="8302"/>
                    <a:pt x="93162" y="8666"/>
                    <a:pt x="92671" y="8793"/>
                  </a:cubicBezTo>
                  <a:cubicBezTo>
                    <a:pt x="91814" y="9187"/>
                    <a:pt x="90924" y="9441"/>
                    <a:pt x="90075" y="9441"/>
                  </a:cubicBezTo>
                  <a:cubicBezTo>
                    <a:pt x="89338" y="9441"/>
                    <a:pt x="88632" y="9250"/>
                    <a:pt x="88007" y="8793"/>
                  </a:cubicBezTo>
                  <a:cubicBezTo>
                    <a:pt x="86043" y="7193"/>
                    <a:pt x="86897" y="3756"/>
                    <a:pt x="85425" y="1675"/>
                  </a:cubicBezTo>
                  <a:cubicBezTo>
                    <a:pt x="84678" y="614"/>
                    <a:pt x="83334" y="61"/>
                    <a:pt x="82030" y="61"/>
                  </a:cubicBezTo>
                  <a:cubicBezTo>
                    <a:pt x="80761" y="61"/>
                    <a:pt x="79530" y="585"/>
                    <a:pt x="78924" y="1675"/>
                  </a:cubicBezTo>
                  <a:cubicBezTo>
                    <a:pt x="78188" y="938"/>
                    <a:pt x="77206" y="447"/>
                    <a:pt x="76224" y="202"/>
                  </a:cubicBezTo>
                  <a:cubicBezTo>
                    <a:pt x="75682" y="65"/>
                    <a:pt x="75121" y="1"/>
                    <a:pt x="745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422225" y="2012786"/>
              <a:ext cx="2132675" cy="1761275"/>
            </a:xfrm>
            <a:custGeom>
              <a:avLst/>
              <a:gdLst/>
              <a:ahLst/>
              <a:cxnLst/>
              <a:rect l="l" t="t" r="r" b="b"/>
              <a:pathLst>
                <a:path w="85307" h="70451" extrusionOk="0">
                  <a:moveTo>
                    <a:pt x="74624" y="0"/>
                  </a:moveTo>
                  <a:cubicBezTo>
                    <a:pt x="73397" y="0"/>
                    <a:pt x="72169" y="491"/>
                    <a:pt x="71560" y="1601"/>
                  </a:cubicBezTo>
                  <a:cubicBezTo>
                    <a:pt x="70824" y="864"/>
                    <a:pt x="69842" y="373"/>
                    <a:pt x="68860" y="128"/>
                  </a:cubicBezTo>
                  <a:cubicBezTo>
                    <a:pt x="66405" y="2946"/>
                    <a:pt x="64069" y="5891"/>
                    <a:pt x="61859" y="8965"/>
                  </a:cubicBezTo>
                  <a:cubicBezTo>
                    <a:pt x="61614" y="9210"/>
                    <a:pt x="61496" y="9701"/>
                    <a:pt x="61614" y="9947"/>
                  </a:cubicBezTo>
                  <a:cubicBezTo>
                    <a:pt x="61742" y="10192"/>
                    <a:pt x="61987" y="10192"/>
                    <a:pt x="62232" y="10192"/>
                  </a:cubicBezTo>
                  <a:lnTo>
                    <a:pt x="62723" y="10192"/>
                  </a:lnTo>
                  <a:cubicBezTo>
                    <a:pt x="64560" y="9573"/>
                    <a:pt x="66405" y="8965"/>
                    <a:pt x="68242" y="8474"/>
                  </a:cubicBezTo>
                  <a:lnTo>
                    <a:pt x="68242" y="8474"/>
                  </a:lnTo>
                  <a:cubicBezTo>
                    <a:pt x="60141" y="16083"/>
                    <a:pt x="52040" y="24056"/>
                    <a:pt x="43940" y="31666"/>
                  </a:cubicBezTo>
                  <a:cubicBezTo>
                    <a:pt x="46885" y="30684"/>
                    <a:pt x="49831" y="29830"/>
                    <a:pt x="52777" y="28848"/>
                  </a:cubicBezTo>
                  <a:lnTo>
                    <a:pt x="52777" y="28848"/>
                  </a:lnTo>
                  <a:cubicBezTo>
                    <a:pt x="44431" y="35721"/>
                    <a:pt x="35967" y="42840"/>
                    <a:pt x="27621" y="49713"/>
                  </a:cubicBezTo>
                  <a:cubicBezTo>
                    <a:pt x="29702" y="49094"/>
                    <a:pt x="31912" y="48485"/>
                    <a:pt x="34121" y="47995"/>
                  </a:cubicBezTo>
                  <a:lnTo>
                    <a:pt x="34121" y="47995"/>
                  </a:lnTo>
                  <a:cubicBezTo>
                    <a:pt x="26757" y="52776"/>
                    <a:pt x="19393" y="57686"/>
                    <a:pt x="12028" y="62595"/>
                  </a:cubicBezTo>
                  <a:cubicBezTo>
                    <a:pt x="8719" y="64804"/>
                    <a:pt x="5401" y="67014"/>
                    <a:pt x="1964" y="69223"/>
                  </a:cubicBezTo>
                  <a:cubicBezTo>
                    <a:pt x="1355" y="69714"/>
                    <a:pt x="737" y="70087"/>
                    <a:pt x="0" y="70450"/>
                  </a:cubicBezTo>
                  <a:cubicBezTo>
                    <a:pt x="8101" y="70332"/>
                    <a:pt x="16329" y="68732"/>
                    <a:pt x="23939" y="65786"/>
                  </a:cubicBezTo>
                  <a:cubicBezTo>
                    <a:pt x="29457" y="63577"/>
                    <a:pt x="34739" y="60759"/>
                    <a:pt x="39403" y="57195"/>
                  </a:cubicBezTo>
                  <a:lnTo>
                    <a:pt x="39403" y="57195"/>
                  </a:lnTo>
                  <a:cubicBezTo>
                    <a:pt x="37931" y="57568"/>
                    <a:pt x="36576" y="57686"/>
                    <a:pt x="35230" y="57686"/>
                  </a:cubicBezTo>
                  <a:cubicBezTo>
                    <a:pt x="34612" y="57686"/>
                    <a:pt x="34003" y="57686"/>
                    <a:pt x="33384" y="57568"/>
                  </a:cubicBezTo>
                  <a:cubicBezTo>
                    <a:pt x="37685" y="55359"/>
                    <a:pt x="41731" y="52531"/>
                    <a:pt x="45295" y="49222"/>
                  </a:cubicBezTo>
                  <a:cubicBezTo>
                    <a:pt x="43822" y="49094"/>
                    <a:pt x="42467" y="48849"/>
                    <a:pt x="40994" y="48731"/>
                  </a:cubicBezTo>
                  <a:cubicBezTo>
                    <a:pt x="49095" y="43822"/>
                    <a:pt x="57323" y="38912"/>
                    <a:pt x="65424" y="34003"/>
                  </a:cubicBezTo>
                  <a:cubicBezTo>
                    <a:pt x="69469" y="31548"/>
                    <a:pt x="73524" y="29093"/>
                    <a:pt x="77079" y="26148"/>
                  </a:cubicBezTo>
                  <a:lnTo>
                    <a:pt x="77079" y="26148"/>
                  </a:lnTo>
                  <a:cubicBezTo>
                    <a:pt x="73888" y="26756"/>
                    <a:pt x="70696" y="26884"/>
                    <a:pt x="67505" y="27493"/>
                  </a:cubicBezTo>
                  <a:cubicBezTo>
                    <a:pt x="72297" y="24429"/>
                    <a:pt x="77079" y="21238"/>
                    <a:pt x="80761" y="16938"/>
                  </a:cubicBezTo>
                  <a:cubicBezTo>
                    <a:pt x="82725" y="14610"/>
                    <a:pt x="84325" y="11783"/>
                    <a:pt x="85307" y="8719"/>
                  </a:cubicBezTo>
                  <a:lnTo>
                    <a:pt x="85307" y="8719"/>
                  </a:lnTo>
                  <a:cubicBezTo>
                    <a:pt x="84443" y="9082"/>
                    <a:pt x="83589" y="9328"/>
                    <a:pt x="82725" y="9328"/>
                  </a:cubicBezTo>
                  <a:cubicBezTo>
                    <a:pt x="81988" y="9328"/>
                    <a:pt x="81252" y="9210"/>
                    <a:pt x="80643" y="8719"/>
                  </a:cubicBezTo>
                  <a:cubicBezTo>
                    <a:pt x="78679" y="7119"/>
                    <a:pt x="79533" y="3682"/>
                    <a:pt x="78061" y="1601"/>
                  </a:cubicBezTo>
                  <a:cubicBezTo>
                    <a:pt x="77324" y="619"/>
                    <a:pt x="75979" y="0"/>
                    <a:pt x="74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311750" y="3685100"/>
              <a:ext cx="110500" cy="33900"/>
            </a:xfrm>
            <a:custGeom>
              <a:avLst/>
              <a:gdLst/>
              <a:ahLst/>
              <a:cxnLst/>
              <a:rect l="l" t="t" r="r" b="b"/>
              <a:pathLst>
                <a:path w="4420" h="1356" extrusionOk="0">
                  <a:moveTo>
                    <a:pt x="1" y="0"/>
                  </a:moveTo>
                  <a:cubicBezTo>
                    <a:pt x="737" y="491"/>
                    <a:pt x="1356" y="864"/>
                    <a:pt x="1964" y="1355"/>
                  </a:cubicBezTo>
                  <a:cubicBezTo>
                    <a:pt x="2829" y="982"/>
                    <a:pt x="3683" y="491"/>
                    <a:pt x="4419" y="0"/>
                  </a:cubicBezTo>
                  <a:lnTo>
                    <a:pt x="4419" y="0"/>
                  </a:lnTo>
                  <a:cubicBezTo>
                    <a:pt x="3928" y="128"/>
                    <a:pt x="3565" y="128"/>
                    <a:pt x="3074" y="128"/>
                  </a:cubicBezTo>
                  <a:cubicBezTo>
                    <a:pt x="2092" y="128"/>
                    <a:pt x="1110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238125" y="2098771"/>
              <a:ext cx="1905625" cy="1767400"/>
            </a:xfrm>
            <a:custGeom>
              <a:avLst/>
              <a:gdLst/>
              <a:ahLst/>
              <a:cxnLst/>
              <a:rect l="l" t="t" r="r" b="b"/>
              <a:pathLst>
                <a:path w="76225" h="70696" extrusionOk="0">
                  <a:moveTo>
                    <a:pt x="74624" y="0"/>
                  </a:moveTo>
                  <a:cubicBezTo>
                    <a:pt x="72542" y="0"/>
                    <a:pt x="70451" y="854"/>
                    <a:pt x="68860" y="2082"/>
                  </a:cubicBezTo>
                  <a:cubicBezTo>
                    <a:pt x="65914" y="4419"/>
                    <a:pt x="64314" y="7855"/>
                    <a:pt x="62478" y="11046"/>
                  </a:cubicBezTo>
                  <a:cubicBezTo>
                    <a:pt x="53886" y="26138"/>
                    <a:pt x="40748" y="37921"/>
                    <a:pt x="27247" y="48967"/>
                  </a:cubicBezTo>
                  <a:cubicBezTo>
                    <a:pt x="22711" y="52776"/>
                    <a:pt x="18165" y="56459"/>
                    <a:pt x="13501" y="60013"/>
                  </a:cubicBezTo>
                  <a:cubicBezTo>
                    <a:pt x="10555" y="62350"/>
                    <a:pt x="7610" y="64677"/>
                    <a:pt x="4664" y="66886"/>
                  </a:cubicBezTo>
                  <a:cubicBezTo>
                    <a:pt x="3564" y="67750"/>
                    <a:pt x="2209" y="68604"/>
                    <a:pt x="982" y="68604"/>
                  </a:cubicBezTo>
                  <a:cubicBezTo>
                    <a:pt x="619" y="68604"/>
                    <a:pt x="245" y="68604"/>
                    <a:pt x="0" y="68487"/>
                  </a:cubicBezTo>
                  <a:lnTo>
                    <a:pt x="0" y="68487"/>
                  </a:lnTo>
                  <a:cubicBezTo>
                    <a:pt x="982" y="69223"/>
                    <a:pt x="1964" y="69832"/>
                    <a:pt x="2946" y="70568"/>
                  </a:cubicBezTo>
                  <a:cubicBezTo>
                    <a:pt x="4055" y="70568"/>
                    <a:pt x="5037" y="70696"/>
                    <a:pt x="6019" y="70696"/>
                  </a:cubicBezTo>
                  <a:cubicBezTo>
                    <a:pt x="6510" y="70696"/>
                    <a:pt x="6873" y="70696"/>
                    <a:pt x="7364" y="70568"/>
                  </a:cubicBezTo>
                  <a:cubicBezTo>
                    <a:pt x="8101" y="70205"/>
                    <a:pt x="8719" y="69832"/>
                    <a:pt x="9328" y="69341"/>
                  </a:cubicBezTo>
                  <a:cubicBezTo>
                    <a:pt x="12765" y="67132"/>
                    <a:pt x="16083" y="64922"/>
                    <a:pt x="19392" y="62713"/>
                  </a:cubicBezTo>
                  <a:cubicBezTo>
                    <a:pt x="26757" y="57804"/>
                    <a:pt x="34121" y="52894"/>
                    <a:pt x="41485" y="48113"/>
                  </a:cubicBezTo>
                  <a:lnTo>
                    <a:pt x="41485" y="48113"/>
                  </a:lnTo>
                  <a:cubicBezTo>
                    <a:pt x="39276" y="48603"/>
                    <a:pt x="37066" y="49212"/>
                    <a:pt x="34985" y="49831"/>
                  </a:cubicBezTo>
                  <a:cubicBezTo>
                    <a:pt x="43331" y="42958"/>
                    <a:pt x="51795" y="35839"/>
                    <a:pt x="60141" y="28966"/>
                  </a:cubicBezTo>
                  <a:lnTo>
                    <a:pt x="60141" y="28966"/>
                  </a:lnTo>
                  <a:cubicBezTo>
                    <a:pt x="57195" y="29948"/>
                    <a:pt x="54249" y="30802"/>
                    <a:pt x="51304" y="31784"/>
                  </a:cubicBezTo>
                  <a:cubicBezTo>
                    <a:pt x="59404" y="24174"/>
                    <a:pt x="67505" y="16201"/>
                    <a:pt x="75606" y="8592"/>
                  </a:cubicBezTo>
                  <a:lnTo>
                    <a:pt x="75606" y="8592"/>
                  </a:lnTo>
                  <a:cubicBezTo>
                    <a:pt x="73769" y="9083"/>
                    <a:pt x="71924" y="9691"/>
                    <a:pt x="70087" y="10310"/>
                  </a:cubicBezTo>
                  <a:lnTo>
                    <a:pt x="69596" y="10310"/>
                  </a:lnTo>
                  <a:cubicBezTo>
                    <a:pt x="69351" y="10310"/>
                    <a:pt x="69106" y="10310"/>
                    <a:pt x="68978" y="10065"/>
                  </a:cubicBezTo>
                  <a:cubicBezTo>
                    <a:pt x="68860" y="9819"/>
                    <a:pt x="68978" y="9328"/>
                    <a:pt x="69223" y="9083"/>
                  </a:cubicBezTo>
                  <a:cubicBezTo>
                    <a:pt x="71433" y="6009"/>
                    <a:pt x="73769" y="3064"/>
                    <a:pt x="76224" y="246"/>
                  </a:cubicBezTo>
                  <a:cubicBezTo>
                    <a:pt x="75733" y="118"/>
                    <a:pt x="75115" y="0"/>
                    <a:pt x="74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1192500" y="2322725"/>
              <a:ext cx="2743200" cy="1804250"/>
            </a:xfrm>
            <a:custGeom>
              <a:avLst/>
              <a:gdLst/>
              <a:ahLst/>
              <a:cxnLst/>
              <a:rect l="l" t="t" r="r" b="b"/>
              <a:pathLst>
                <a:path w="109728" h="72170" extrusionOk="0">
                  <a:moveTo>
                    <a:pt x="78179" y="1"/>
                  </a:moveTo>
                  <a:cubicBezTo>
                    <a:pt x="71551" y="11665"/>
                    <a:pt x="62842" y="22093"/>
                    <a:pt x="53141" y="31421"/>
                  </a:cubicBezTo>
                  <a:cubicBezTo>
                    <a:pt x="47986" y="36330"/>
                    <a:pt x="42586" y="40877"/>
                    <a:pt x="37067" y="45295"/>
                  </a:cubicBezTo>
                  <a:cubicBezTo>
                    <a:pt x="28839" y="51795"/>
                    <a:pt x="20375" y="57686"/>
                    <a:pt x="11656" y="63578"/>
                  </a:cubicBezTo>
                  <a:cubicBezTo>
                    <a:pt x="7974" y="66032"/>
                    <a:pt x="4174" y="68487"/>
                    <a:pt x="1" y="70333"/>
                  </a:cubicBezTo>
                  <a:cubicBezTo>
                    <a:pt x="5401" y="71560"/>
                    <a:pt x="10802" y="72169"/>
                    <a:pt x="16320" y="72169"/>
                  </a:cubicBezTo>
                  <a:cubicBezTo>
                    <a:pt x="21966" y="72169"/>
                    <a:pt x="27739" y="71433"/>
                    <a:pt x="33385" y="69842"/>
                  </a:cubicBezTo>
                  <a:cubicBezTo>
                    <a:pt x="30312" y="68615"/>
                    <a:pt x="27248" y="67014"/>
                    <a:pt x="24548" y="65178"/>
                  </a:cubicBezTo>
                  <a:cubicBezTo>
                    <a:pt x="23930" y="64805"/>
                    <a:pt x="23439" y="64442"/>
                    <a:pt x="22830" y="64069"/>
                  </a:cubicBezTo>
                  <a:cubicBezTo>
                    <a:pt x="22339" y="63578"/>
                    <a:pt x="21848" y="63214"/>
                    <a:pt x="21229" y="62841"/>
                  </a:cubicBezTo>
                  <a:cubicBezTo>
                    <a:pt x="21475" y="61987"/>
                    <a:pt x="21848" y="61251"/>
                    <a:pt x="22339" y="60632"/>
                  </a:cubicBezTo>
                  <a:cubicBezTo>
                    <a:pt x="24548" y="56950"/>
                    <a:pt x="29212" y="54986"/>
                    <a:pt x="33503" y="54377"/>
                  </a:cubicBezTo>
                  <a:cubicBezTo>
                    <a:pt x="38786" y="53759"/>
                    <a:pt x="44058" y="54495"/>
                    <a:pt x="49213" y="53396"/>
                  </a:cubicBezTo>
                  <a:cubicBezTo>
                    <a:pt x="55478" y="52168"/>
                    <a:pt x="60878" y="48358"/>
                    <a:pt x="65660" y="44313"/>
                  </a:cubicBezTo>
                  <a:cubicBezTo>
                    <a:pt x="74625" y="36949"/>
                    <a:pt x="82352" y="28230"/>
                    <a:pt x="91317" y="20993"/>
                  </a:cubicBezTo>
                  <a:cubicBezTo>
                    <a:pt x="97208" y="16084"/>
                    <a:pt x="103590" y="11911"/>
                    <a:pt x="109727" y="7365"/>
                  </a:cubicBezTo>
                  <a:cubicBezTo>
                    <a:pt x="107390" y="5646"/>
                    <a:pt x="104445" y="5038"/>
                    <a:pt x="101499" y="5038"/>
                  </a:cubicBezTo>
                  <a:cubicBezTo>
                    <a:pt x="100645" y="5038"/>
                    <a:pt x="99781" y="5156"/>
                    <a:pt x="99044" y="5156"/>
                  </a:cubicBezTo>
                  <a:cubicBezTo>
                    <a:pt x="97571" y="5283"/>
                    <a:pt x="95981" y="5529"/>
                    <a:pt x="94508" y="5646"/>
                  </a:cubicBezTo>
                  <a:cubicBezTo>
                    <a:pt x="93398" y="5774"/>
                    <a:pt x="92299" y="5774"/>
                    <a:pt x="91189" y="5774"/>
                  </a:cubicBezTo>
                  <a:cubicBezTo>
                    <a:pt x="89962" y="5774"/>
                    <a:pt x="88862" y="5774"/>
                    <a:pt x="87753" y="5529"/>
                  </a:cubicBezTo>
                  <a:cubicBezTo>
                    <a:pt x="84070" y="4792"/>
                    <a:pt x="80388" y="2828"/>
                    <a:pt x="78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1723225" y="1506550"/>
              <a:ext cx="5658175" cy="2698275"/>
            </a:xfrm>
            <a:custGeom>
              <a:avLst/>
              <a:gdLst/>
              <a:ahLst/>
              <a:cxnLst/>
              <a:rect l="l" t="t" r="r" b="b"/>
              <a:pathLst>
                <a:path w="226327" h="107931" extrusionOk="0">
                  <a:moveTo>
                    <a:pt x="131083" y="0"/>
                  </a:moveTo>
                  <a:cubicBezTo>
                    <a:pt x="130474" y="0"/>
                    <a:pt x="129856" y="0"/>
                    <a:pt x="129247" y="245"/>
                  </a:cubicBezTo>
                  <a:cubicBezTo>
                    <a:pt x="124210" y="2209"/>
                    <a:pt x="119919" y="5891"/>
                    <a:pt x="116355" y="9946"/>
                  </a:cubicBezTo>
                  <a:cubicBezTo>
                    <a:pt x="112064" y="14974"/>
                    <a:pt x="108745" y="20747"/>
                    <a:pt x="104326" y="25902"/>
                  </a:cubicBezTo>
                  <a:cubicBezTo>
                    <a:pt x="94881" y="37066"/>
                    <a:pt x="81497" y="44312"/>
                    <a:pt x="70088" y="53640"/>
                  </a:cubicBezTo>
                  <a:cubicBezTo>
                    <a:pt x="61123" y="60877"/>
                    <a:pt x="53396" y="69596"/>
                    <a:pt x="44431" y="76960"/>
                  </a:cubicBezTo>
                  <a:cubicBezTo>
                    <a:pt x="39649" y="81005"/>
                    <a:pt x="34249" y="84815"/>
                    <a:pt x="27984" y="86043"/>
                  </a:cubicBezTo>
                  <a:cubicBezTo>
                    <a:pt x="22829" y="87142"/>
                    <a:pt x="17557" y="86406"/>
                    <a:pt x="12274" y="87024"/>
                  </a:cubicBezTo>
                  <a:cubicBezTo>
                    <a:pt x="7983" y="87633"/>
                    <a:pt x="3319" y="89597"/>
                    <a:pt x="1110" y="93279"/>
                  </a:cubicBezTo>
                  <a:cubicBezTo>
                    <a:pt x="619" y="93898"/>
                    <a:pt x="246" y="94634"/>
                    <a:pt x="0" y="95488"/>
                  </a:cubicBezTo>
                  <a:cubicBezTo>
                    <a:pt x="619" y="95861"/>
                    <a:pt x="1110" y="96225"/>
                    <a:pt x="1601" y="96716"/>
                  </a:cubicBezTo>
                  <a:cubicBezTo>
                    <a:pt x="2210" y="97089"/>
                    <a:pt x="2701" y="97452"/>
                    <a:pt x="3319" y="97825"/>
                  </a:cubicBezTo>
                  <a:cubicBezTo>
                    <a:pt x="15031" y="105669"/>
                    <a:pt x="30014" y="107930"/>
                    <a:pt x="44557" y="107930"/>
                  </a:cubicBezTo>
                  <a:cubicBezTo>
                    <a:pt x="45706" y="107930"/>
                    <a:pt x="46853" y="107916"/>
                    <a:pt x="47995" y="107889"/>
                  </a:cubicBezTo>
                  <a:cubicBezTo>
                    <a:pt x="48732" y="107889"/>
                    <a:pt x="49586" y="107889"/>
                    <a:pt x="50322" y="107762"/>
                  </a:cubicBezTo>
                  <a:cubicBezTo>
                    <a:pt x="63823" y="107399"/>
                    <a:pt x="76961" y="104698"/>
                    <a:pt x="90217" y="102244"/>
                  </a:cubicBezTo>
                  <a:cubicBezTo>
                    <a:pt x="90708" y="102116"/>
                    <a:pt x="91198" y="102116"/>
                    <a:pt x="91807" y="101998"/>
                  </a:cubicBezTo>
                  <a:cubicBezTo>
                    <a:pt x="93035" y="101753"/>
                    <a:pt x="94262" y="101507"/>
                    <a:pt x="95617" y="101262"/>
                  </a:cubicBezTo>
                  <a:cubicBezTo>
                    <a:pt x="97944" y="100889"/>
                    <a:pt x="100153" y="100398"/>
                    <a:pt x="102490" y="100034"/>
                  </a:cubicBezTo>
                  <a:cubicBezTo>
                    <a:pt x="121019" y="96961"/>
                    <a:pt x="139802" y="95488"/>
                    <a:pt x="158330" y="93407"/>
                  </a:cubicBezTo>
                  <a:cubicBezTo>
                    <a:pt x="181405" y="90952"/>
                    <a:pt x="204361" y="87633"/>
                    <a:pt x="226326" y="80024"/>
                  </a:cubicBezTo>
                  <a:cubicBezTo>
                    <a:pt x="215280" y="72296"/>
                    <a:pt x="205343" y="62841"/>
                    <a:pt x="196997" y="52285"/>
                  </a:cubicBezTo>
                  <a:cubicBezTo>
                    <a:pt x="194415" y="48976"/>
                    <a:pt x="191597" y="45294"/>
                    <a:pt x="187542" y="44185"/>
                  </a:cubicBezTo>
                  <a:cubicBezTo>
                    <a:pt x="186069" y="43821"/>
                    <a:pt x="184478" y="43821"/>
                    <a:pt x="182878" y="43694"/>
                  </a:cubicBezTo>
                  <a:cubicBezTo>
                    <a:pt x="181042" y="43448"/>
                    <a:pt x="179323" y="43203"/>
                    <a:pt x="177850" y="42103"/>
                  </a:cubicBezTo>
                  <a:cubicBezTo>
                    <a:pt x="175396" y="40257"/>
                    <a:pt x="175023" y="36703"/>
                    <a:pt x="173304" y="34120"/>
                  </a:cubicBezTo>
                  <a:cubicBezTo>
                    <a:pt x="170732" y="30438"/>
                    <a:pt x="165940" y="29211"/>
                    <a:pt x="161895" y="27129"/>
                  </a:cubicBezTo>
                  <a:cubicBezTo>
                    <a:pt x="160049" y="26148"/>
                    <a:pt x="158213" y="24793"/>
                    <a:pt x="156740" y="23320"/>
                  </a:cubicBezTo>
                  <a:cubicBezTo>
                    <a:pt x="153794" y="20502"/>
                    <a:pt x="151703" y="16820"/>
                    <a:pt x="150603" y="12892"/>
                  </a:cubicBezTo>
                  <a:cubicBezTo>
                    <a:pt x="149739" y="9946"/>
                    <a:pt x="149130" y="6137"/>
                    <a:pt x="146184" y="5155"/>
                  </a:cubicBezTo>
                  <a:cubicBezTo>
                    <a:pt x="145448" y="4909"/>
                    <a:pt x="144712" y="4909"/>
                    <a:pt x="143975" y="4909"/>
                  </a:cubicBezTo>
                  <a:cubicBezTo>
                    <a:pt x="143111" y="4909"/>
                    <a:pt x="142257" y="5037"/>
                    <a:pt x="141393" y="5037"/>
                  </a:cubicBezTo>
                  <a:cubicBezTo>
                    <a:pt x="140411" y="5037"/>
                    <a:pt x="139557" y="4909"/>
                    <a:pt x="138575" y="4546"/>
                  </a:cubicBezTo>
                  <a:cubicBezTo>
                    <a:pt x="137956" y="4418"/>
                    <a:pt x="137220" y="4055"/>
                    <a:pt x="136611" y="3682"/>
                  </a:cubicBezTo>
                  <a:cubicBezTo>
                    <a:pt x="135629" y="3191"/>
                    <a:pt x="134765" y="2455"/>
                    <a:pt x="134029" y="1600"/>
                  </a:cubicBezTo>
                  <a:cubicBezTo>
                    <a:pt x="133292" y="736"/>
                    <a:pt x="132310" y="128"/>
                    <a:pt x="1310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2923100" y="1598600"/>
              <a:ext cx="3056150" cy="2605200"/>
            </a:xfrm>
            <a:custGeom>
              <a:avLst/>
              <a:gdLst/>
              <a:ahLst/>
              <a:cxnLst/>
              <a:rect l="l" t="t" r="r" b="b"/>
              <a:pathLst>
                <a:path w="122246" h="104208" extrusionOk="0">
                  <a:moveTo>
                    <a:pt x="88616" y="0"/>
                  </a:moveTo>
                  <a:cubicBezTo>
                    <a:pt x="84443" y="5037"/>
                    <a:pt x="80879" y="10310"/>
                    <a:pt x="77815" y="16083"/>
                  </a:cubicBezTo>
                  <a:cubicBezTo>
                    <a:pt x="81124" y="15219"/>
                    <a:pt x="84561" y="14483"/>
                    <a:pt x="87880" y="13746"/>
                  </a:cubicBezTo>
                  <a:lnTo>
                    <a:pt x="87880" y="13746"/>
                  </a:lnTo>
                  <a:cubicBezTo>
                    <a:pt x="80270" y="19392"/>
                    <a:pt x="72778" y="26020"/>
                    <a:pt x="65168" y="31548"/>
                  </a:cubicBezTo>
                  <a:cubicBezTo>
                    <a:pt x="64677" y="32039"/>
                    <a:pt x="63941" y="32648"/>
                    <a:pt x="64187" y="33266"/>
                  </a:cubicBezTo>
                  <a:cubicBezTo>
                    <a:pt x="64432" y="33875"/>
                    <a:pt x="64923" y="34003"/>
                    <a:pt x="65542" y="34003"/>
                  </a:cubicBezTo>
                  <a:cubicBezTo>
                    <a:pt x="65787" y="34003"/>
                    <a:pt x="66150" y="34003"/>
                    <a:pt x="66523" y="33875"/>
                  </a:cubicBezTo>
                  <a:cubicBezTo>
                    <a:pt x="68605" y="33384"/>
                    <a:pt x="70814" y="32775"/>
                    <a:pt x="72906" y="32284"/>
                  </a:cubicBezTo>
                  <a:lnTo>
                    <a:pt x="72906" y="32284"/>
                  </a:lnTo>
                  <a:cubicBezTo>
                    <a:pt x="63941" y="39158"/>
                    <a:pt x="55595" y="46640"/>
                    <a:pt x="46512" y="53513"/>
                  </a:cubicBezTo>
                  <a:cubicBezTo>
                    <a:pt x="56214" y="51794"/>
                    <a:pt x="65542" y="48486"/>
                    <a:pt x="74005" y="43694"/>
                  </a:cubicBezTo>
                  <a:cubicBezTo>
                    <a:pt x="74379" y="43448"/>
                    <a:pt x="74742" y="43331"/>
                    <a:pt x="75115" y="43085"/>
                  </a:cubicBezTo>
                  <a:lnTo>
                    <a:pt x="75115" y="43085"/>
                  </a:lnTo>
                  <a:cubicBezTo>
                    <a:pt x="74869" y="43331"/>
                    <a:pt x="74742" y="43576"/>
                    <a:pt x="74624" y="43822"/>
                  </a:cubicBezTo>
                  <a:cubicBezTo>
                    <a:pt x="70078" y="50813"/>
                    <a:pt x="62714" y="55604"/>
                    <a:pt x="55104" y="58795"/>
                  </a:cubicBezTo>
                  <a:cubicBezTo>
                    <a:pt x="47131" y="61986"/>
                    <a:pt x="38785" y="64196"/>
                    <a:pt x="31048" y="67878"/>
                  </a:cubicBezTo>
                  <a:cubicBezTo>
                    <a:pt x="20738" y="72787"/>
                    <a:pt x="11783" y="80515"/>
                    <a:pt x="1228" y="84933"/>
                  </a:cubicBezTo>
                  <a:cubicBezTo>
                    <a:pt x="2700" y="85669"/>
                    <a:pt x="4173" y="85915"/>
                    <a:pt x="5764" y="85915"/>
                  </a:cubicBezTo>
                  <a:cubicBezTo>
                    <a:pt x="8592" y="85915"/>
                    <a:pt x="11783" y="84933"/>
                    <a:pt x="14601" y="84079"/>
                  </a:cubicBezTo>
                  <a:cubicBezTo>
                    <a:pt x="25893" y="80760"/>
                    <a:pt x="37184" y="77323"/>
                    <a:pt x="48476" y="74015"/>
                  </a:cubicBezTo>
                  <a:lnTo>
                    <a:pt x="48476" y="74015"/>
                  </a:lnTo>
                  <a:cubicBezTo>
                    <a:pt x="44058" y="78924"/>
                    <a:pt x="38294" y="82233"/>
                    <a:pt x="32157" y="84815"/>
                  </a:cubicBezTo>
                  <a:cubicBezTo>
                    <a:pt x="26020" y="87388"/>
                    <a:pt x="19638" y="89352"/>
                    <a:pt x="13747" y="92425"/>
                  </a:cubicBezTo>
                  <a:cubicBezTo>
                    <a:pt x="8346" y="95243"/>
                    <a:pt x="3191" y="99053"/>
                    <a:pt x="0" y="104207"/>
                  </a:cubicBezTo>
                  <a:cubicBezTo>
                    <a:pt x="737" y="104207"/>
                    <a:pt x="1591" y="104207"/>
                    <a:pt x="2327" y="104080"/>
                  </a:cubicBezTo>
                  <a:cubicBezTo>
                    <a:pt x="15828" y="103717"/>
                    <a:pt x="28966" y="101016"/>
                    <a:pt x="42222" y="98562"/>
                  </a:cubicBezTo>
                  <a:lnTo>
                    <a:pt x="44058" y="97825"/>
                  </a:lnTo>
                  <a:cubicBezTo>
                    <a:pt x="47003" y="96598"/>
                    <a:pt x="50195" y="95616"/>
                    <a:pt x="53268" y="94506"/>
                  </a:cubicBezTo>
                  <a:cubicBezTo>
                    <a:pt x="63578" y="91197"/>
                    <a:pt x="74251" y="88370"/>
                    <a:pt x="83952" y="83460"/>
                  </a:cubicBezTo>
                  <a:cubicBezTo>
                    <a:pt x="82725" y="82233"/>
                    <a:pt x="81497" y="81006"/>
                    <a:pt x="80142" y="79906"/>
                  </a:cubicBezTo>
                  <a:cubicBezTo>
                    <a:pt x="84197" y="79533"/>
                    <a:pt x="88125" y="79169"/>
                    <a:pt x="92053" y="78924"/>
                  </a:cubicBezTo>
                  <a:cubicBezTo>
                    <a:pt x="86279" y="74260"/>
                    <a:pt x="80515" y="69714"/>
                    <a:pt x="74869" y="65178"/>
                  </a:cubicBezTo>
                  <a:lnTo>
                    <a:pt x="74869" y="65178"/>
                  </a:lnTo>
                  <a:cubicBezTo>
                    <a:pt x="83707" y="69105"/>
                    <a:pt x="93280" y="71069"/>
                    <a:pt x="102971" y="71069"/>
                  </a:cubicBezTo>
                  <a:cubicBezTo>
                    <a:pt x="106408" y="71069"/>
                    <a:pt x="109844" y="70823"/>
                    <a:pt x="113281" y="70332"/>
                  </a:cubicBezTo>
                  <a:cubicBezTo>
                    <a:pt x="111563" y="68977"/>
                    <a:pt x="109844" y="67505"/>
                    <a:pt x="108126" y="66032"/>
                  </a:cubicBezTo>
                  <a:cubicBezTo>
                    <a:pt x="107881" y="65786"/>
                    <a:pt x="107517" y="65423"/>
                    <a:pt x="107763" y="65050"/>
                  </a:cubicBezTo>
                  <a:cubicBezTo>
                    <a:pt x="107881" y="64932"/>
                    <a:pt x="108126" y="64932"/>
                    <a:pt x="108372" y="64932"/>
                  </a:cubicBezTo>
                  <a:cubicBezTo>
                    <a:pt x="110090" y="64804"/>
                    <a:pt x="112054" y="64687"/>
                    <a:pt x="113772" y="64559"/>
                  </a:cubicBezTo>
                  <a:cubicBezTo>
                    <a:pt x="108008" y="60140"/>
                    <a:pt x="102117" y="55722"/>
                    <a:pt x="97571" y="50076"/>
                  </a:cubicBezTo>
                  <a:lnTo>
                    <a:pt x="97571" y="50076"/>
                  </a:lnTo>
                  <a:cubicBezTo>
                    <a:pt x="103217" y="51794"/>
                    <a:pt x="108863" y="53267"/>
                    <a:pt x="114508" y="53267"/>
                  </a:cubicBezTo>
                  <a:cubicBezTo>
                    <a:pt x="116109" y="53267"/>
                    <a:pt x="117582" y="53149"/>
                    <a:pt x="119055" y="52904"/>
                  </a:cubicBezTo>
                  <a:cubicBezTo>
                    <a:pt x="114145" y="48976"/>
                    <a:pt x="109727" y="44676"/>
                    <a:pt x="105671" y="39766"/>
                  </a:cubicBezTo>
                  <a:cubicBezTo>
                    <a:pt x="107144" y="37194"/>
                    <a:pt x="109236" y="34739"/>
                    <a:pt x="110709" y="32157"/>
                  </a:cubicBezTo>
                  <a:cubicBezTo>
                    <a:pt x="111936" y="34248"/>
                    <a:pt x="113409" y="36330"/>
                    <a:pt x="115490" y="37439"/>
                  </a:cubicBezTo>
                  <a:cubicBezTo>
                    <a:pt x="116227" y="37685"/>
                    <a:pt x="116963" y="37930"/>
                    <a:pt x="117827" y="37930"/>
                  </a:cubicBezTo>
                  <a:cubicBezTo>
                    <a:pt x="119418" y="37930"/>
                    <a:pt x="121136" y="37066"/>
                    <a:pt x="121627" y="35593"/>
                  </a:cubicBezTo>
                  <a:cubicBezTo>
                    <a:pt x="122246" y="34003"/>
                    <a:pt x="121509" y="32284"/>
                    <a:pt x="120400" y="31057"/>
                  </a:cubicBezTo>
                  <a:cubicBezTo>
                    <a:pt x="119300" y="29830"/>
                    <a:pt x="117827" y="29093"/>
                    <a:pt x="116472" y="28111"/>
                  </a:cubicBezTo>
                  <a:cubicBezTo>
                    <a:pt x="113281" y="25902"/>
                    <a:pt x="110581" y="22957"/>
                    <a:pt x="108745" y="19638"/>
                  </a:cubicBezTo>
                  <a:cubicBezTo>
                    <a:pt x="105799" y="16820"/>
                    <a:pt x="103708" y="13138"/>
                    <a:pt x="102608" y="9210"/>
                  </a:cubicBezTo>
                  <a:cubicBezTo>
                    <a:pt x="101744" y="6264"/>
                    <a:pt x="101135" y="2455"/>
                    <a:pt x="98189" y="1473"/>
                  </a:cubicBezTo>
                  <a:cubicBezTo>
                    <a:pt x="97571" y="1227"/>
                    <a:pt x="97080" y="1227"/>
                    <a:pt x="96471" y="1227"/>
                  </a:cubicBezTo>
                  <a:lnTo>
                    <a:pt x="95980" y="1227"/>
                  </a:lnTo>
                  <a:cubicBezTo>
                    <a:pt x="95116" y="1227"/>
                    <a:pt x="94262" y="1355"/>
                    <a:pt x="93398" y="1355"/>
                  </a:cubicBezTo>
                  <a:cubicBezTo>
                    <a:pt x="92416" y="1355"/>
                    <a:pt x="91562" y="1227"/>
                    <a:pt x="90580" y="864"/>
                  </a:cubicBezTo>
                  <a:cubicBezTo>
                    <a:pt x="89961" y="736"/>
                    <a:pt x="89225" y="373"/>
                    <a:pt x="886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1723225" y="1506550"/>
              <a:ext cx="3277075" cy="2445650"/>
            </a:xfrm>
            <a:custGeom>
              <a:avLst/>
              <a:gdLst/>
              <a:ahLst/>
              <a:cxnLst/>
              <a:rect l="l" t="t" r="r" b="b"/>
              <a:pathLst>
                <a:path w="131083" h="97826" extrusionOk="0">
                  <a:moveTo>
                    <a:pt x="130720" y="0"/>
                  </a:moveTo>
                  <a:cubicBezTo>
                    <a:pt x="130229" y="0"/>
                    <a:pt x="129738" y="128"/>
                    <a:pt x="129247" y="245"/>
                  </a:cubicBezTo>
                  <a:cubicBezTo>
                    <a:pt x="124210" y="2209"/>
                    <a:pt x="119919" y="5891"/>
                    <a:pt x="116355" y="9946"/>
                  </a:cubicBezTo>
                  <a:cubicBezTo>
                    <a:pt x="112064" y="14974"/>
                    <a:pt x="108745" y="20747"/>
                    <a:pt x="104326" y="25902"/>
                  </a:cubicBezTo>
                  <a:cubicBezTo>
                    <a:pt x="99790" y="31302"/>
                    <a:pt x="94262" y="35721"/>
                    <a:pt x="88498" y="40012"/>
                  </a:cubicBezTo>
                  <a:cubicBezTo>
                    <a:pt x="82361" y="44558"/>
                    <a:pt x="75979" y="48731"/>
                    <a:pt x="70088" y="53640"/>
                  </a:cubicBezTo>
                  <a:cubicBezTo>
                    <a:pt x="61123" y="60877"/>
                    <a:pt x="53396" y="69596"/>
                    <a:pt x="44431" y="76960"/>
                  </a:cubicBezTo>
                  <a:cubicBezTo>
                    <a:pt x="39649" y="81005"/>
                    <a:pt x="34249" y="84815"/>
                    <a:pt x="27984" y="86043"/>
                  </a:cubicBezTo>
                  <a:cubicBezTo>
                    <a:pt x="22829" y="87142"/>
                    <a:pt x="17557" y="86406"/>
                    <a:pt x="12274" y="87024"/>
                  </a:cubicBezTo>
                  <a:cubicBezTo>
                    <a:pt x="7983" y="87633"/>
                    <a:pt x="3319" y="89597"/>
                    <a:pt x="1110" y="93279"/>
                  </a:cubicBezTo>
                  <a:cubicBezTo>
                    <a:pt x="619" y="93898"/>
                    <a:pt x="246" y="94634"/>
                    <a:pt x="0" y="95488"/>
                  </a:cubicBezTo>
                  <a:cubicBezTo>
                    <a:pt x="619" y="95861"/>
                    <a:pt x="1110" y="96225"/>
                    <a:pt x="1601" y="96716"/>
                  </a:cubicBezTo>
                  <a:cubicBezTo>
                    <a:pt x="2210" y="97089"/>
                    <a:pt x="2701" y="97452"/>
                    <a:pt x="3319" y="97825"/>
                  </a:cubicBezTo>
                  <a:cubicBezTo>
                    <a:pt x="8347" y="95125"/>
                    <a:pt x="14365" y="94143"/>
                    <a:pt x="20129" y="93652"/>
                  </a:cubicBezTo>
                  <a:cubicBezTo>
                    <a:pt x="27248" y="93161"/>
                    <a:pt x="34367" y="93034"/>
                    <a:pt x="41240" y="91197"/>
                  </a:cubicBezTo>
                  <a:cubicBezTo>
                    <a:pt x="38913" y="91070"/>
                    <a:pt x="36704" y="90952"/>
                    <a:pt x="34367" y="90824"/>
                  </a:cubicBezTo>
                  <a:cubicBezTo>
                    <a:pt x="42840" y="80642"/>
                    <a:pt x="58060" y="78433"/>
                    <a:pt x="67142" y="68614"/>
                  </a:cubicBezTo>
                  <a:lnTo>
                    <a:pt x="67142" y="68614"/>
                  </a:lnTo>
                  <a:cubicBezTo>
                    <a:pt x="63087" y="70823"/>
                    <a:pt x="58668" y="72414"/>
                    <a:pt x="54250" y="73396"/>
                  </a:cubicBezTo>
                  <a:cubicBezTo>
                    <a:pt x="58423" y="66896"/>
                    <a:pt x="66160" y="63577"/>
                    <a:pt x="73397" y="60877"/>
                  </a:cubicBezTo>
                  <a:cubicBezTo>
                    <a:pt x="80761" y="58304"/>
                    <a:pt x="87880" y="55476"/>
                    <a:pt x="92917" y="49585"/>
                  </a:cubicBezTo>
                  <a:lnTo>
                    <a:pt x="92917" y="49585"/>
                  </a:lnTo>
                  <a:cubicBezTo>
                    <a:pt x="89235" y="51794"/>
                    <a:pt x="85307" y="53395"/>
                    <a:pt x="81380" y="55113"/>
                  </a:cubicBezTo>
                  <a:cubicBezTo>
                    <a:pt x="91935" y="38667"/>
                    <a:pt x="109972" y="28720"/>
                    <a:pt x="122982" y="13992"/>
                  </a:cubicBezTo>
                  <a:lnTo>
                    <a:pt x="122982" y="13992"/>
                  </a:lnTo>
                  <a:cubicBezTo>
                    <a:pt x="119919" y="15592"/>
                    <a:pt x="116728" y="17065"/>
                    <a:pt x="113537" y="18293"/>
                  </a:cubicBezTo>
                  <a:cubicBezTo>
                    <a:pt x="119428" y="12274"/>
                    <a:pt x="125319" y="6137"/>
                    <a:pt x="1310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3978625" y="2089525"/>
              <a:ext cx="3402775" cy="1973125"/>
            </a:xfrm>
            <a:custGeom>
              <a:avLst/>
              <a:gdLst/>
              <a:ahLst/>
              <a:cxnLst/>
              <a:rect l="l" t="t" r="r" b="b"/>
              <a:pathLst>
                <a:path w="136111" h="78925" extrusionOk="0">
                  <a:moveTo>
                    <a:pt x="66524" y="1"/>
                  </a:moveTo>
                  <a:lnTo>
                    <a:pt x="66524" y="1"/>
                  </a:lnTo>
                  <a:cubicBezTo>
                    <a:pt x="68360" y="3320"/>
                    <a:pt x="71060" y="6265"/>
                    <a:pt x="74251" y="8474"/>
                  </a:cubicBezTo>
                  <a:cubicBezTo>
                    <a:pt x="75606" y="9456"/>
                    <a:pt x="77079" y="10193"/>
                    <a:pt x="78179" y="11420"/>
                  </a:cubicBezTo>
                  <a:cubicBezTo>
                    <a:pt x="79288" y="12647"/>
                    <a:pt x="80025" y="14366"/>
                    <a:pt x="79406" y="15956"/>
                  </a:cubicBezTo>
                  <a:cubicBezTo>
                    <a:pt x="78915" y="17429"/>
                    <a:pt x="77197" y="18293"/>
                    <a:pt x="75606" y="18293"/>
                  </a:cubicBezTo>
                  <a:cubicBezTo>
                    <a:pt x="74742" y="18293"/>
                    <a:pt x="74006" y="18048"/>
                    <a:pt x="73269" y="17802"/>
                  </a:cubicBezTo>
                  <a:cubicBezTo>
                    <a:pt x="71188" y="16693"/>
                    <a:pt x="69715" y="14611"/>
                    <a:pt x="68488" y="12520"/>
                  </a:cubicBezTo>
                  <a:cubicBezTo>
                    <a:pt x="67015" y="15102"/>
                    <a:pt x="64923" y="17557"/>
                    <a:pt x="63450" y="20129"/>
                  </a:cubicBezTo>
                  <a:cubicBezTo>
                    <a:pt x="67506" y="25039"/>
                    <a:pt x="71924" y="29339"/>
                    <a:pt x="76834" y="33267"/>
                  </a:cubicBezTo>
                  <a:cubicBezTo>
                    <a:pt x="75361" y="33512"/>
                    <a:pt x="73888" y="33630"/>
                    <a:pt x="72287" y="33630"/>
                  </a:cubicBezTo>
                  <a:cubicBezTo>
                    <a:pt x="66642" y="33630"/>
                    <a:pt x="60996" y="32157"/>
                    <a:pt x="55350" y="30439"/>
                  </a:cubicBezTo>
                  <a:lnTo>
                    <a:pt x="55350" y="30439"/>
                  </a:lnTo>
                  <a:cubicBezTo>
                    <a:pt x="59896" y="36085"/>
                    <a:pt x="65787" y="40503"/>
                    <a:pt x="71551" y="44922"/>
                  </a:cubicBezTo>
                  <a:cubicBezTo>
                    <a:pt x="69833" y="45050"/>
                    <a:pt x="67869" y="45167"/>
                    <a:pt x="66151" y="45295"/>
                  </a:cubicBezTo>
                  <a:cubicBezTo>
                    <a:pt x="65905" y="45295"/>
                    <a:pt x="65660" y="45295"/>
                    <a:pt x="65542" y="45413"/>
                  </a:cubicBezTo>
                  <a:cubicBezTo>
                    <a:pt x="65296" y="45786"/>
                    <a:pt x="65660" y="46149"/>
                    <a:pt x="65905" y="46395"/>
                  </a:cubicBezTo>
                  <a:cubicBezTo>
                    <a:pt x="67623" y="47868"/>
                    <a:pt x="69342" y="49340"/>
                    <a:pt x="71060" y="50695"/>
                  </a:cubicBezTo>
                  <a:cubicBezTo>
                    <a:pt x="67623" y="51186"/>
                    <a:pt x="64187" y="51432"/>
                    <a:pt x="60750" y="51432"/>
                  </a:cubicBezTo>
                  <a:cubicBezTo>
                    <a:pt x="51059" y="51432"/>
                    <a:pt x="41486" y="49468"/>
                    <a:pt x="32648" y="45541"/>
                  </a:cubicBezTo>
                  <a:lnTo>
                    <a:pt x="32648" y="45541"/>
                  </a:lnTo>
                  <a:cubicBezTo>
                    <a:pt x="38294" y="50077"/>
                    <a:pt x="44058" y="54623"/>
                    <a:pt x="49832" y="59287"/>
                  </a:cubicBezTo>
                  <a:cubicBezTo>
                    <a:pt x="45904" y="59532"/>
                    <a:pt x="41976" y="59896"/>
                    <a:pt x="37921" y="60269"/>
                  </a:cubicBezTo>
                  <a:cubicBezTo>
                    <a:pt x="39276" y="61369"/>
                    <a:pt x="40504" y="62596"/>
                    <a:pt x="41731" y="63823"/>
                  </a:cubicBezTo>
                  <a:cubicBezTo>
                    <a:pt x="32030" y="68733"/>
                    <a:pt x="21357" y="71560"/>
                    <a:pt x="11047" y="74869"/>
                  </a:cubicBezTo>
                  <a:cubicBezTo>
                    <a:pt x="7974" y="75979"/>
                    <a:pt x="4782" y="76961"/>
                    <a:pt x="1837" y="78188"/>
                  </a:cubicBezTo>
                  <a:lnTo>
                    <a:pt x="1" y="78925"/>
                  </a:lnTo>
                  <a:cubicBezTo>
                    <a:pt x="492" y="78797"/>
                    <a:pt x="982" y="78797"/>
                    <a:pt x="1591" y="78679"/>
                  </a:cubicBezTo>
                  <a:cubicBezTo>
                    <a:pt x="2819" y="78434"/>
                    <a:pt x="4046" y="78188"/>
                    <a:pt x="5401" y="77943"/>
                  </a:cubicBezTo>
                  <a:cubicBezTo>
                    <a:pt x="7728" y="77570"/>
                    <a:pt x="9937" y="77079"/>
                    <a:pt x="12274" y="76715"/>
                  </a:cubicBezTo>
                  <a:cubicBezTo>
                    <a:pt x="30803" y="73642"/>
                    <a:pt x="49586" y="72169"/>
                    <a:pt x="68114" y="70088"/>
                  </a:cubicBezTo>
                  <a:cubicBezTo>
                    <a:pt x="91189" y="67633"/>
                    <a:pt x="114145" y="64314"/>
                    <a:pt x="136110" y="56705"/>
                  </a:cubicBezTo>
                  <a:cubicBezTo>
                    <a:pt x="125064" y="48977"/>
                    <a:pt x="115127" y="39522"/>
                    <a:pt x="106781" y="28966"/>
                  </a:cubicBezTo>
                  <a:cubicBezTo>
                    <a:pt x="104199" y="25657"/>
                    <a:pt x="101381" y="21975"/>
                    <a:pt x="97326" y="20866"/>
                  </a:cubicBezTo>
                  <a:cubicBezTo>
                    <a:pt x="95853" y="20502"/>
                    <a:pt x="94262" y="20502"/>
                    <a:pt x="92662" y="20375"/>
                  </a:cubicBezTo>
                  <a:cubicBezTo>
                    <a:pt x="90826" y="20129"/>
                    <a:pt x="89107" y="19884"/>
                    <a:pt x="87634" y="18784"/>
                  </a:cubicBezTo>
                  <a:cubicBezTo>
                    <a:pt x="85180" y="16938"/>
                    <a:pt x="84807" y="13384"/>
                    <a:pt x="83088" y="10801"/>
                  </a:cubicBezTo>
                  <a:cubicBezTo>
                    <a:pt x="80516" y="7119"/>
                    <a:pt x="75724" y="5892"/>
                    <a:pt x="71679" y="3810"/>
                  </a:cubicBezTo>
                  <a:cubicBezTo>
                    <a:pt x="69833" y="2829"/>
                    <a:pt x="67997" y="1474"/>
                    <a:pt x="66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" name="Google Shape;515;p39"/>
          <p:cNvGrpSpPr/>
          <p:nvPr/>
        </p:nvGrpSpPr>
        <p:grpSpPr>
          <a:xfrm>
            <a:off x="-4" y="3265578"/>
            <a:ext cx="9237782" cy="2030352"/>
            <a:chOff x="-4" y="3265578"/>
            <a:chExt cx="9237782" cy="2030352"/>
          </a:xfrm>
        </p:grpSpPr>
        <p:sp>
          <p:nvSpPr>
            <p:cNvPr id="516" name="Google Shape;516;p39"/>
            <p:cNvSpPr/>
            <p:nvPr/>
          </p:nvSpPr>
          <p:spPr>
            <a:xfrm>
              <a:off x="0" y="3265578"/>
              <a:ext cx="9237779" cy="2030352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 flipH="1">
              <a:off x="-4" y="3826326"/>
              <a:ext cx="9237779" cy="146950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8" name="Google Shape;51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0775" y="1921950"/>
            <a:ext cx="1320451" cy="139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94135">
            <a:off x="383525" y="3685357"/>
            <a:ext cx="1690476" cy="177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013" y="4576589"/>
            <a:ext cx="376713" cy="47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25" y="4064214"/>
            <a:ext cx="292966" cy="373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9100" y="3783789"/>
            <a:ext cx="791993" cy="68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9"/>
          <p:cNvPicPr preferRelativeResize="0"/>
          <p:nvPr/>
        </p:nvPicPr>
        <p:blipFill rotWithShape="1">
          <a:blip r:embed="rId6">
            <a:alphaModFix/>
          </a:blip>
          <a:srcRect l="7408" r="18286"/>
          <a:stretch/>
        </p:blipFill>
        <p:spPr>
          <a:xfrm>
            <a:off x="5487575" y="2409350"/>
            <a:ext cx="3656428" cy="2734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4" name="Google Shape;524;p39"/>
          <p:cNvGrpSpPr/>
          <p:nvPr/>
        </p:nvGrpSpPr>
        <p:grpSpPr>
          <a:xfrm>
            <a:off x="3553500" y="3312100"/>
            <a:ext cx="5590501" cy="1831424"/>
            <a:chOff x="3553500" y="3312100"/>
            <a:chExt cx="5590501" cy="1831424"/>
          </a:xfrm>
        </p:grpSpPr>
        <p:pic>
          <p:nvPicPr>
            <p:cNvPr id="525" name="Google Shape;525;p39"/>
            <p:cNvPicPr preferRelativeResize="0"/>
            <p:nvPr/>
          </p:nvPicPr>
          <p:blipFill rotWithShape="1">
            <a:blip r:embed="rId7">
              <a:alphaModFix/>
            </a:blip>
            <a:srcRect l="21347" t="11930" r="4682" b="17933"/>
            <a:stretch/>
          </p:blipFill>
          <p:spPr>
            <a:xfrm>
              <a:off x="3553500" y="3312100"/>
              <a:ext cx="2897823" cy="1831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6" name="Google Shape;5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451325" y="4359376"/>
              <a:ext cx="791993" cy="689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7" name="Google Shape;52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713051" y="4211287"/>
              <a:ext cx="430950" cy="54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8" name="Google Shape;528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30780" y="4490540"/>
              <a:ext cx="335145" cy="426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C18AC1E-35A4-FB45-DF8A-74B9DED685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51" y="2000076"/>
            <a:ext cx="3241862" cy="28599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0584C5-F548-5E40-9CD6-CFA7C9DD14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3984" y="1936902"/>
            <a:ext cx="5755641" cy="3139956"/>
          </a:xfrm>
          <a:prstGeom prst="rect">
            <a:avLst/>
          </a:prstGeom>
        </p:spPr>
      </p:pic>
      <p:sp>
        <p:nvSpPr>
          <p:cNvPr id="8" name="Google Shape;393;p36">
            <a:extLst>
              <a:ext uri="{FF2B5EF4-FFF2-40B4-BE49-F238E27FC236}">
                <a16:creationId xmlns:a16="http://schemas.microsoft.com/office/drawing/2014/main" id="{442243EE-1ECC-524F-0CFF-FB200B8EF3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Où sont les volcans?</a:t>
            </a:r>
            <a:endParaRPr sz="4400" dirty="0"/>
          </a:p>
        </p:txBody>
      </p:sp>
      <p:sp>
        <p:nvSpPr>
          <p:cNvPr id="9" name="Google Shape;379;p35">
            <a:extLst>
              <a:ext uri="{FF2B5EF4-FFF2-40B4-BE49-F238E27FC236}">
                <a16:creationId xmlns:a16="http://schemas.microsoft.com/office/drawing/2014/main" id="{B9C3344E-39CE-ED1B-6CFE-888D143AB08C}"/>
              </a:ext>
            </a:extLst>
          </p:cNvPr>
          <p:cNvSpPr txBox="1">
            <a:spLocks/>
          </p:cNvSpPr>
          <p:nvPr/>
        </p:nvSpPr>
        <p:spPr>
          <a:xfrm>
            <a:off x="803321" y="737235"/>
            <a:ext cx="7507269" cy="738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273D40"/>
              </a:buClr>
              <a:buSzPts val="600"/>
            </a:pPr>
            <a:r>
              <a:rPr lang="fr-FR" b="1" u="sng" dirty="0"/>
              <a:t>Par deux, replace les volcans dans le pays où ils se trouvent, en t’aidant de la carte distribuée :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39"/>
          <p:cNvGrpSpPr/>
          <p:nvPr/>
        </p:nvGrpSpPr>
        <p:grpSpPr>
          <a:xfrm>
            <a:off x="6261457" y="786225"/>
            <a:ext cx="2576226" cy="555015"/>
            <a:chOff x="3497150" y="2889775"/>
            <a:chExt cx="2517075" cy="542325"/>
          </a:xfrm>
        </p:grpSpPr>
        <p:sp>
          <p:nvSpPr>
            <p:cNvPr id="503" name="Google Shape;503;p39"/>
            <p:cNvSpPr/>
            <p:nvPr/>
          </p:nvSpPr>
          <p:spPr>
            <a:xfrm>
              <a:off x="3497150" y="2889775"/>
              <a:ext cx="2517075" cy="542325"/>
            </a:xfrm>
            <a:custGeom>
              <a:avLst/>
              <a:gdLst/>
              <a:ahLst/>
              <a:cxnLst/>
              <a:rect l="l" t="t" r="r" b="b"/>
              <a:pathLst>
                <a:path w="100683" h="21693" extrusionOk="0">
                  <a:moveTo>
                    <a:pt x="72697" y="0"/>
                  </a:moveTo>
                  <a:cubicBezTo>
                    <a:pt x="71769" y="0"/>
                    <a:pt x="70848" y="102"/>
                    <a:pt x="69940" y="346"/>
                  </a:cubicBezTo>
                  <a:cubicBezTo>
                    <a:pt x="65486" y="1476"/>
                    <a:pt x="62616" y="5482"/>
                    <a:pt x="59668" y="8956"/>
                  </a:cubicBezTo>
                  <a:cubicBezTo>
                    <a:pt x="59215" y="9482"/>
                    <a:pt x="58689" y="10014"/>
                    <a:pt x="58006" y="10165"/>
                  </a:cubicBezTo>
                  <a:cubicBezTo>
                    <a:pt x="57848" y="10203"/>
                    <a:pt x="57696" y="10220"/>
                    <a:pt x="57549" y="10220"/>
                  </a:cubicBezTo>
                  <a:cubicBezTo>
                    <a:pt x="55941" y="10220"/>
                    <a:pt x="54943" y="8093"/>
                    <a:pt x="53625" y="6914"/>
                  </a:cubicBezTo>
                  <a:cubicBezTo>
                    <a:pt x="52704" y="6111"/>
                    <a:pt x="51503" y="5777"/>
                    <a:pt x="50263" y="5777"/>
                  </a:cubicBezTo>
                  <a:cubicBezTo>
                    <a:pt x="49171" y="5777"/>
                    <a:pt x="48048" y="6036"/>
                    <a:pt x="47058" y="6461"/>
                  </a:cubicBezTo>
                  <a:cubicBezTo>
                    <a:pt x="44943" y="7367"/>
                    <a:pt x="43130" y="8878"/>
                    <a:pt x="41015" y="9862"/>
                  </a:cubicBezTo>
                  <a:cubicBezTo>
                    <a:pt x="38145" y="11294"/>
                    <a:pt x="34894" y="11597"/>
                    <a:pt x="31722" y="12050"/>
                  </a:cubicBezTo>
                  <a:cubicBezTo>
                    <a:pt x="26967" y="12733"/>
                    <a:pt x="20774" y="13639"/>
                    <a:pt x="16393" y="15603"/>
                  </a:cubicBezTo>
                  <a:cubicBezTo>
                    <a:pt x="14351" y="16509"/>
                    <a:pt x="12991" y="18775"/>
                    <a:pt x="10653" y="18998"/>
                  </a:cubicBezTo>
                  <a:cubicBezTo>
                    <a:pt x="10524" y="19013"/>
                    <a:pt x="10397" y="19021"/>
                    <a:pt x="10271" y="19021"/>
                  </a:cubicBezTo>
                  <a:cubicBezTo>
                    <a:pt x="8106" y="19021"/>
                    <a:pt x="6394" y="16896"/>
                    <a:pt x="4213" y="16896"/>
                  </a:cubicBezTo>
                  <a:cubicBezTo>
                    <a:pt x="3998" y="16896"/>
                    <a:pt x="3778" y="16917"/>
                    <a:pt x="3553" y="16962"/>
                  </a:cubicBezTo>
                  <a:cubicBezTo>
                    <a:pt x="1813" y="17264"/>
                    <a:pt x="756" y="19077"/>
                    <a:pt x="79" y="20811"/>
                  </a:cubicBezTo>
                  <a:cubicBezTo>
                    <a:pt x="1" y="20890"/>
                    <a:pt x="1" y="20890"/>
                    <a:pt x="1" y="20962"/>
                  </a:cubicBezTo>
                  <a:lnTo>
                    <a:pt x="78097" y="20962"/>
                  </a:lnTo>
                  <a:cubicBezTo>
                    <a:pt x="80554" y="20962"/>
                    <a:pt x="85093" y="21692"/>
                    <a:pt x="88798" y="21692"/>
                  </a:cubicBezTo>
                  <a:cubicBezTo>
                    <a:pt x="90559" y="21692"/>
                    <a:pt x="92132" y="21527"/>
                    <a:pt x="93202" y="21041"/>
                  </a:cubicBezTo>
                  <a:cubicBezTo>
                    <a:pt x="100682" y="17488"/>
                    <a:pt x="89504" y="3971"/>
                    <a:pt x="84519" y="2612"/>
                  </a:cubicBezTo>
                  <a:cubicBezTo>
                    <a:pt x="82858" y="2159"/>
                    <a:pt x="81118" y="1705"/>
                    <a:pt x="79456" y="1174"/>
                  </a:cubicBezTo>
                  <a:cubicBezTo>
                    <a:pt x="77214" y="589"/>
                    <a:pt x="74935" y="0"/>
                    <a:pt x="72697" y="0"/>
                  </a:cubicBezTo>
                  <a:close/>
                </a:path>
              </a:pathLst>
            </a:custGeom>
            <a:solidFill>
              <a:srgbClr val="FFFFFF">
                <a:alpha val="22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3497150" y="3185975"/>
              <a:ext cx="2390500" cy="246125"/>
            </a:xfrm>
            <a:custGeom>
              <a:avLst/>
              <a:gdLst/>
              <a:ahLst/>
              <a:cxnLst/>
              <a:rect l="l" t="t" r="r" b="b"/>
              <a:pathLst>
                <a:path w="95620" h="9845" extrusionOk="0">
                  <a:moveTo>
                    <a:pt x="46345" y="1"/>
                  </a:moveTo>
                  <a:cubicBezTo>
                    <a:pt x="44016" y="1"/>
                    <a:pt x="41542" y="983"/>
                    <a:pt x="39505" y="2244"/>
                  </a:cubicBezTo>
                  <a:cubicBezTo>
                    <a:pt x="37009" y="3755"/>
                    <a:pt x="34441" y="6474"/>
                    <a:pt x="31420" y="6848"/>
                  </a:cubicBezTo>
                  <a:cubicBezTo>
                    <a:pt x="31001" y="6914"/>
                    <a:pt x="30575" y="6943"/>
                    <a:pt x="30145" y="6943"/>
                  </a:cubicBezTo>
                  <a:cubicBezTo>
                    <a:pt x="27167" y="6943"/>
                    <a:pt x="23971" y="5565"/>
                    <a:pt x="20987" y="5565"/>
                  </a:cubicBezTo>
                  <a:cubicBezTo>
                    <a:pt x="20916" y="5565"/>
                    <a:pt x="20845" y="5566"/>
                    <a:pt x="20774" y="5567"/>
                  </a:cubicBezTo>
                  <a:cubicBezTo>
                    <a:pt x="18127" y="5640"/>
                    <a:pt x="15940" y="6848"/>
                    <a:pt x="13445" y="7380"/>
                  </a:cubicBezTo>
                  <a:cubicBezTo>
                    <a:pt x="12840" y="7531"/>
                    <a:pt x="12164" y="7682"/>
                    <a:pt x="11559" y="7682"/>
                  </a:cubicBezTo>
                  <a:cubicBezTo>
                    <a:pt x="11476" y="7684"/>
                    <a:pt x="11392" y="7686"/>
                    <a:pt x="11309" y="7686"/>
                  </a:cubicBezTo>
                  <a:cubicBezTo>
                    <a:pt x="8262" y="7686"/>
                    <a:pt x="5622" y="6073"/>
                    <a:pt x="3503" y="6073"/>
                  </a:cubicBezTo>
                  <a:cubicBezTo>
                    <a:pt x="2134" y="6073"/>
                    <a:pt x="982" y="6746"/>
                    <a:pt x="79" y="8963"/>
                  </a:cubicBezTo>
                  <a:cubicBezTo>
                    <a:pt x="1" y="9042"/>
                    <a:pt x="1" y="9042"/>
                    <a:pt x="1" y="9114"/>
                  </a:cubicBezTo>
                  <a:lnTo>
                    <a:pt x="78097" y="9114"/>
                  </a:lnTo>
                  <a:cubicBezTo>
                    <a:pt x="80554" y="9114"/>
                    <a:pt x="85093" y="9844"/>
                    <a:pt x="88798" y="9844"/>
                  </a:cubicBezTo>
                  <a:cubicBezTo>
                    <a:pt x="90559" y="9844"/>
                    <a:pt x="92132" y="9679"/>
                    <a:pt x="93202" y="9193"/>
                  </a:cubicBezTo>
                  <a:cubicBezTo>
                    <a:pt x="94489" y="8588"/>
                    <a:pt x="95317" y="7531"/>
                    <a:pt x="95619" y="6171"/>
                  </a:cubicBezTo>
                  <a:cubicBezTo>
                    <a:pt x="91843" y="5114"/>
                    <a:pt x="88749" y="2093"/>
                    <a:pt x="84743" y="1108"/>
                  </a:cubicBezTo>
                  <a:cubicBezTo>
                    <a:pt x="82900" y="690"/>
                    <a:pt x="81008" y="482"/>
                    <a:pt x="79120" y="482"/>
                  </a:cubicBezTo>
                  <a:cubicBezTo>
                    <a:pt x="76909" y="482"/>
                    <a:pt x="74704" y="767"/>
                    <a:pt x="72586" y="1338"/>
                  </a:cubicBezTo>
                  <a:cubicBezTo>
                    <a:pt x="69263" y="2317"/>
                    <a:pt x="66163" y="3978"/>
                    <a:pt x="62840" y="4812"/>
                  </a:cubicBezTo>
                  <a:cubicBezTo>
                    <a:pt x="61496" y="5171"/>
                    <a:pt x="60081" y="5387"/>
                    <a:pt x="58693" y="5387"/>
                  </a:cubicBezTo>
                  <a:cubicBezTo>
                    <a:pt x="56572" y="5387"/>
                    <a:pt x="54513" y="4882"/>
                    <a:pt x="52870" y="3604"/>
                  </a:cubicBezTo>
                  <a:cubicBezTo>
                    <a:pt x="51891" y="2770"/>
                    <a:pt x="51058" y="1712"/>
                    <a:pt x="50000" y="1036"/>
                  </a:cubicBezTo>
                  <a:cubicBezTo>
                    <a:pt x="48894" y="305"/>
                    <a:pt x="47642" y="1"/>
                    <a:pt x="46345" y="1"/>
                  </a:cubicBezTo>
                  <a:close/>
                </a:path>
              </a:pathLst>
            </a:custGeom>
            <a:solidFill>
              <a:srgbClr val="FFFFFF">
                <a:alpha val="22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" name="Google Shape;505;p39"/>
          <p:cNvGrpSpPr/>
          <p:nvPr/>
        </p:nvGrpSpPr>
        <p:grpSpPr>
          <a:xfrm>
            <a:off x="4556956" y="1734820"/>
            <a:ext cx="6120358" cy="2322258"/>
            <a:chOff x="238125" y="1506550"/>
            <a:chExt cx="7143275" cy="2710386"/>
          </a:xfrm>
        </p:grpSpPr>
        <p:sp>
          <p:nvSpPr>
            <p:cNvPr id="506" name="Google Shape;506;p39"/>
            <p:cNvSpPr/>
            <p:nvPr/>
          </p:nvSpPr>
          <p:spPr>
            <a:xfrm>
              <a:off x="238125" y="2010936"/>
              <a:ext cx="3700525" cy="2206000"/>
            </a:xfrm>
            <a:custGeom>
              <a:avLst/>
              <a:gdLst/>
              <a:ahLst/>
              <a:cxnLst/>
              <a:rect l="l" t="t" r="r" b="b"/>
              <a:pathLst>
                <a:path w="148021" h="88240" extrusionOk="0">
                  <a:moveTo>
                    <a:pt x="74554" y="1"/>
                  </a:moveTo>
                  <a:cubicBezTo>
                    <a:pt x="72556" y="1"/>
                    <a:pt x="70481" y="799"/>
                    <a:pt x="68860" y="2038"/>
                  </a:cubicBezTo>
                  <a:cubicBezTo>
                    <a:pt x="65914" y="4375"/>
                    <a:pt x="64314" y="7811"/>
                    <a:pt x="62478" y="11002"/>
                  </a:cubicBezTo>
                  <a:cubicBezTo>
                    <a:pt x="53886" y="26094"/>
                    <a:pt x="40748" y="37877"/>
                    <a:pt x="27247" y="48923"/>
                  </a:cubicBezTo>
                  <a:cubicBezTo>
                    <a:pt x="22711" y="52732"/>
                    <a:pt x="18165" y="56415"/>
                    <a:pt x="13501" y="59969"/>
                  </a:cubicBezTo>
                  <a:cubicBezTo>
                    <a:pt x="10555" y="62306"/>
                    <a:pt x="7610" y="64633"/>
                    <a:pt x="4664" y="66842"/>
                  </a:cubicBezTo>
                  <a:cubicBezTo>
                    <a:pt x="3585" y="67732"/>
                    <a:pt x="2265" y="68616"/>
                    <a:pt x="959" y="68616"/>
                  </a:cubicBezTo>
                  <a:cubicBezTo>
                    <a:pt x="637" y="68616"/>
                    <a:pt x="316" y="68563"/>
                    <a:pt x="0" y="68443"/>
                  </a:cubicBezTo>
                  <a:lnTo>
                    <a:pt x="0" y="68443"/>
                  </a:lnTo>
                  <a:cubicBezTo>
                    <a:pt x="982" y="69179"/>
                    <a:pt x="1964" y="69788"/>
                    <a:pt x="2946" y="70524"/>
                  </a:cubicBezTo>
                  <a:cubicBezTo>
                    <a:pt x="3682" y="71015"/>
                    <a:pt x="4301" y="71388"/>
                    <a:pt x="4909" y="71879"/>
                  </a:cubicBezTo>
                  <a:cubicBezTo>
                    <a:pt x="15101" y="78507"/>
                    <a:pt x="26511" y="83780"/>
                    <a:pt x="38176" y="86362"/>
                  </a:cubicBezTo>
                  <a:cubicBezTo>
                    <a:pt x="43596" y="87571"/>
                    <a:pt x="49043" y="88240"/>
                    <a:pt x="54478" y="88240"/>
                  </a:cubicBezTo>
                  <a:cubicBezTo>
                    <a:pt x="60613" y="88240"/>
                    <a:pt x="66733" y="87388"/>
                    <a:pt x="72788" y="85498"/>
                  </a:cubicBezTo>
                  <a:cubicBezTo>
                    <a:pt x="74624" y="85007"/>
                    <a:pt x="76588" y="84271"/>
                    <a:pt x="78433" y="83534"/>
                  </a:cubicBezTo>
                  <a:cubicBezTo>
                    <a:pt x="91807" y="78134"/>
                    <a:pt x="103472" y="68934"/>
                    <a:pt x="113899" y="58869"/>
                  </a:cubicBezTo>
                  <a:cubicBezTo>
                    <a:pt x="125810" y="47332"/>
                    <a:pt x="135746" y="34440"/>
                    <a:pt x="148020" y="23521"/>
                  </a:cubicBezTo>
                  <a:cubicBezTo>
                    <a:pt x="145636" y="21630"/>
                    <a:pt x="142532" y="21109"/>
                    <a:pt x="139415" y="21109"/>
                  </a:cubicBezTo>
                  <a:cubicBezTo>
                    <a:pt x="138681" y="21109"/>
                    <a:pt x="137946" y="21138"/>
                    <a:pt x="137219" y="21185"/>
                  </a:cubicBezTo>
                  <a:cubicBezTo>
                    <a:pt x="135746" y="21312"/>
                    <a:pt x="134156" y="21558"/>
                    <a:pt x="132683" y="21675"/>
                  </a:cubicBezTo>
                  <a:cubicBezTo>
                    <a:pt x="131578" y="21739"/>
                    <a:pt x="130442" y="21801"/>
                    <a:pt x="129305" y="21801"/>
                  </a:cubicBezTo>
                  <a:cubicBezTo>
                    <a:pt x="128169" y="21801"/>
                    <a:pt x="127032" y="21739"/>
                    <a:pt x="125928" y="21558"/>
                  </a:cubicBezTo>
                  <a:cubicBezTo>
                    <a:pt x="122245" y="20821"/>
                    <a:pt x="118563" y="18857"/>
                    <a:pt x="116354" y="16030"/>
                  </a:cubicBezTo>
                  <a:cubicBezTo>
                    <a:pt x="115127" y="14439"/>
                    <a:pt x="114273" y="12721"/>
                    <a:pt x="114027" y="10757"/>
                  </a:cubicBezTo>
                  <a:cubicBezTo>
                    <a:pt x="113909" y="9503"/>
                    <a:pt x="112639" y="8779"/>
                    <a:pt x="111384" y="8779"/>
                  </a:cubicBezTo>
                  <a:cubicBezTo>
                    <a:pt x="111283" y="8779"/>
                    <a:pt x="111182" y="8784"/>
                    <a:pt x="111081" y="8793"/>
                  </a:cubicBezTo>
                  <a:cubicBezTo>
                    <a:pt x="109854" y="8793"/>
                    <a:pt x="108627" y="9530"/>
                    <a:pt x="107517" y="9893"/>
                  </a:cubicBezTo>
                  <a:cubicBezTo>
                    <a:pt x="106869" y="10090"/>
                    <a:pt x="106152" y="10251"/>
                    <a:pt x="105475" y="10251"/>
                  </a:cubicBezTo>
                  <a:cubicBezTo>
                    <a:pt x="104871" y="10251"/>
                    <a:pt x="104298" y="10123"/>
                    <a:pt x="103835" y="9775"/>
                  </a:cubicBezTo>
                  <a:cubicBezTo>
                    <a:pt x="102735" y="9039"/>
                    <a:pt x="102244" y="7566"/>
                    <a:pt x="101262" y="6829"/>
                  </a:cubicBezTo>
                  <a:cubicBezTo>
                    <a:pt x="100633" y="6283"/>
                    <a:pt x="99903" y="6066"/>
                    <a:pt x="99133" y="6066"/>
                  </a:cubicBezTo>
                  <a:cubicBezTo>
                    <a:pt x="97646" y="6066"/>
                    <a:pt x="96006" y="6875"/>
                    <a:pt x="94635" y="7684"/>
                  </a:cubicBezTo>
                  <a:cubicBezTo>
                    <a:pt x="94507" y="7811"/>
                    <a:pt x="94262" y="7929"/>
                    <a:pt x="94144" y="8057"/>
                  </a:cubicBezTo>
                  <a:cubicBezTo>
                    <a:pt x="93653" y="8302"/>
                    <a:pt x="93162" y="8666"/>
                    <a:pt x="92671" y="8793"/>
                  </a:cubicBezTo>
                  <a:cubicBezTo>
                    <a:pt x="91814" y="9187"/>
                    <a:pt x="90924" y="9441"/>
                    <a:pt x="90075" y="9441"/>
                  </a:cubicBezTo>
                  <a:cubicBezTo>
                    <a:pt x="89338" y="9441"/>
                    <a:pt x="88632" y="9250"/>
                    <a:pt x="88007" y="8793"/>
                  </a:cubicBezTo>
                  <a:cubicBezTo>
                    <a:pt x="86043" y="7193"/>
                    <a:pt x="86897" y="3756"/>
                    <a:pt x="85425" y="1675"/>
                  </a:cubicBezTo>
                  <a:cubicBezTo>
                    <a:pt x="84678" y="614"/>
                    <a:pt x="83334" y="61"/>
                    <a:pt x="82030" y="61"/>
                  </a:cubicBezTo>
                  <a:cubicBezTo>
                    <a:pt x="80761" y="61"/>
                    <a:pt x="79530" y="585"/>
                    <a:pt x="78924" y="1675"/>
                  </a:cubicBezTo>
                  <a:cubicBezTo>
                    <a:pt x="78188" y="938"/>
                    <a:pt x="77206" y="447"/>
                    <a:pt x="76224" y="202"/>
                  </a:cubicBezTo>
                  <a:cubicBezTo>
                    <a:pt x="75682" y="65"/>
                    <a:pt x="75121" y="1"/>
                    <a:pt x="745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422225" y="2012786"/>
              <a:ext cx="2132675" cy="1761275"/>
            </a:xfrm>
            <a:custGeom>
              <a:avLst/>
              <a:gdLst/>
              <a:ahLst/>
              <a:cxnLst/>
              <a:rect l="l" t="t" r="r" b="b"/>
              <a:pathLst>
                <a:path w="85307" h="70451" extrusionOk="0">
                  <a:moveTo>
                    <a:pt x="74624" y="0"/>
                  </a:moveTo>
                  <a:cubicBezTo>
                    <a:pt x="73397" y="0"/>
                    <a:pt x="72169" y="491"/>
                    <a:pt x="71560" y="1601"/>
                  </a:cubicBezTo>
                  <a:cubicBezTo>
                    <a:pt x="70824" y="864"/>
                    <a:pt x="69842" y="373"/>
                    <a:pt x="68860" y="128"/>
                  </a:cubicBezTo>
                  <a:cubicBezTo>
                    <a:pt x="66405" y="2946"/>
                    <a:pt x="64069" y="5891"/>
                    <a:pt x="61859" y="8965"/>
                  </a:cubicBezTo>
                  <a:cubicBezTo>
                    <a:pt x="61614" y="9210"/>
                    <a:pt x="61496" y="9701"/>
                    <a:pt x="61614" y="9947"/>
                  </a:cubicBezTo>
                  <a:cubicBezTo>
                    <a:pt x="61742" y="10192"/>
                    <a:pt x="61987" y="10192"/>
                    <a:pt x="62232" y="10192"/>
                  </a:cubicBezTo>
                  <a:lnTo>
                    <a:pt x="62723" y="10192"/>
                  </a:lnTo>
                  <a:cubicBezTo>
                    <a:pt x="64560" y="9573"/>
                    <a:pt x="66405" y="8965"/>
                    <a:pt x="68242" y="8474"/>
                  </a:cubicBezTo>
                  <a:lnTo>
                    <a:pt x="68242" y="8474"/>
                  </a:lnTo>
                  <a:cubicBezTo>
                    <a:pt x="60141" y="16083"/>
                    <a:pt x="52040" y="24056"/>
                    <a:pt x="43940" y="31666"/>
                  </a:cubicBezTo>
                  <a:cubicBezTo>
                    <a:pt x="46885" y="30684"/>
                    <a:pt x="49831" y="29830"/>
                    <a:pt x="52777" y="28848"/>
                  </a:cubicBezTo>
                  <a:lnTo>
                    <a:pt x="52777" y="28848"/>
                  </a:lnTo>
                  <a:cubicBezTo>
                    <a:pt x="44431" y="35721"/>
                    <a:pt x="35967" y="42840"/>
                    <a:pt x="27621" y="49713"/>
                  </a:cubicBezTo>
                  <a:cubicBezTo>
                    <a:pt x="29702" y="49094"/>
                    <a:pt x="31912" y="48485"/>
                    <a:pt x="34121" y="47995"/>
                  </a:cubicBezTo>
                  <a:lnTo>
                    <a:pt x="34121" y="47995"/>
                  </a:lnTo>
                  <a:cubicBezTo>
                    <a:pt x="26757" y="52776"/>
                    <a:pt x="19393" y="57686"/>
                    <a:pt x="12028" y="62595"/>
                  </a:cubicBezTo>
                  <a:cubicBezTo>
                    <a:pt x="8719" y="64804"/>
                    <a:pt x="5401" y="67014"/>
                    <a:pt x="1964" y="69223"/>
                  </a:cubicBezTo>
                  <a:cubicBezTo>
                    <a:pt x="1355" y="69714"/>
                    <a:pt x="737" y="70087"/>
                    <a:pt x="0" y="70450"/>
                  </a:cubicBezTo>
                  <a:cubicBezTo>
                    <a:pt x="8101" y="70332"/>
                    <a:pt x="16329" y="68732"/>
                    <a:pt x="23939" y="65786"/>
                  </a:cubicBezTo>
                  <a:cubicBezTo>
                    <a:pt x="29457" y="63577"/>
                    <a:pt x="34739" y="60759"/>
                    <a:pt x="39403" y="57195"/>
                  </a:cubicBezTo>
                  <a:lnTo>
                    <a:pt x="39403" y="57195"/>
                  </a:lnTo>
                  <a:cubicBezTo>
                    <a:pt x="37931" y="57568"/>
                    <a:pt x="36576" y="57686"/>
                    <a:pt x="35230" y="57686"/>
                  </a:cubicBezTo>
                  <a:cubicBezTo>
                    <a:pt x="34612" y="57686"/>
                    <a:pt x="34003" y="57686"/>
                    <a:pt x="33384" y="57568"/>
                  </a:cubicBezTo>
                  <a:cubicBezTo>
                    <a:pt x="37685" y="55359"/>
                    <a:pt x="41731" y="52531"/>
                    <a:pt x="45295" y="49222"/>
                  </a:cubicBezTo>
                  <a:cubicBezTo>
                    <a:pt x="43822" y="49094"/>
                    <a:pt x="42467" y="48849"/>
                    <a:pt x="40994" y="48731"/>
                  </a:cubicBezTo>
                  <a:cubicBezTo>
                    <a:pt x="49095" y="43822"/>
                    <a:pt x="57323" y="38912"/>
                    <a:pt x="65424" y="34003"/>
                  </a:cubicBezTo>
                  <a:cubicBezTo>
                    <a:pt x="69469" y="31548"/>
                    <a:pt x="73524" y="29093"/>
                    <a:pt x="77079" y="26148"/>
                  </a:cubicBezTo>
                  <a:lnTo>
                    <a:pt x="77079" y="26148"/>
                  </a:lnTo>
                  <a:cubicBezTo>
                    <a:pt x="73888" y="26756"/>
                    <a:pt x="70696" y="26884"/>
                    <a:pt x="67505" y="27493"/>
                  </a:cubicBezTo>
                  <a:cubicBezTo>
                    <a:pt x="72297" y="24429"/>
                    <a:pt x="77079" y="21238"/>
                    <a:pt x="80761" y="16938"/>
                  </a:cubicBezTo>
                  <a:cubicBezTo>
                    <a:pt x="82725" y="14610"/>
                    <a:pt x="84325" y="11783"/>
                    <a:pt x="85307" y="8719"/>
                  </a:cubicBezTo>
                  <a:lnTo>
                    <a:pt x="85307" y="8719"/>
                  </a:lnTo>
                  <a:cubicBezTo>
                    <a:pt x="84443" y="9082"/>
                    <a:pt x="83589" y="9328"/>
                    <a:pt x="82725" y="9328"/>
                  </a:cubicBezTo>
                  <a:cubicBezTo>
                    <a:pt x="81988" y="9328"/>
                    <a:pt x="81252" y="9210"/>
                    <a:pt x="80643" y="8719"/>
                  </a:cubicBezTo>
                  <a:cubicBezTo>
                    <a:pt x="78679" y="7119"/>
                    <a:pt x="79533" y="3682"/>
                    <a:pt x="78061" y="1601"/>
                  </a:cubicBezTo>
                  <a:cubicBezTo>
                    <a:pt x="77324" y="619"/>
                    <a:pt x="75979" y="0"/>
                    <a:pt x="74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311750" y="3685100"/>
              <a:ext cx="110500" cy="33900"/>
            </a:xfrm>
            <a:custGeom>
              <a:avLst/>
              <a:gdLst/>
              <a:ahLst/>
              <a:cxnLst/>
              <a:rect l="l" t="t" r="r" b="b"/>
              <a:pathLst>
                <a:path w="4420" h="1356" extrusionOk="0">
                  <a:moveTo>
                    <a:pt x="1" y="0"/>
                  </a:moveTo>
                  <a:cubicBezTo>
                    <a:pt x="737" y="491"/>
                    <a:pt x="1356" y="864"/>
                    <a:pt x="1964" y="1355"/>
                  </a:cubicBezTo>
                  <a:cubicBezTo>
                    <a:pt x="2829" y="982"/>
                    <a:pt x="3683" y="491"/>
                    <a:pt x="4419" y="0"/>
                  </a:cubicBezTo>
                  <a:lnTo>
                    <a:pt x="4419" y="0"/>
                  </a:lnTo>
                  <a:cubicBezTo>
                    <a:pt x="3928" y="128"/>
                    <a:pt x="3565" y="128"/>
                    <a:pt x="3074" y="128"/>
                  </a:cubicBezTo>
                  <a:cubicBezTo>
                    <a:pt x="2092" y="128"/>
                    <a:pt x="1110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238125" y="2098771"/>
              <a:ext cx="1905625" cy="1767400"/>
            </a:xfrm>
            <a:custGeom>
              <a:avLst/>
              <a:gdLst/>
              <a:ahLst/>
              <a:cxnLst/>
              <a:rect l="l" t="t" r="r" b="b"/>
              <a:pathLst>
                <a:path w="76225" h="70696" extrusionOk="0">
                  <a:moveTo>
                    <a:pt x="74624" y="0"/>
                  </a:moveTo>
                  <a:cubicBezTo>
                    <a:pt x="72542" y="0"/>
                    <a:pt x="70451" y="854"/>
                    <a:pt x="68860" y="2082"/>
                  </a:cubicBezTo>
                  <a:cubicBezTo>
                    <a:pt x="65914" y="4419"/>
                    <a:pt x="64314" y="7855"/>
                    <a:pt x="62478" y="11046"/>
                  </a:cubicBezTo>
                  <a:cubicBezTo>
                    <a:pt x="53886" y="26138"/>
                    <a:pt x="40748" y="37921"/>
                    <a:pt x="27247" y="48967"/>
                  </a:cubicBezTo>
                  <a:cubicBezTo>
                    <a:pt x="22711" y="52776"/>
                    <a:pt x="18165" y="56459"/>
                    <a:pt x="13501" y="60013"/>
                  </a:cubicBezTo>
                  <a:cubicBezTo>
                    <a:pt x="10555" y="62350"/>
                    <a:pt x="7610" y="64677"/>
                    <a:pt x="4664" y="66886"/>
                  </a:cubicBezTo>
                  <a:cubicBezTo>
                    <a:pt x="3564" y="67750"/>
                    <a:pt x="2209" y="68604"/>
                    <a:pt x="982" y="68604"/>
                  </a:cubicBezTo>
                  <a:cubicBezTo>
                    <a:pt x="619" y="68604"/>
                    <a:pt x="245" y="68604"/>
                    <a:pt x="0" y="68487"/>
                  </a:cubicBezTo>
                  <a:lnTo>
                    <a:pt x="0" y="68487"/>
                  </a:lnTo>
                  <a:cubicBezTo>
                    <a:pt x="982" y="69223"/>
                    <a:pt x="1964" y="69832"/>
                    <a:pt x="2946" y="70568"/>
                  </a:cubicBezTo>
                  <a:cubicBezTo>
                    <a:pt x="4055" y="70568"/>
                    <a:pt x="5037" y="70696"/>
                    <a:pt x="6019" y="70696"/>
                  </a:cubicBezTo>
                  <a:cubicBezTo>
                    <a:pt x="6510" y="70696"/>
                    <a:pt x="6873" y="70696"/>
                    <a:pt x="7364" y="70568"/>
                  </a:cubicBezTo>
                  <a:cubicBezTo>
                    <a:pt x="8101" y="70205"/>
                    <a:pt x="8719" y="69832"/>
                    <a:pt x="9328" y="69341"/>
                  </a:cubicBezTo>
                  <a:cubicBezTo>
                    <a:pt x="12765" y="67132"/>
                    <a:pt x="16083" y="64922"/>
                    <a:pt x="19392" y="62713"/>
                  </a:cubicBezTo>
                  <a:cubicBezTo>
                    <a:pt x="26757" y="57804"/>
                    <a:pt x="34121" y="52894"/>
                    <a:pt x="41485" y="48113"/>
                  </a:cubicBezTo>
                  <a:lnTo>
                    <a:pt x="41485" y="48113"/>
                  </a:lnTo>
                  <a:cubicBezTo>
                    <a:pt x="39276" y="48603"/>
                    <a:pt x="37066" y="49212"/>
                    <a:pt x="34985" y="49831"/>
                  </a:cubicBezTo>
                  <a:cubicBezTo>
                    <a:pt x="43331" y="42958"/>
                    <a:pt x="51795" y="35839"/>
                    <a:pt x="60141" y="28966"/>
                  </a:cubicBezTo>
                  <a:lnTo>
                    <a:pt x="60141" y="28966"/>
                  </a:lnTo>
                  <a:cubicBezTo>
                    <a:pt x="57195" y="29948"/>
                    <a:pt x="54249" y="30802"/>
                    <a:pt x="51304" y="31784"/>
                  </a:cubicBezTo>
                  <a:cubicBezTo>
                    <a:pt x="59404" y="24174"/>
                    <a:pt x="67505" y="16201"/>
                    <a:pt x="75606" y="8592"/>
                  </a:cubicBezTo>
                  <a:lnTo>
                    <a:pt x="75606" y="8592"/>
                  </a:lnTo>
                  <a:cubicBezTo>
                    <a:pt x="73769" y="9083"/>
                    <a:pt x="71924" y="9691"/>
                    <a:pt x="70087" y="10310"/>
                  </a:cubicBezTo>
                  <a:lnTo>
                    <a:pt x="69596" y="10310"/>
                  </a:lnTo>
                  <a:cubicBezTo>
                    <a:pt x="69351" y="10310"/>
                    <a:pt x="69106" y="10310"/>
                    <a:pt x="68978" y="10065"/>
                  </a:cubicBezTo>
                  <a:cubicBezTo>
                    <a:pt x="68860" y="9819"/>
                    <a:pt x="68978" y="9328"/>
                    <a:pt x="69223" y="9083"/>
                  </a:cubicBezTo>
                  <a:cubicBezTo>
                    <a:pt x="71433" y="6009"/>
                    <a:pt x="73769" y="3064"/>
                    <a:pt x="76224" y="246"/>
                  </a:cubicBezTo>
                  <a:cubicBezTo>
                    <a:pt x="75733" y="118"/>
                    <a:pt x="75115" y="0"/>
                    <a:pt x="74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1192500" y="2322725"/>
              <a:ext cx="2743200" cy="1804250"/>
            </a:xfrm>
            <a:custGeom>
              <a:avLst/>
              <a:gdLst/>
              <a:ahLst/>
              <a:cxnLst/>
              <a:rect l="l" t="t" r="r" b="b"/>
              <a:pathLst>
                <a:path w="109728" h="72170" extrusionOk="0">
                  <a:moveTo>
                    <a:pt x="78179" y="1"/>
                  </a:moveTo>
                  <a:cubicBezTo>
                    <a:pt x="71551" y="11665"/>
                    <a:pt x="62842" y="22093"/>
                    <a:pt x="53141" y="31421"/>
                  </a:cubicBezTo>
                  <a:cubicBezTo>
                    <a:pt x="47986" y="36330"/>
                    <a:pt x="42586" y="40877"/>
                    <a:pt x="37067" y="45295"/>
                  </a:cubicBezTo>
                  <a:cubicBezTo>
                    <a:pt x="28839" y="51795"/>
                    <a:pt x="20375" y="57686"/>
                    <a:pt x="11656" y="63578"/>
                  </a:cubicBezTo>
                  <a:cubicBezTo>
                    <a:pt x="7974" y="66032"/>
                    <a:pt x="4174" y="68487"/>
                    <a:pt x="1" y="70333"/>
                  </a:cubicBezTo>
                  <a:cubicBezTo>
                    <a:pt x="5401" y="71560"/>
                    <a:pt x="10802" y="72169"/>
                    <a:pt x="16320" y="72169"/>
                  </a:cubicBezTo>
                  <a:cubicBezTo>
                    <a:pt x="21966" y="72169"/>
                    <a:pt x="27739" y="71433"/>
                    <a:pt x="33385" y="69842"/>
                  </a:cubicBezTo>
                  <a:cubicBezTo>
                    <a:pt x="30312" y="68615"/>
                    <a:pt x="27248" y="67014"/>
                    <a:pt x="24548" y="65178"/>
                  </a:cubicBezTo>
                  <a:cubicBezTo>
                    <a:pt x="23930" y="64805"/>
                    <a:pt x="23439" y="64442"/>
                    <a:pt x="22830" y="64069"/>
                  </a:cubicBezTo>
                  <a:cubicBezTo>
                    <a:pt x="22339" y="63578"/>
                    <a:pt x="21848" y="63214"/>
                    <a:pt x="21229" y="62841"/>
                  </a:cubicBezTo>
                  <a:cubicBezTo>
                    <a:pt x="21475" y="61987"/>
                    <a:pt x="21848" y="61251"/>
                    <a:pt x="22339" y="60632"/>
                  </a:cubicBezTo>
                  <a:cubicBezTo>
                    <a:pt x="24548" y="56950"/>
                    <a:pt x="29212" y="54986"/>
                    <a:pt x="33503" y="54377"/>
                  </a:cubicBezTo>
                  <a:cubicBezTo>
                    <a:pt x="38786" y="53759"/>
                    <a:pt x="44058" y="54495"/>
                    <a:pt x="49213" y="53396"/>
                  </a:cubicBezTo>
                  <a:cubicBezTo>
                    <a:pt x="55478" y="52168"/>
                    <a:pt x="60878" y="48358"/>
                    <a:pt x="65660" y="44313"/>
                  </a:cubicBezTo>
                  <a:cubicBezTo>
                    <a:pt x="74625" y="36949"/>
                    <a:pt x="82352" y="28230"/>
                    <a:pt x="91317" y="20993"/>
                  </a:cubicBezTo>
                  <a:cubicBezTo>
                    <a:pt x="97208" y="16084"/>
                    <a:pt x="103590" y="11911"/>
                    <a:pt x="109727" y="7365"/>
                  </a:cubicBezTo>
                  <a:cubicBezTo>
                    <a:pt x="107390" y="5646"/>
                    <a:pt x="104445" y="5038"/>
                    <a:pt x="101499" y="5038"/>
                  </a:cubicBezTo>
                  <a:cubicBezTo>
                    <a:pt x="100645" y="5038"/>
                    <a:pt x="99781" y="5156"/>
                    <a:pt x="99044" y="5156"/>
                  </a:cubicBezTo>
                  <a:cubicBezTo>
                    <a:pt x="97571" y="5283"/>
                    <a:pt x="95981" y="5529"/>
                    <a:pt x="94508" y="5646"/>
                  </a:cubicBezTo>
                  <a:cubicBezTo>
                    <a:pt x="93398" y="5774"/>
                    <a:pt x="92299" y="5774"/>
                    <a:pt x="91189" y="5774"/>
                  </a:cubicBezTo>
                  <a:cubicBezTo>
                    <a:pt x="89962" y="5774"/>
                    <a:pt x="88862" y="5774"/>
                    <a:pt x="87753" y="5529"/>
                  </a:cubicBezTo>
                  <a:cubicBezTo>
                    <a:pt x="84070" y="4792"/>
                    <a:pt x="80388" y="2828"/>
                    <a:pt x="78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1723225" y="1506550"/>
              <a:ext cx="5658175" cy="2698275"/>
            </a:xfrm>
            <a:custGeom>
              <a:avLst/>
              <a:gdLst/>
              <a:ahLst/>
              <a:cxnLst/>
              <a:rect l="l" t="t" r="r" b="b"/>
              <a:pathLst>
                <a:path w="226327" h="107931" extrusionOk="0">
                  <a:moveTo>
                    <a:pt x="131083" y="0"/>
                  </a:moveTo>
                  <a:cubicBezTo>
                    <a:pt x="130474" y="0"/>
                    <a:pt x="129856" y="0"/>
                    <a:pt x="129247" y="245"/>
                  </a:cubicBezTo>
                  <a:cubicBezTo>
                    <a:pt x="124210" y="2209"/>
                    <a:pt x="119919" y="5891"/>
                    <a:pt x="116355" y="9946"/>
                  </a:cubicBezTo>
                  <a:cubicBezTo>
                    <a:pt x="112064" y="14974"/>
                    <a:pt x="108745" y="20747"/>
                    <a:pt x="104326" y="25902"/>
                  </a:cubicBezTo>
                  <a:cubicBezTo>
                    <a:pt x="94881" y="37066"/>
                    <a:pt x="81497" y="44312"/>
                    <a:pt x="70088" y="53640"/>
                  </a:cubicBezTo>
                  <a:cubicBezTo>
                    <a:pt x="61123" y="60877"/>
                    <a:pt x="53396" y="69596"/>
                    <a:pt x="44431" y="76960"/>
                  </a:cubicBezTo>
                  <a:cubicBezTo>
                    <a:pt x="39649" y="81005"/>
                    <a:pt x="34249" y="84815"/>
                    <a:pt x="27984" y="86043"/>
                  </a:cubicBezTo>
                  <a:cubicBezTo>
                    <a:pt x="22829" y="87142"/>
                    <a:pt x="17557" y="86406"/>
                    <a:pt x="12274" y="87024"/>
                  </a:cubicBezTo>
                  <a:cubicBezTo>
                    <a:pt x="7983" y="87633"/>
                    <a:pt x="3319" y="89597"/>
                    <a:pt x="1110" y="93279"/>
                  </a:cubicBezTo>
                  <a:cubicBezTo>
                    <a:pt x="619" y="93898"/>
                    <a:pt x="246" y="94634"/>
                    <a:pt x="0" y="95488"/>
                  </a:cubicBezTo>
                  <a:cubicBezTo>
                    <a:pt x="619" y="95861"/>
                    <a:pt x="1110" y="96225"/>
                    <a:pt x="1601" y="96716"/>
                  </a:cubicBezTo>
                  <a:cubicBezTo>
                    <a:pt x="2210" y="97089"/>
                    <a:pt x="2701" y="97452"/>
                    <a:pt x="3319" y="97825"/>
                  </a:cubicBezTo>
                  <a:cubicBezTo>
                    <a:pt x="15031" y="105669"/>
                    <a:pt x="30014" y="107930"/>
                    <a:pt x="44557" y="107930"/>
                  </a:cubicBezTo>
                  <a:cubicBezTo>
                    <a:pt x="45706" y="107930"/>
                    <a:pt x="46853" y="107916"/>
                    <a:pt x="47995" y="107889"/>
                  </a:cubicBezTo>
                  <a:cubicBezTo>
                    <a:pt x="48732" y="107889"/>
                    <a:pt x="49586" y="107889"/>
                    <a:pt x="50322" y="107762"/>
                  </a:cubicBezTo>
                  <a:cubicBezTo>
                    <a:pt x="63823" y="107399"/>
                    <a:pt x="76961" y="104698"/>
                    <a:pt x="90217" y="102244"/>
                  </a:cubicBezTo>
                  <a:cubicBezTo>
                    <a:pt x="90708" y="102116"/>
                    <a:pt x="91198" y="102116"/>
                    <a:pt x="91807" y="101998"/>
                  </a:cubicBezTo>
                  <a:cubicBezTo>
                    <a:pt x="93035" y="101753"/>
                    <a:pt x="94262" y="101507"/>
                    <a:pt x="95617" y="101262"/>
                  </a:cubicBezTo>
                  <a:cubicBezTo>
                    <a:pt x="97944" y="100889"/>
                    <a:pt x="100153" y="100398"/>
                    <a:pt x="102490" y="100034"/>
                  </a:cubicBezTo>
                  <a:cubicBezTo>
                    <a:pt x="121019" y="96961"/>
                    <a:pt x="139802" y="95488"/>
                    <a:pt x="158330" y="93407"/>
                  </a:cubicBezTo>
                  <a:cubicBezTo>
                    <a:pt x="181405" y="90952"/>
                    <a:pt x="204361" y="87633"/>
                    <a:pt x="226326" y="80024"/>
                  </a:cubicBezTo>
                  <a:cubicBezTo>
                    <a:pt x="215280" y="72296"/>
                    <a:pt x="205343" y="62841"/>
                    <a:pt x="196997" y="52285"/>
                  </a:cubicBezTo>
                  <a:cubicBezTo>
                    <a:pt x="194415" y="48976"/>
                    <a:pt x="191597" y="45294"/>
                    <a:pt x="187542" y="44185"/>
                  </a:cubicBezTo>
                  <a:cubicBezTo>
                    <a:pt x="186069" y="43821"/>
                    <a:pt x="184478" y="43821"/>
                    <a:pt x="182878" y="43694"/>
                  </a:cubicBezTo>
                  <a:cubicBezTo>
                    <a:pt x="181042" y="43448"/>
                    <a:pt x="179323" y="43203"/>
                    <a:pt x="177850" y="42103"/>
                  </a:cubicBezTo>
                  <a:cubicBezTo>
                    <a:pt x="175396" y="40257"/>
                    <a:pt x="175023" y="36703"/>
                    <a:pt x="173304" y="34120"/>
                  </a:cubicBezTo>
                  <a:cubicBezTo>
                    <a:pt x="170732" y="30438"/>
                    <a:pt x="165940" y="29211"/>
                    <a:pt x="161895" y="27129"/>
                  </a:cubicBezTo>
                  <a:cubicBezTo>
                    <a:pt x="160049" y="26148"/>
                    <a:pt x="158213" y="24793"/>
                    <a:pt x="156740" y="23320"/>
                  </a:cubicBezTo>
                  <a:cubicBezTo>
                    <a:pt x="153794" y="20502"/>
                    <a:pt x="151703" y="16820"/>
                    <a:pt x="150603" y="12892"/>
                  </a:cubicBezTo>
                  <a:cubicBezTo>
                    <a:pt x="149739" y="9946"/>
                    <a:pt x="149130" y="6137"/>
                    <a:pt x="146184" y="5155"/>
                  </a:cubicBezTo>
                  <a:cubicBezTo>
                    <a:pt x="145448" y="4909"/>
                    <a:pt x="144712" y="4909"/>
                    <a:pt x="143975" y="4909"/>
                  </a:cubicBezTo>
                  <a:cubicBezTo>
                    <a:pt x="143111" y="4909"/>
                    <a:pt x="142257" y="5037"/>
                    <a:pt x="141393" y="5037"/>
                  </a:cubicBezTo>
                  <a:cubicBezTo>
                    <a:pt x="140411" y="5037"/>
                    <a:pt x="139557" y="4909"/>
                    <a:pt x="138575" y="4546"/>
                  </a:cubicBezTo>
                  <a:cubicBezTo>
                    <a:pt x="137956" y="4418"/>
                    <a:pt x="137220" y="4055"/>
                    <a:pt x="136611" y="3682"/>
                  </a:cubicBezTo>
                  <a:cubicBezTo>
                    <a:pt x="135629" y="3191"/>
                    <a:pt x="134765" y="2455"/>
                    <a:pt x="134029" y="1600"/>
                  </a:cubicBezTo>
                  <a:cubicBezTo>
                    <a:pt x="133292" y="736"/>
                    <a:pt x="132310" y="128"/>
                    <a:pt x="1310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2923100" y="1598600"/>
              <a:ext cx="3056150" cy="2605200"/>
            </a:xfrm>
            <a:custGeom>
              <a:avLst/>
              <a:gdLst/>
              <a:ahLst/>
              <a:cxnLst/>
              <a:rect l="l" t="t" r="r" b="b"/>
              <a:pathLst>
                <a:path w="122246" h="104208" extrusionOk="0">
                  <a:moveTo>
                    <a:pt x="88616" y="0"/>
                  </a:moveTo>
                  <a:cubicBezTo>
                    <a:pt x="84443" y="5037"/>
                    <a:pt x="80879" y="10310"/>
                    <a:pt x="77815" y="16083"/>
                  </a:cubicBezTo>
                  <a:cubicBezTo>
                    <a:pt x="81124" y="15219"/>
                    <a:pt x="84561" y="14483"/>
                    <a:pt x="87880" y="13746"/>
                  </a:cubicBezTo>
                  <a:lnTo>
                    <a:pt x="87880" y="13746"/>
                  </a:lnTo>
                  <a:cubicBezTo>
                    <a:pt x="80270" y="19392"/>
                    <a:pt x="72778" y="26020"/>
                    <a:pt x="65168" y="31548"/>
                  </a:cubicBezTo>
                  <a:cubicBezTo>
                    <a:pt x="64677" y="32039"/>
                    <a:pt x="63941" y="32648"/>
                    <a:pt x="64187" y="33266"/>
                  </a:cubicBezTo>
                  <a:cubicBezTo>
                    <a:pt x="64432" y="33875"/>
                    <a:pt x="64923" y="34003"/>
                    <a:pt x="65542" y="34003"/>
                  </a:cubicBezTo>
                  <a:cubicBezTo>
                    <a:pt x="65787" y="34003"/>
                    <a:pt x="66150" y="34003"/>
                    <a:pt x="66523" y="33875"/>
                  </a:cubicBezTo>
                  <a:cubicBezTo>
                    <a:pt x="68605" y="33384"/>
                    <a:pt x="70814" y="32775"/>
                    <a:pt x="72906" y="32284"/>
                  </a:cubicBezTo>
                  <a:lnTo>
                    <a:pt x="72906" y="32284"/>
                  </a:lnTo>
                  <a:cubicBezTo>
                    <a:pt x="63941" y="39158"/>
                    <a:pt x="55595" y="46640"/>
                    <a:pt x="46512" y="53513"/>
                  </a:cubicBezTo>
                  <a:cubicBezTo>
                    <a:pt x="56214" y="51794"/>
                    <a:pt x="65542" y="48486"/>
                    <a:pt x="74005" y="43694"/>
                  </a:cubicBezTo>
                  <a:cubicBezTo>
                    <a:pt x="74379" y="43448"/>
                    <a:pt x="74742" y="43331"/>
                    <a:pt x="75115" y="43085"/>
                  </a:cubicBezTo>
                  <a:lnTo>
                    <a:pt x="75115" y="43085"/>
                  </a:lnTo>
                  <a:cubicBezTo>
                    <a:pt x="74869" y="43331"/>
                    <a:pt x="74742" y="43576"/>
                    <a:pt x="74624" y="43822"/>
                  </a:cubicBezTo>
                  <a:cubicBezTo>
                    <a:pt x="70078" y="50813"/>
                    <a:pt x="62714" y="55604"/>
                    <a:pt x="55104" y="58795"/>
                  </a:cubicBezTo>
                  <a:cubicBezTo>
                    <a:pt x="47131" y="61986"/>
                    <a:pt x="38785" y="64196"/>
                    <a:pt x="31048" y="67878"/>
                  </a:cubicBezTo>
                  <a:cubicBezTo>
                    <a:pt x="20738" y="72787"/>
                    <a:pt x="11783" y="80515"/>
                    <a:pt x="1228" y="84933"/>
                  </a:cubicBezTo>
                  <a:cubicBezTo>
                    <a:pt x="2700" y="85669"/>
                    <a:pt x="4173" y="85915"/>
                    <a:pt x="5764" y="85915"/>
                  </a:cubicBezTo>
                  <a:cubicBezTo>
                    <a:pt x="8592" y="85915"/>
                    <a:pt x="11783" y="84933"/>
                    <a:pt x="14601" y="84079"/>
                  </a:cubicBezTo>
                  <a:cubicBezTo>
                    <a:pt x="25893" y="80760"/>
                    <a:pt x="37184" y="77323"/>
                    <a:pt x="48476" y="74015"/>
                  </a:cubicBezTo>
                  <a:lnTo>
                    <a:pt x="48476" y="74015"/>
                  </a:lnTo>
                  <a:cubicBezTo>
                    <a:pt x="44058" y="78924"/>
                    <a:pt x="38294" y="82233"/>
                    <a:pt x="32157" y="84815"/>
                  </a:cubicBezTo>
                  <a:cubicBezTo>
                    <a:pt x="26020" y="87388"/>
                    <a:pt x="19638" y="89352"/>
                    <a:pt x="13747" y="92425"/>
                  </a:cubicBezTo>
                  <a:cubicBezTo>
                    <a:pt x="8346" y="95243"/>
                    <a:pt x="3191" y="99053"/>
                    <a:pt x="0" y="104207"/>
                  </a:cubicBezTo>
                  <a:cubicBezTo>
                    <a:pt x="737" y="104207"/>
                    <a:pt x="1591" y="104207"/>
                    <a:pt x="2327" y="104080"/>
                  </a:cubicBezTo>
                  <a:cubicBezTo>
                    <a:pt x="15828" y="103717"/>
                    <a:pt x="28966" y="101016"/>
                    <a:pt x="42222" y="98562"/>
                  </a:cubicBezTo>
                  <a:lnTo>
                    <a:pt x="44058" y="97825"/>
                  </a:lnTo>
                  <a:cubicBezTo>
                    <a:pt x="47003" y="96598"/>
                    <a:pt x="50195" y="95616"/>
                    <a:pt x="53268" y="94506"/>
                  </a:cubicBezTo>
                  <a:cubicBezTo>
                    <a:pt x="63578" y="91197"/>
                    <a:pt x="74251" y="88370"/>
                    <a:pt x="83952" y="83460"/>
                  </a:cubicBezTo>
                  <a:cubicBezTo>
                    <a:pt x="82725" y="82233"/>
                    <a:pt x="81497" y="81006"/>
                    <a:pt x="80142" y="79906"/>
                  </a:cubicBezTo>
                  <a:cubicBezTo>
                    <a:pt x="84197" y="79533"/>
                    <a:pt x="88125" y="79169"/>
                    <a:pt x="92053" y="78924"/>
                  </a:cubicBezTo>
                  <a:cubicBezTo>
                    <a:pt x="86279" y="74260"/>
                    <a:pt x="80515" y="69714"/>
                    <a:pt x="74869" y="65178"/>
                  </a:cubicBezTo>
                  <a:lnTo>
                    <a:pt x="74869" y="65178"/>
                  </a:lnTo>
                  <a:cubicBezTo>
                    <a:pt x="83707" y="69105"/>
                    <a:pt x="93280" y="71069"/>
                    <a:pt x="102971" y="71069"/>
                  </a:cubicBezTo>
                  <a:cubicBezTo>
                    <a:pt x="106408" y="71069"/>
                    <a:pt x="109844" y="70823"/>
                    <a:pt x="113281" y="70332"/>
                  </a:cubicBezTo>
                  <a:cubicBezTo>
                    <a:pt x="111563" y="68977"/>
                    <a:pt x="109844" y="67505"/>
                    <a:pt x="108126" y="66032"/>
                  </a:cubicBezTo>
                  <a:cubicBezTo>
                    <a:pt x="107881" y="65786"/>
                    <a:pt x="107517" y="65423"/>
                    <a:pt x="107763" y="65050"/>
                  </a:cubicBezTo>
                  <a:cubicBezTo>
                    <a:pt x="107881" y="64932"/>
                    <a:pt x="108126" y="64932"/>
                    <a:pt x="108372" y="64932"/>
                  </a:cubicBezTo>
                  <a:cubicBezTo>
                    <a:pt x="110090" y="64804"/>
                    <a:pt x="112054" y="64687"/>
                    <a:pt x="113772" y="64559"/>
                  </a:cubicBezTo>
                  <a:cubicBezTo>
                    <a:pt x="108008" y="60140"/>
                    <a:pt x="102117" y="55722"/>
                    <a:pt x="97571" y="50076"/>
                  </a:cubicBezTo>
                  <a:lnTo>
                    <a:pt x="97571" y="50076"/>
                  </a:lnTo>
                  <a:cubicBezTo>
                    <a:pt x="103217" y="51794"/>
                    <a:pt x="108863" y="53267"/>
                    <a:pt x="114508" y="53267"/>
                  </a:cubicBezTo>
                  <a:cubicBezTo>
                    <a:pt x="116109" y="53267"/>
                    <a:pt x="117582" y="53149"/>
                    <a:pt x="119055" y="52904"/>
                  </a:cubicBezTo>
                  <a:cubicBezTo>
                    <a:pt x="114145" y="48976"/>
                    <a:pt x="109727" y="44676"/>
                    <a:pt x="105671" y="39766"/>
                  </a:cubicBezTo>
                  <a:cubicBezTo>
                    <a:pt x="107144" y="37194"/>
                    <a:pt x="109236" y="34739"/>
                    <a:pt x="110709" y="32157"/>
                  </a:cubicBezTo>
                  <a:cubicBezTo>
                    <a:pt x="111936" y="34248"/>
                    <a:pt x="113409" y="36330"/>
                    <a:pt x="115490" y="37439"/>
                  </a:cubicBezTo>
                  <a:cubicBezTo>
                    <a:pt x="116227" y="37685"/>
                    <a:pt x="116963" y="37930"/>
                    <a:pt x="117827" y="37930"/>
                  </a:cubicBezTo>
                  <a:cubicBezTo>
                    <a:pt x="119418" y="37930"/>
                    <a:pt x="121136" y="37066"/>
                    <a:pt x="121627" y="35593"/>
                  </a:cubicBezTo>
                  <a:cubicBezTo>
                    <a:pt x="122246" y="34003"/>
                    <a:pt x="121509" y="32284"/>
                    <a:pt x="120400" y="31057"/>
                  </a:cubicBezTo>
                  <a:cubicBezTo>
                    <a:pt x="119300" y="29830"/>
                    <a:pt x="117827" y="29093"/>
                    <a:pt x="116472" y="28111"/>
                  </a:cubicBezTo>
                  <a:cubicBezTo>
                    <a:pt x="113281" y="25902"/>
                    <a:pt x="110581" y="22957"/>
                    <a:pt x="108745" y="19638"/>
                  </a:cubicBezTo>
                  <a:cubicBezTo>
                    <a:pt x="105799" y="16820"/>
                    <a:pt x="103708" y="13138"/>
                    <a:pt x="102608" y="9210"/>
                  </a:cubicBezTo>
                  <a:cubicBezTo>
                    <a:pt x="101744" y="6264"/>
                    <a:pt x="101135" y="2455"/>
                    <a:pt x="98189" y="1473"/>
                  </a:cubicBezTo>
                  <a:cubicBezTo>
                    <a:pt x="97571" y="1227"/>
                    <a:pt x="97080" y="1227"/>
                    <a:pt x="96471" y="1227"/>
                  </a:cubicBezTo>
                  <a:lnTo>
                    <a:pt x="95980" y="1227"/>
                  </a:lnTo>
                  <a:cubicBezTo>
                    <a:pt x="95116" y="1227"/>
                    <a:pt x="94262" y="1355"/>
                    <a:pt x="93398" y="1355"/>
                  </a:cubicBezTo>
                  <a:cubicBezTo>
                    <a:pt x="92416" y="1355"/>
                    <a:pt x="91562" y="1227"/>
                    <a:pt x="90580" y="864"/>
                  </a:cubicBezTo>
                  <a:cubicBezTo>
                    <a:pt x="89961" y="736"/>
                    <a:pt x="89225" y="373"/>
                    <a:pt x="886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1723225" y="1506550"/>
              <a:ext cx="3277075" cy="2445650"/>
            </a:xfrm>
            <a:custGeom>
              <a:avLst/>
              <a:gdLst/>
              <a:ahLst/>
              <a:cxnLst/>
              <a:rect l="l" t="t" r="r" b="b"/>
              <a:pathLst>
                <a:path w="131083" h="97826" extrusionOk="0">
                  <a:moveTo>
                    <a:pt x="130720" y="0"/>
                  </a:moveTo>
                  <a:cubicBezTo>
                    <a:pt x="130229" y="0"/>
                    <a:pt x="129738" y="128"/>
                    <a:pt x="129247" y="245"/>
                  </a:cubicBezTo>
                  <a:cubicBezTo>
                    <a:pt x="124210" y="2209"/>
                    <a:pt x="119919" y="5891"/>
                    <a:pt x="116355" y="9946"/>
                  </a:cubicBezTo>
                  <a:cubicBezTo>
                    <a:pt x="112064" y="14974"/>
                    <a:pt x="108745" y="20747"/>
                    <a:pt x="104326" y="25902"/>
                  </a:cubicBezTo>
                  <a:cubicBezTo>
                    <a:pt x="99790" y="31302"/>
                    <a:pt x="94262" y="35721"/>
                    <a:pt x="88498" y="40012"/>
                  </a:cubicBezTo>
                  <a:cubicBezTo>
                    <a:pt x="82361" y="44558"/>
                    <a:pt x="75979" y="48731"/>
                    <a:pt x="70088" y="53640"/>
                  </a:cubicBezTo>
                  <a:cubicBezTo>
                    <a:pt x="61123" y="60877"/>
                    <a:pt x="53396" y="69596"/>
                    <a:pt x="44431" y="76960"/>
                  </a:cubicBezTo>
                  <a:cubicBezTo>
                    <a:pt x="39649" y="81005"/>
                    <a:pt x="34249" y="84815"/>
                    <a:pt x="27984" y="86043"/>
                  </a:cubicBezTo>
                  <a:cubicBezTo>
                    <a:pt x="22829" y="87142"/>
                    <a:pt x="17557" y="86406"/>
                    <a:pt x="12274" y="87024"/>
                  </a:cubicBezTo>
                  <a:cubicBezTo>
                    <a:pt x="7983" y="87633"/>
                    <a:pt x="3319" y="89597"/>
                    <a:pt x="1110" y="93279"/>
                  </a:cubicBezTo>
                  <a:cubicBezTo>
                    <a:pt x="619" y="93898"/>
                    <a:pt x="246" y="94634"/>
                    <a:pt x="0" y="95488"/>
                  </a:cubicBezTo>
                  <a:cubicBezTo>
                    <a:pt x="619" y="95861"/>
                    <a:pt x="1110" y="96225"/>
                    <a:pt x="1601" y="96716"/>
                  </a:cubicBezTo>
                  <a:cubicBezTo>
                    <a:pt x="2210" y="97089"/>
                    <a:pt x="2701" y="97452"/>
                    <a:pt x="3319" y="97825"/>
                  </a:cubicBezTo>
                  <a:cubicBezTo>
                    <a:pt x="8347" y="95125"/>
                    <a:pt x="14365" y="94143"/>
                    <a:pt x="20129" y="93652"/>
                  </a:cubicBezTo>
                  <a:cubicBezTo>
                    <a:pt x="27248" y="93161"/>
                    <a:pt x="34367" y="93034"/>
                    <a:pt x="41240" y="91197"/>
                  </a:cubicBezTo>
                  <a:cubicBezTo>
                    <a:pt x="38913" y="91070"/>
                    <a:pt x="36704" y="90952"/>
                    <a:pt x="34367" y="90824"/>
                  </a:cubicBezTo>
                  <a:cubicBezTo>
                    <a:pt x="42840" y="80642"/>
                    <a:pt x="58060" y="78433"/>
                    <a:pt x="67142" y="68614"/>
                  </a:cubicBezTo>
                  <a:lnTo>
                    <a:pt x="67142" y="68614"/>
                  </a:lnTo>
                  <a:cubicBezTo>
                    <a:pt x="63087" y="70823"/>
                    <a:pt x="58668" y="72414"/>
                    <a:pt x="54250" y="73396"/>
                  </a:cubicBezTo>
                  <a:cubicBezTo>
                    <a:pt x="58423" y="66896"/>
                    <a:pt x="66160" y="63577"/>
                    <a:pt x="73397" y="60877"/>
                  </a:cubicBezTo>
                  <a:cubicBezTo>
                    <a:pt x="80761" y="58304"/>
                    <a:pt x="87880" y="55476"/>
                    <a:pt x="92917" y="49585"/>
                  </a:cubicBezTo>
                  <a:lnTo>
                    <a:pt x="92917" y="49585"/>
                  </a:lnTo>
                  <a:cubicBezTo>
                    <a:pt x="89235" y="51794"/>
                    <a:pt x="85307" y="53395"/>
                    <a:pt x="81380" y="55113"/>
                  </a:cubicBezTo>
                  <a:cubicBezTo>
                    <a:pt x="91935" y="38667"/>
                    <a:pt x="109972" y="28720"/>
                    <a:pt x="122982" y="13992"/>
                  </a:cubicBezTo>
                  <a:lnTo>
                    <a:pt x="122982" y="13992"/>
                  </a:lnTo>
                  <a:cubicBezTo>
                    <a:pt x="119919" y="15592"/>
                    <a:pt x="116728" y="17065"/>
                    <a:pt x="113537" y="18293"/>
                  </a:cubicBezTo>
                  <a:cubicBezTo>
                    <a:pt x="119428" y="12274"/>
                    <a:pt x="125319" y="6137"/>
                    <a:pt x="1310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3978625" y="2089525"/>
              <a:ext cx="3402775" cy="1973125"/>
            </a:xfrm>
            <a:custGeom>
              <a:avLst/>
              <a:gdLst/>
              <a:ahLst/>
              <a:cxnLst/>
              <a:rect l="l" t="t" r="r" b="b"/>
              <a:pathLst>
                <a:path w="136111" h="78925" extrusionOk="0">
                  <a:moveTo>
                    <a:pt x="66524" y="1"/>
                  </a:moveTo>
                  <a:lnTo>
                    <a:pt x="66524" y="1"/>
                  </a:lnTo>
                  <a:cubicBezTo>
                    <a:pt x="68360" y="3320"/>
                    <a:pt x="71060" y="6265"/>
                    <a:pt x="74251" y="8474"/>
                  </a:cubicBezTo>
                  <a:cubicBezTo>
                    <a:pt x="75606" y="9456"/>
                    <a:pt x="77079" y="10193"/>
                    <a:pt x="78179" y="11420"/>
                  </a:cubicBezTo>
                  <a:cubicBezTo>
                    <a:pt x="79288" y="12647"/>
                    <a:pt x="80025" y="14366"/>
                    <a:pt x="79406" y="15956"/>
                  </a:cubicBezTo>
                  <a:cubicBezTo>
                    <a:pt x="78915" y="17429"/>
                    <a:pt x="77197" y="18293"/>
                    <a:pt x="75606" y="18293"/>
                  </a:cubicBezTo>
                  <a:cubicBezTo>
                    <a:pt x="74742" y="18293"/>
                    <a:pt x="74006" y="18048"/>
                    <a:pt x="73269" y="17802"/>
                  </a:cubicBezTo>
                  <a:cubicBezTo>
                    <a:pt x="71188" y="16693"/>
                    <a:pt x="69715" y="14611"/>
                    <a:pt x="68488" y="12520"/>
                  </a:cubicBezTo>
                  <a:cubicBezTo>
                    <a:pt x="67015" y="15102"/>
                    <a:pt x="64923" y="17557"/>
                    <a:pt x="63450" y="20129"/>
                  </a:cubicBezTo>
                  <a:cubicBezTo>
                    <a:pt x="67506" y="25039"/>
                    <a:pt x="71924" y="29339"/>
                    <a:pt x="76834" y="33267"/>
                  </a:cubicBezTo>
                  <a:cubicBezTo>
                    <a:pt x="75361" y="33512"/>
                    <a:pt x="73888" y="33630"/>
                    <a:pt x="72287" y="33630"/>
                  </a:cubicBezTo>
                  <a:cubicBezTo>
                    <a:pt x="66642" y="33630"/>
                    <a:pt x="60996" y="32157"/>
                    <a:pt x="55350" y="30439"/>
                  </a:cubicBezTo>
                  <a:lnTo>
                    <a:pt x="55350" y="30439"/>
                  </a:lnTo>
                  <a:cubicBezTo>
                    <a:pt x="59896" y="36085"/>
                    <a:pt x="65787" y="40503"/>
                    <a:pt x="71551" y="44922"/>
                  </a:cubicBezTo>
                  <a:cubicBezTo>
                    <a:pt x="69833" y="45050"/>
                    <a:pt x="67869" y="45167"/>
                    <a:pt x="66151" y="45295"/>
                  </a:cubicBezTo>
                  <a:cubicBezTo>
                    <a:pt x="65905" y="45295"/>
                    <a:pt x="65660" y="45295"/>
                    <a:pt x="65542" y="45413"/>
                  </a:cubicBezTo>
                  <a:cubicBezTo>
                    <a:pt x="65296" y="45786"/>
                    <a:pt x="65660" y="46149"/>
                    <a:pt x="65905" y="46395"/>
                  </a:cubicBezTo>
                  <a:cubicBezTo>
                    <a:pt x="67623" y="47868"/>
                    <a:pt x="69342" y="49340"/>
                    <a:pt x="71060" y="50695"/>
                  </a:cubicBezTo>
                  <a:cubicBezTo>
                    <a:pt x="67623" y="51186"/>
                    <a:pt x="64187" y="51432"/>
                    <a:pt x="60750" y="51432"/>
                  </a:cubicBezTo>
                  <a:cubicBezTo>
                    <a:pt x="51059" y="51432"/>
                    <a:pt x="41486" y="49468"/>
                    <a:pt x="32648" y="45541"/>
                  </a:cubicBezTo>
                  <a:lnTo>
                    <a:pt x="32648" y="45541"/>
                  </a:lnTo>
                  <a:cubicBezTo>
                    <a:pt x="38294" y="50077"/>
                    <a:pt x="44058" y="54623"/>
                    <a:pt x="49832" y="59287"/>
                  </a:cubicBezTo>
                  <a:cubicBezTo>
                    <a:pt x="45904" y="59532"/>
                    <a:pt x="41976" y="59896"/>
                    <a:pt x="37921" y="60269"/>
                  </a:cubicBezTo>
                  <a:cubicBezTo>
                    <a:pt x="39276" y="61369"/>
                    <a:pt x="40504" y="62596"/>
                    <a:pt x="41731" y="63823"/>
                  </a:cubicBezTo>
                  <a:cubicBezTo>
                    <a:pt x="32030" y="68733"/>
                    <a:pt x="21357" y="71560"/>
                    <a:pt x="11047" y="74869"/>
                  </a:cubicBezTo>
                  <a:cubicBezTo>
                    <a:pt x="7974" y="75979"/>
                    <a:pt x="4782" y="76961"/>
                    <a:pt x="1837" y="78188"/>
                  </a:cubicBezTo>
                  <a:lnTo>
                    <a:pt x="1" y="78925"/>
                  </a:lnTo>
                  <a:cubicBezTo>
                    <a:pt x="492" y="78797"/>
                    <a:pt x="982" y="78797"/>
                    <a:pt x="1591" y="78679"/>
                  </a:cubicBezTo>
                  <a:cubicBezTo>
                    <a:pt x="2819" y="78434"/>
                    <a:pt x="4046" y="78188"/>
                    <a:pt x="5401" y="77943"/>
                  </a:cubicBezTo>
                  <a:cubicBezTo>
                    <a:pt x="7728" y="77570"/>
                    <a:pt x="9937" y="77079"/>
                    <a:pt x="12274" y="76715"/>
                  </a:cubicBezTo>
                  <a:cubicBezTo>
                    <a:pt x="30803" y="73642"/>
                    <a:pt x="49586" y="72169"/>
                    <a:pt x="68114" y="70088"/>
                  </a:cubicBezTo>
                  <a:cubicBezTo>
                    <a:pt x="91189" y="67633"/>
                    <a:pt x="114145" y="64314"/>
                    <a:pt x="136110" y="56705"/>
                  </a:cubicBezTo>
                  <a:cubicBezTo>
                    <a:pt x="125064" y="48977"/>
                    <a:pt x="115127" y="39522"/>
                    <a:pt x="106781" y="28966"/>
                  </a:cubicBezTo>
                  <a:cubicBezTo>
                    <a:pt x="104199" y="25657"/>
                    <a:pt x="101381" y="21975"/>
                    <a:pt x="97326" y="20866"/>
                  </a:cubicBezTo>
                  <a:cubicBezTo>
                    <a:pt x="95853" y="20502"/>
                    <a:pt x="94262" y="20502"/>
                    <a:pt x="92662" y="20375"/>
                  </a:cubicBezTo>
                  <a:cubicBezTo>
                    <a:pt x="90826" y="20129"/>
                    <a:pt x="89107" y="19884"/>
                    <a:pt x="87634" y="18784"/>
                  </a:cubicBezTo>
                  <a:cubicBezTo>
                    <a:pt x="85180" y="16938"/>
                    <a:pt x="84807" y="13384"/>
                    <a:pt x="83088" y="10801"/>
                  </a:cubicBezTo>
                  <a:cubicBezTo>
                    <a:pt x="80516" y="7119"/>
                    <a:pt x="75724" y="5892"/>
                    <a:pt x="71679" y="3810"/>
                  </a:cubicBezTo>
                  <a:cubicBezTo>
                    <a:pt x="69833" y="2829"/>
                    <a:pt x="67997" y="1474"/>
                    <a:pt x="66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" name="Google Shape;515;p39"/>
          <p:cNvGrpSpPr/>
          <p:nvPr/>
        </p:nvGrpSpPr>
        <p:grpSpPr>
          <a:xfrm>
            <a:off x="-4" y="3265578"/>
            <a:ext cx="9237782" cy="2030352"/>
            <a:chOff x="-4" y="3265578"/>
            <a:chExt cx="9237782" cy="2030352"/>
          </a:xfrm>
        </p:grpSpPr>
        <p:sp>
          <p:nvSpPr>
            <p:cNvPr id="516" name="Google Shape;516;p39"/>
            <p:cNvSpPr/>
            <p:nvPr/>
          </p:nvSpPr>
          <p:spPr>
            <a:xfrm>
              <a:off x="0" y="3265578"/>
              <a:ext cx="9237779" cy="2030352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 flipH="1">
              <a:off x="-4" y="3826326"/>
              <a:ext cx="9237779" cy="146950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8" name="Google Shape;51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0775" y="1921950"/>
            <a:ext cx="1320451" cy="139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94135">
            <a:off x="383525" y="3685357"/>
            <a:ext cx="1690476" cy="177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013" y="4576589"/>
            <a:ext cx="376713" cy="47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25" y="4064214"/>
            <a:ext cx="292966" cy="373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9100" y="3783789"/>
            <a:ext cx="791993" cy="68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9"/>
          <p:cNvPicPr preferRelativeResize="0"/>
          <p:nvPr/>
        </p:nvPicPr>
        <p:blipFill rotWithShape="1">
          <a:blip r:embed="rId6">
            <a:alphaModFix/>
          </a:blip>
          <a:srcRect l="7408" r="18286"/>
          <a:stretch/>
        </p:blipFill>
        <p:spPr>
          <a:xfrm>
            <a:off x="5487575" y="2409350"/>
            <a:ext cx="3656428" cy="2734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4" name="Google Shape;524;p39"/>
          <p:cNvGrpSpPr/>
          <p:nvPr/>
        </p:nvGrpSpPr>
        <p:grpSpPr>
          <a:xfrm>
            <a:off x="3553500" y="3312100"/>
            <a:ext cx="5590501" cy="1831424"/>
            <a:chOff x="3553500" y="3312100"/>
            <a:chExt cx="5590501" cy="1831424"/>
          </a:xfrm>
        </p:grpSpPr>
        <p:pic>
          <p:nvPicPr>
            <p:cNvPr id="525" name="Google Shape;525;p39"/>
            <p:cNvPicPr preferRelativeResize="0"/>
            <p:nvPr/>
          </p:nvPicPr>
          <p:blipFill rotWithShape="1">
            <a:blip r:embed="rId7">
              <a:alphaModFix/>
            </a:blip>
            <a:srcRect l="21347" t="11930" r="4682" b="17933"/>
            <a:stretch/>
          </p:blipFill>
          <p:spPr>
            <a:xfrm>
              <a:off x="3553500" y="3312100"/>
              <a:ext cx="2897823" cy="1831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6" name="Google Shape;5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451325" y="4359376"/>
              <a:ext cx="791993" cy="689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7" name="Google Shape;52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713051" y="4211287"/>
              <a:ext cx="430950" cy="54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8" name="Google Shape;528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30780" y="4490540"/>
              <a:ext cx="335145" cy="426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50584C5-F548-5E40-9CD6-CFA7C9DD1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878" y="1010592"/>
            <a:ext cx="7704000" cy="4202872"/>
          </a:xfrm>
          <a:prstGeom prst="rect">
            <a:avLst/>
          </a:prstGeom>
        </p:spPr>
      </p:pic>
      <p:sp>
        <p:nvSpPr>
          <p:cNvPr id="8" name="Google Shape;393;p36">
            <a:extLst>
              <a:ext uri="{FF2B5EF4-FFF2-40B4-BE49-F238E27FC236}">
                <a16:creationId xmlns:a16="http://schemas.microsoft.com/office/drawing/2014/main" id="{442243EE-1ECC-524F-0CFF-FB200B8EF3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1634" y="-1377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Où sont les volcans?</a:t>
            </a:r>
            <a:endParaRPr sz="4400" dirty="0"/>
          </a:p>
        </p:txBody>
      </p:sp>
      <p:sp>
        <p:nvSpPr>
          <p:cNvPr id="9" name="Google Shape;379;p35">
            <a:extLst>
              <a:ext uri="{FF2B5EF4-FFF2-40B4-BE49-F238E27FC236}">
                <a16:creationId xmlns:a16="http://schemas.microsoft.com/office/drawing/2014/main" id="{B9C3344E-39CE-ED1B-6CFE-888D143AB08C}"/>
              </a:ext>
            </a:extLst>
          </p:cNvPr>
          <p:cNvSpPr txBox="1">
            <a:spLocks/>
          </p:cNvSpPr>
          <p:nvPr/>
        </p:nvSpPr>
        <p:spPr>
          <a:xfrm>
            <a:off x="759999" y="446000"/>
            <a:ext cx="7507269" cy="738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273D40"/>
              </a:buClr>
              <a:buSzPts val="600"/>
            </a:pPr>
            <a:r>
              <a:rPr lang="fr-FR" b="1" u="sng" dirty="0"/>
              <a:t>Par deux, replace les volcans par un       dans les pays où ils se trouvent, en t’aidant de la carte distribuée :</a:t>
            </a:r>
          </a:p>
        </p:txBody>
      </p:sp>
      <p:grpSp>
        <p:nvGrpSpPr>
          <p:cNvPr id="2" name="Google Shape;836;p50">
            <a:extLst>
              <a:ext uri="{FF2B5EF4-FFF2-40B4-BE49-F238E27FC236}">
                <a16:creationId xmlns:a16="http://schemas.microsoft.com/office/drawing/2014/main" id="{6C01FC51-C745-2EF9-136B-85DACC639EC7}"/>
              </a:ext>
            </a:extLst>
          </p:cNvPr>
          <p:cNvGrpSpPr/>
          <p:nvPr/>
        </p:nvGrpSpPr>
        <p:grpSpPr>
          <a:xfrm>
            <a:off x="907876" y="1246455"/>
            <a:ext cx="391821" cy="339689"/>
            <a:chOff x="2474200" y="3334425"/>
            <a:chExt cx="430100" cy="372875"/>
          </a:xfrm>
        </p:grpSpPr>
        <p:sp>
          <p:nvSpPr>
            <p:cNvPr id="3" name="Google Shape;837;p50">
              <a:extLst>
                <a:ext uri="{FF2B5EF4-FFF2-40B4-BE49-F238E27FC236}">
                  <a16:creationId xmlns:a16="http://schemas.microsoft.com/office/drawing/2014/main" id="{8386992B-7628-3EF3-8D91-D4DC3692C367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" name="Google Shape;838;p50">
              <a:extLst>
                <a:ext uri="{FF2B5EF4-FFF2-40B4-BE49-F238E27FC236}">
                  <a16:creationId xmlns:a16="http://schemas.microsoft.com/office/drawing/2014/main" id="{B9D8B59E-5075-B0C3-3B60-3FD06661F8D0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" name="Google Shape;839;p50">
              <a:extLst>
                <a:ext uri="{FF2B5EF4-FFF2-40B4-BE49-F238E27FC236}">
                  <a16:creationId xmlns:a16="http://schemas.microsoft.com/office/drawing/2014/main" id="{550FE45B-E99F-FEC0-77DF-43AD5A8345A1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37D379A-3DF8-D176-EB32-F802982F82CD}"/>
              </a:ext>
            </a:extLst>
          </p:cNvPr>
          <p:cNvSpPr txBox="1"/>
          <p:nvPr/>
        </p:nvSpPr>
        <p:spPr>
          <a:xfrm>
            <a:off x="1197779" y="1210532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PAVLOL</a:t>
            </a:r>
          </a:p>
        </p:txBody>
      </p:sp>
      <p:grpSp>
        <p:nvGrpSpPr>
          <p:cNvPr id="11" name="Google Shape;836;p50">
            <a:extLst>
              <a:ext uri="{FF2B5EF4-FFF2-40B4-BE49-F238E27FC236}">
                <a16:creationId xmlns:a16="http://schemas.microsoft.com/office/drawing/2014/main" id="{47448C2B-2383-2CFC-CA85-7D00281EFDF0}"/>
              </a:ext>
            </a:extLst>
          </p:cNvPr>
          <p:cNvGrpSpPr/>
          <p:nvPr/>
        </p:nvGrpSpPr>
        <p:grpSpPr>
          <a:xfrm>
            <a:off x="1532067" y="2516036"/>
            <a:ext cx="391821" cy="339689"/>
            <a:chOff x="2474200" y="3334425"/>
            <a:chExt cx="430100" cy="372875"/>
          </a:xfrm>
        </p:grpSpPr>
        <p:sp>
          <p:nvSpPr>
            <p:cNvPr id="12" name="Google Shape;837;p50">
              <a:extLst>
                <a:ext uri="{FF2B5EF4-FFF2-40B4-BE49-F238E27FC236}">
                  <a16:creationId xmlns:a16="http://schemas.microsoft.com/office/drawing/2014/main" id="{82F0238C-85C4-2A81-A346-271BCF5D3ECE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38;p50">
              <a:extLst>
                <a:ext uri="{FF2B5EF4-FFF2-40B4-BE49-F238E27FC236}">
                  <a16:creationId xmlns:a16="http://schemas.microsoft.com/office/drawing/2014/main" id="{0DDABF8E-61AB-B1A6-669C-F08B8F7392B8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39;p50">
              <a:extLst>
                <a:ext uri="{FF2B5EF4-FFF2-40B4-BE49-F238E27FC236}">
                  <a16:creationId xmlns:a16="http://schemas.microsoft.com/office/drawing/2014/main" id="{20AE44A4-5DD1-179D-EF95-7A5C6417B76F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2F9792B9-F3D4-06BC-1031-4BE8AB476ACE}"/>
              </a:ext>
            </a:extLst>
          </p:cNvPr>
          <p:cNvSpPr txBox="1"/>
          <p:nvPr/>
        </p:nvSpPr>
        <p:spPr>
          <a:xfrm>
            <a:off x="1811059" y="2466947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EL CHICHON</a:t>
            </a:r>
          </a:p>
        </p:txBody>
      </p:sp>
      <p:grpSp>
        <p:nvGrpSpPr>
          <p:cNvPr id="16" name="Google Shape;836;p50">
            <a:extLst>
              <a:ext uri="{FF2B5EF4-FFF2-40B4-BE49-F238E27FC236}">
                <a16:creationId xmlns:a16="http://schemas.microsoft.com/office/drawing/2014/main" id="{38323274-A30D-11D9-1F4B-11F665BCC7DA}"/>
              </a:ext>
            </a:extLst>
          </p:cNvPr>
          <p:cNvGrpSpPr/>
          <p:nvPr/>
        </p:nvGrpSpPr>
        <p:grpSpPr>
          <a:xfrm>
            <a:off x="1144220" y="1923178"/>
            <a:ext cx="391821" cy="339689"/>
            <a:chOff x="2474200" y="3334425"/>
            <a:chExt cx="430100" cy="372875"/>
          </a:xfrm>
        </p:grpSpPr>
        <p:sp>
          <p:nvSpPr>
            <p:cNvPr id="17" name="Google Shape;837;p50">
              <a:extLst>
                <a:ext uri="{FF2B5EF4-FFF2-40B4-BE49-F238E27FC236}">
                  <a16:creationId xmlns:a16="http://schemas.microsoft.com/office/drawing/2014/main" id="{53DA915D-4349-519B-0D6D-183A3F9440CF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38;p50">
              <a:extLst>
                <a:ext uri="{FF2B5EF4-FFF2-40B4-BE49-F238E27FC236}">
                  <a16:creationId xmlns:a16="http://schemas.microsoft.com/office/drawing/2014/main" id="{72563FF7-1F55-764D-745F-52D64771E956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39;p50">
              <a:extLst>
                <a:ext uri="{FF2B5EF4-FFF2-40B4-BE49-F238E27FC236}">
                  <a16:creationId xmlns:a16="http://schemas.microsoft.com/office/drawing/2014/main" id="{05891B82-6DDE-C671-4F8D-16F6A464BD3A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E17E578B-66CD-0DE0-8A2D-92B5693767ED}"/>
              </a:ext>
            </a:extLst>
          </p:cNvPr>
          <p:cNvSpPr txBox="1"/>
          <p:nvPr/>
        </p:nvSpPr>
        <p:spPr>
          <a:xfrm>
            <a:off x="1439004" y="2029410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SAINT HELENS</a:t>
            </a:r>
          </a:p>
        </p:txBody>
      </p:sp>
      <p:grpSp>
        <p:nvGrpSpPr>
          <p:cNvPr id="25" name="Google Shape;836;p50">
            <a:extLst>
              <a:ext uri="{FF2B5EF4-FFF2-40B4-BE49-F238E27FC236}">
                <a16:creationId xmlns:a16="http://schemas.microsoft.com/office/drawing/2014/main" id="{49766671-9ADC-570E-B63D-986C7955EA34}"/>
              </a:ext>
            </a:extLst>
          </p:cNvPr>
          <p:cNvGrpSpPr/>
          <p:nvPr/>
        </p:nvGrpSpPr>
        <p:grpSpPr>
          <a:xfrm>
            <a:off x="1644978" y="2754856"/>
            <a:ext cx="391821" cy="339689"/>
            <a:chOff x="2474200" y="3334425"/>
            <a:chExt cx="430100" cy="372875"/>
          </a:xfrm>
        </p:grpSpPr>
        <p:sp>
          <p:nvSpPr>
            <p:cNvPr id="26" name="Google Shape;837;p50">
              <a:extLst>
                <a:ext uri="{FF2B5EF4-FFF2-40B4-BE49-F238E27FC236}">
                  <a16:creationId xmlns:a16="http://schemas.microsoft.com/office/drawing/2014/main" id="{E108A63F-8F41-646F-EC97-7AEE4C7221E6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" name="Google Shape;838;p50">
              <a:extLst>
                <a:ext uri="{FF2B5EF4-FFF2-40B4-BE49-F238E27FC236}">
                  <a16:creationId xmlns:a16="http://schemas.microsoft.com/office/drawing/2014/main" id="{F617B273-6077-30CD-57AD-9A86B5BE84CA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" name="Google Shape;839;p50">
              <a:extLst>
                <a:ext uri="{FF2B5EF4-FFF2-40B4-BE49-F238E27FC236}">
                  <a16:creationId xmlns:a16="http://schemas.microsoft.com/office/drawing/2014/main" id="{B5CEFDB4-00F3-E402-6134-15ECD2062AF3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DBFE1AEF-5648-740B-C40C-AC06E948FC03}"/>
              </a:ext>
            </a:extLst>
          </p:cNvPr>
          <p:cNvSpPr txBox="1"/>
          <p:nvPr/>
        </p:nvSpPr>
        <p:spPr>
          <a:xfrm>
            <a:off x="870357" y="3027236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SANTA MARIA</a:t>
            </a:r>
          </a:p>
        </p:txBody>
      </p:sp>
      <p:grpSp>
        <p:nvGrpSpPr>
          <p:cNvPr id="30" name="Google Shape;836;p50">
            <a:extLst>
              <a:ext uri="{FF2B5EF4-FFF2-40B4-BE49-F238E27FC236}">
                <a16:creationId xmlns:a16="http://schemas.microsoft.com/office/drawing/2014/main" id="{20CFC893-6185-C339-3453-C804888A30DB}"/>
              </a:ext>
            </a:extLst>
          </p:cNvPr>
          <p:cNvGrpSpPr/>
          <p:nvPr/>
        </p:nvGrpSpPr>
        <p:grpSpPr>
          <a:xfrm>
            <a:off x="2328436" y="2618868"/>
            <a:ext cx="327110" cy="324198"/>
            <a:chOff x="2474200" y="3334425"/>
            <a:chExt cx="430100" cy="372875"/>
          </a:xfrm>
        </p:grpSpPr>
        <p:sp>
          <p:nvSpPr>
            <p:cNvPr id="31" name="Google Shape;837;p50">
              <a:extLst>
                <a:ext uri="{FF2B5EF4-FFF2-40B4-BE49-F238E27FC236}">
                  <a16:creationId xmlns:a16="http://schemas.microsoft.com/office/drawing/2014/main" id="{8E04786F-E574-4877-9921-9AB2B8CC6872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2" name="Google Shape;838;p50">
              <a:extLst>
                <a:ext uri="{FF2B5EF4-FFF2-40B4-BE49-F238E27FC236}">
                  <a16:creationId xmlns:a16="http://schemas.microsoft.com/office/drawing/2014/main" id="{EB54FF78-25CE-1A71-D1FC-7753726E7422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3" name="Google Shape;839;p50">
              <a:extLst>
                <a:ext uri="{FF2B5EF4-FFF2-40B4-BE49-F238E27FC236}">
                  <a16:creationId xmlns:a16="http://schemas.microsoft.com/office/drawing/2014/main" id="{4FD856F1-62EE-8CB4-1395-A6477E0284DB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6F2E30D3-DC05-5034-CD8C-66E9301B1F8B}"/>
              </a:ext>
            </a:extLst>
          </p:cNvPr>
          <p:cNvSpPr txBox="1"/>
          <p:nvPr/>
        </p:nvSpPr>
        <p:spPr>
          <a:xfrm>
            <a:off x="2359662" y="3159124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NEVADO DEL RUIZ</a:t>
            </a:r>
          </a:p>
        </p:txBody>
      </p:sp>
      <p:grpSp>
        <p:nvGrpSpPr>
          <p:cNvPr id="35" name="Google Shape;836;p50">
            <a:extLst>
              <a:ext uri="{FF2B5EF4-FFF2-40B4-BE49-F238E27FC236}">
                <a16:creationId xmlns:a16="http://schemas.microsoft.com/office/drawing/2014/main" id="{EE760F58-5B6D-F550-2AB2-E1DA376A3A23}"/>
              </a:ext>
            </a:extLst>
          </p:cNvPr>
          <p:cNvGrpSpPr/>
          <p:nvPr/>
        </p:nvGrpSpPr>
        <p:grpSpPr>
          <a:xfrm>
            <a:off x="1899178" y="3164112"/>
            <a:ext cx="391821" cy="339689"/>
            <a:chOff x="2474200" y="3334425"/>
            <a:chExt cx="430100" cy="372875"/>
          </a:xfrm>
        </p:grpSpPr>
        <p:sp>
          <p:nvSpPr>
            <p:cNvPr id="36" name="Google Shape;837;p50">
              <a:extLst>
                <a:ext uri="{FF2B5EF4-FFF2-40B4-BE49-F238E27FC236}">
                  <a16:creationId xmlns:a16="http://schemas.microsoft.com/office/drawing/2014/main" id="{87F61A65-4103-135B-6A5E-17A2591EEB3B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7" name="Google Shape;838;p50">
              <a:extLst>
                <a:ext uri="{FF2B5EF4-FFF2-40B4-BE49-F238E27FC236}">
                  <a16:creationId xmlns:a16="http://schemas.microsoft.com/office/drawing/2014/main" id="{8233E3B4-FADF-1522-88BC-ED6F002C1C84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8" name="Google Shape;839;p50">
              <a:extLst>
                <a:ext uri="{FF2B5EF4-FFF2-40B4-BE49-F238E27FC236}">
                  <a16:creationId xmlns:a16="http://schemas.microsoft.com/office/drawing/2014/main" id="{B6B444E0-9D13-BC1F-C664-7FBC82226BEF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B6C503F3-F23F-C708-A1FA-541AA327C942}"/>
              </a:ext>
            </a:extLst>
          </p:cNvPr>
          <p:cNvSpPr txBox="1"/>
          <p:nvPr/>
        </p:nvSpPr>
        <p:spPr>
          <a:xfrm>
            <a:off x="1080599" y="3389794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SANGAY</a:t>
            </a:r>
          </a:p>
        </p:txBody>
      </p:sp>
      <p:grpSp>
        <p:nvGrpSpPr>
          <p:cNvPr id="40" name="Google Shape;836;p50">
            <a:extLst>
              <a:ext uri="{FF2B5EF4-FFF2-40B4-BE49-F238E27FC236}">
                <a16:creationId xmlns:a16="http://schemas.microsoft.com/office/drawing/2014/main" id="{137024CD-E289-B85D-8D4D-73F91E6F7750}"/>
              </a:ext>
            </a:extLst>
          </p:cNvPr>
          <p:cNvGrpSpPr/>
          <p:nvPr/>
        </p:nvGrpSpPr>
        <p:grpSpPr>
          <a:xfrm>
            <a:off x="2374737" y="3057020"/>
            <a:ext cx="391821" cy="339689"/>
            <a:chOff x="2474200" y="3334425"/>
            <a:chExt cx="430100" cy="372875"/>
          </a:xfrm>
        </p:grpSpPr>
        <p:sp>
          <p:nvSpPr>
            <p:cNvPr id="41" name="Google Shape;837;p50">
              <a:extLst>
                <a:ext uri="{FF2B5EF4-FFF2-40B4-BE49-F238E27FC236}">
                  <a16:creationId xmlns:a16="http://schemas.microsoft.com/office/drawing/2014/main" id="{FC7B1802-BDC5-7A7C-53C7-3BF20082977F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2" name="Google Shape;838;p50">
              <a:extLst>
                <a:ext uri="{FF2B5EF4-FFF2-40B4-BE49-F238E27FC236}">
                  <a16:creationId xmlns:a16="http://schemas.microsoft.com/office/drawing/2014/main" id="{B85CB1CA-4050-EDDA-9A31-9841A88F2160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3" name="Google Shape;839;p50">
              <a:extLst>
                <a:ext uri="{FF2B5EF4-FFF2-40B4-BE49-F238E27FC236}">
                  <a16:creationId xmlns:a16="http://schemas.microsoft.com/office/drawing/2014/main" id="{E1C54C7A-162C-F00A-455F-CA11EED95D7F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6224BC2D-5A8C-0C5B-C8AD-91A59274FAC2}"/>
              </a:ext>
            </a:extLst>
          </p:cNvPr>
          <p:cNvSpPr txBox="1"/>
          <p:nvPr/>
        </p:nvSpPr>
        <p:spPr>
          <a:xfrm>
            <a:off x="2591368" y="2691314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PELEE</a:t>
            </a:r>
          </a:p>
        </p:txBody>
      </p:sp>
      <p:grpSp>
        <p:nvGrpSpPr>
          <p:cNvPr id="45" name="Google Shape;836;p50">
            <a:extLst>
              <a:ext uri="{FF2B5EF4-FFF2-40B4-BE49-F238E27FC236}">
                <a16:creationId xmlns:a16="http://schemas.microsoft.com/office/drawing/2014/main" id="{F8AF4139-EA05-BA20-1582-87754AFEF6C3}"/>
              </a:ext>
            </a:extLst>
          </p:cNvPr>
          <p:cNvGrpSpPr/>
          <p:nvPr/>
        </p:nvGrpSpPr>
        <p:grpSpPr>
          <a:xfrm>
            <a:off x="6729783" y="3155497"/>
            <a:ext cx="272256" cy="299090"/>
            <a:chOff x="2474200" y="3334425"/>
            <a:chExt cx="430100" cy="372875"/>
          </a:xfrm>
        </p:grpSpPr>
        <p:sp>
          <p:nvSpPr>
            <p:cNvPr id="46" name="Google Shape;837;p50">
              <a:extLst>
                <a:ext uri="{FF2B5EF4-FFF2-40B4-BE49-F238E27FC236}">
                  <a16:creationId xmlns:a16="http://schemas.microsoft.com/office/drawing/2014/main" id="{C925E596-201C-E546-C32F-89D738975E63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7" name="Google Shape;838;p50">
              <a:extLst>
                <a:ext uri="{FF2B5EF4-FFF2-40B4-BE49-F238E27FC236}">
                  <a16:creationId xmlns:a16="http://schemas.microsoft.com/office/drawing/2014/main" id="{69FA9AB0-37F2-9F1B-F2CC-5254396BD66C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" name="Google Shape;839;p50">
              <a:extLst>
                <a:ext uri="{FF2B5EF4-FFF2-40B4-BE49-F238E27FC236}">
                  <a16:creationId xmlns:a16="http://schemas.microsoft.com/office/drawing/2014/main" id="{C30CAAEA-B3A9-4014-FEBC-8C04B69E4B77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F498B136-CA4E-7DD3-BE52-B1B3FA981D25}"/>
              </a:ext>
            </a:extLst>
          </p:cNvPr>
          <p:cNvSpPr txBox="1"/>
          <p:nvPr/>
        </p:nvSpPr>
        <p:spPr>
          <a:xfrm>
            <a:off x="4665737" y="3314442"/>
            <a:ext cx="1998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0000"/>
                </a:solidFill>
              </a:rPr>
              <a:t>MERAPI, AWU, MAKAIN,</a:t>
            </a:r>
          </a:p>
          <a:p>
            <a:pPr algn="r"/>
            <a:r>
              <a:rPr lang="fr-FR" sz="1100" b="1" dirty="0">
                <a:solidFill>
                  <a:srgbClr val="FF0000"/>
                </a:solidFill>
              </a:rPr>
              <a:t>PAPANDAJAN, TAMBORA,GALUNGGUNG, KRAKATAU, KELUT</a:t>
            </a:r>
          </a:p>
        </p:txBody>
      </p:sp>
      <p:sp>
        <p:nvSpPr>
          <p:cNvPr id="50" name="Triangle isocèle 49">
            <a:extLst>
              <a:ext uri="{FF2B5EF4-FFF2-40B4-BE49-F238E27FC236}">
                <a16:creationId xmlns:a16="http://schemas.microsoft.com/office/drawing/2014/main" id="{68EC8E0E-E86D-3E3D-3D8D-0FF553DFBDEA}"/>
              </a:ext>
            </a:extLst>
          </p:cNvPr>
          <p:cNvSpPr/>
          <p:nvPr/>
        </p:nvSpPr>
        <p:spPr>
          <a:xfrm>
            <a:off x="4002932" y="526389"/>
            <a:ext cx="184826" cy="1963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1" name="Google Shape;836;p50">
            <a:extLst>
              <a:ext uri="{FF2B5EF4-FFF2-40B4-BE49-F238E27FC236}">
                <a16:creationId xmlns:a16="http://schemas.microsoft.com/office/drawing/2014/main" id="{E3135013-6989-D8D7-EA38-54428574259B}"/>
              </a:ext>
            </a:extLst>
          </p:cNvPr>
          <p:cNvGrpSpPr/>
          <p:nvPr/>
        </p:nvGrpSpPr>
        <p:grpSpPr>
          <a:xfrm>
            <a:off x="7332991" y="3415053"/>
            <a:ext cx="272256" cy="299090"/>
            <a:chOff x="2474200" y="3334425"/>
            <a:chExt cx="430100" cy="372875"/>
          </a:xfrm>
        </p:grpSpPr>
        <p:sp>
          <p:nvSpPr>
            <p:cNvPr id="52" name="Google Shape;837;p50">
              <a:extLst>
                <a:ext uri="{FF2B5EF4-FFF2-40B4-BE49-F238E27FC236}">
                  <a16:creationId xmlns:a16="http://schemas.microsoft.com/office/drawing/2014/main" id="{37B6238A-EEBD-7411-CC76-6F8DDB12F1FB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" name="Google Shape;838;p50">
              <a:extLst>
                <a:ext uri="{FF2B5EF4-FFF2-40B4-BE49-F238E27FC236}">
                  <a16:creationId xmlns:a16="http://schemas.microsoft.com/office/drawing/2014/main" id="{CF459036-E657-4B9B-4F24-8F8857F02A95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" name="Google Shape;839;p50">
              <a:extLst>
                <a:ext uri="{FF2B5EF4-FFF2-40B4-BE49-F238E27FC236}">
                  <a16:creationId xmlns:a16="http://schemas.microsoft.com/office/drawing/2014/main" id="{40190C68-31B5-84F6-FFCE-87BF2793FB91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5" name="Google Shape;836;p50">
            <a:extLst>
              <a:ext uri="{FF2B5EF4-FFF2-40B4-BE49-F238E27FC236}">
                <a16:creationId xmlns:a16="http://schemas.microsoft.com/office/drawing/2014/main" id="{E628CD68-6E19-A37D-ED14-A94CEFA239F9}"/>
              </a:ext>
            </a:extLst>
          </p:cNvPr>
          <p:cNvGrpSpPr/>
          <p:nvPr/>
        </p:nvGrpSpPr>
        <p:grpSpPr>
          <a:xfrm>
            <a:off x="6505147" y="3119718"/>
            <a:ext cx="272256" cy="299090"/>
            <a:chOff x="2474200" y="3334425"/>
            <a:chExt cx="430100" cy="372875"/>
          </a:xfrm>
        </p:grpSpPr>
        <p:sp>
          <p:nvSpPr>
            <p:cNvPr id="56" name="Google Shape;837;p50">
              <a:extLst>
                <a:ext uri="{FF2B5EF4-FFF2-40B4-BE49-F238E27FC236}">
                  <a16:creationId xmlns:a16="http://schemas.microsoft.com/office/drawing/2014/main" id="{1F925500-A74D-67B0-580A-8E7C21859EA2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7" name="Google Shape;838;p50">
              <a:extLst>
                <a:ext uri="{FF2B5EF4-FFF2-40B4-BE49-F238E27FC236}">
                  <a16:creationId xmlns:a16="http://schemas.microsoft.com/office/drawing/2014/main" id="{C7F0101D-1BA7-C737-AF5A-95E401E74A53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" name="Google Shape;839;p50">
              <a:extLst>
                <a:ext uri="{FF2B5EF4-FFF2-40B4-BE49-F238E27FC236}">
                  <a16:creationId xmlns:a16="http://schemas.microsoft.com/office/drawing/2014/main" id="{7CE48810-913B-45F8-8D2A-BE4F6AEC1ACB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9" name="Google Shape;836;p50">
            <a:extLst>
              <a:ext uri="{FF2B5EF4-FFF2-40B4-BE49-F238E27FC236}">
                <a16:creationId xmlns:a16="http://schemas.microsoft.com/office/drawing/2014/main" id="{3E1D75D6-E6E1-1DB9-592D-EE45C29CF0A0}"/>
              </a:ext>
            </a:extLst>
          </p:cNvPr>
          <p:cNvGrpSpPr/>
          <p:nvPr/>
        </p:nvGrpSpPr>
        <p:grpSpPr>
          <a:xfrm>
            <a:off x="6897183" y="3337954"/>
            <a:ext cx="272256" cy="299090"/>
            <a:chOff x="2474200" y="3334425"/>
            <a:chExt cx="430100" cy="372875"/>
          </a:xfrm>
        </p:grpSpPr>
        <p:sp>
          <p:nvSpPr>
            <p:cNvPr id="60" name="Google Shape;837;p50">
              <a:extLst>
                <a:ext uri="{FF2B5EF4-FFF2-40B4-BE49-F238E27FC236}">
                  <a16:creationId xmlns:a16="http://schemas.microsoft.com/office/drawing/2014/main" id="{53E329E6-9D44-7020-118C-06954E9BB19A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1" name="Google Shape;838;p50">
              <a:extLst>
                <a:ext uri="{FF2B5EF4-FFF2-40B4-BE49-F238E27FC236}">
                  <a16:creationId xmlns:a16="http://schemas.microsoft.com/office/drawing/2014/main" id="{7A87E887-55DC-43DD-B653-BA1DF817B43A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2" name="Google Shape;839;p50">
              <a:extLst>
                <a:ext uri="{FF2B5EF4-FFF2-40B4-BE49-F238E27FC236}">
                  <a16:creationId xmlns:a16="http://schemas.microsoft.com/office/drawing/2014/main" id="{DD939D57-DF4B-7F76-0E62-E5DD4206E5E8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63" name="Google Shape;836;p50">
            <a:extLst>
              <a:ext uri="{FF2B5EF4-FFF2-40B4-BE49-F238E27FC236}">
                <a16:creationId xmlns:a16="http://schemas.microsoft.com/office/drawing/2014/main" id="{BD6EBD1D-D677-A3B5-1B54-6F9878A3A43A}"/>
              </a:ext>
            </a:extLst>
          </p:cNvPr>
          <p:cNvGrpSpPr/>
          <p:nvPr/>
        </p:nvGrpSpPr>
        <p:grpSpPr>
          <a:xfrm>
            <a:off x="7064121" y="3499883"/>
            <a:ext cx="272256" cy="299090"/>
            <a:chOff x="2474200" y="3334425"/>
            <a:chExt cx="430100" cy="372875"/>
          </a:xfrm>
        </p:grpSpPr>
        <p:sp>
          <p:nvSpPr>
            <p:cNvPr id="448" name="Google Shape;837;p50">
              <a:extLst>
                <a:ext uri="{FF2B5EF4-FFF2-40B4-BE49-F238E27FC236}">
                  <a16:creationId xmlns:a16="http://schemas.microsoft.com/office/drawing/2014/main" id="{6E0EA00D-6AD8-F453-0DFC-0ED2EC54B506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49" name="Google Shape;838;p50">
              <a:extLst>
                <a:ext uri="{FF2B5EF4-FFF2-40B4-BE49-F238E27FC236}">
                  <a16:creationId xmlns:a16="http://schemas.microsoft.com/office/drawing/2014/main" id="{7729644C-6DEB-38F3-227D-E03E51A98DC8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50" name="Google Shape;839;p50">
              <a:extLst>
                <a:ext uri="{FF2B5EF4-FFF2-40B4-BE49-F238E27FC236}">
                  <a16:creationId xmlns:a16="http://schemas.microsoft.com/office/drawing/2014/main" id="{4A9ECB90-3D45-6127-41BE-D73EF53B56B5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51" name="Google Shape;836;p50">
            <a:extLst>
              <a:ext uri="{FF2B5EF4-FFF2-40B4-BE49-F238E27FC236}">
                <a16:creationId xmlns:a16="http://schemas.microsoft.com/office/drawing/2014/main" id="{FAF26F11-B899-E65C-72B6-FB6A0B0E9718}"/>
              </a:ext>
            </a:extLst>
          </p:cNvPr>
          <p:cNvGrpSpPr/>
          <p:nvPr/>
        </p:nvGrpSpPr>
        <p:grpSpPr>
          <a:xfrm>
            <a:off x="6360551" y="3008185"/>
            <a:ext cx="272256" cy="299090"/>
            <a:chOff x="2474200" y="3334425"/>
            <a:chExt cx="430100" cy="372875"/>
          </a:xfrm>
        </p:grpSpPr>
        <p:sp>
          <p:nvSpPr>
            <p:cNvPr id="452" name="Google Shape;837;p50">
              <a:extLst>
                <a:ext uri="{FF2B5EF4-FFF2-40B4-BE49-F238E27FC236}">
                  <a16:creationId xmlns:a16="http://schemas.microsoft.com/office/drawing/2014/main" id="{0507AABB-45E6-881E-5B7E-52D1761897F4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53" name="Google Shape;838;p50">
              <a:extLst>
                <a:ext uri="{FF2B5EF4-FFF2-40B4-BE49-F238E27FC236}">
                  <a16:creationId xmlns:a16="http://schemas.microsoft.com/office/drawing/2014/main" id="{C1199483-B461-2306-EE73-38D530D78E3A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54" name="Google Shape;839;p50">
              <a:extLst>
                <a:ext uri="{FF2B5EF4-FFF2-40B4-BE49-F238E27FC236}">
                  <a16:creationId xmlns:a16="http://schemas.microsoft.com/office/drawing/2014/main" id="{4661B2FC-72C4-12D7-E32F-98DD7BD70025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55" name="Google Shape;836;p50">
            <a:extLst>
              <a:ext uri="{FF2B5EF4-FFF2-40B4-BE49-F238E27FC236}">
                <a16:creationId xmlns:a16="http://schemas.microsoft.com/office/drawing/2014/main" id="{1A5F0206-EB6B-9E3B-6FCC-597C80B9EA5A}"/>
              </a:ext>
            </a:extLst>
          </p:cNvPr>
          <p:cNvGrpSpPr/>
          <p:nvPr/>
        </p:nvGrpSpPr>
        <p:grpSpPr>
          <a:xfrm>
            <a:off x="6761055" y="3494021"/>
            <a:ext cx="272256" cy="299090"/>
            <a:chOff x="2474200" y="3334425"/>
            <a:chExt cx="430100" cy="372875"/>
          </a:xfrm>
        </p:grpSpPr>
        <p:sp>
          <p:nvSpPr>
            <p:cNvPr id="456" name="Google Shape;837;p50">
              <a:extLst>
                <a:ext uri="{FF2B5EF4-FFF2-40B4-BE49-F238E27FC236}">
                  <a16:creationId xmlns:a16="http://schemas.microsoft.com/office/drawing/2014/main" id="{59143B34-89C5-7990-90D8-ECEC66452058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57" name="Google Shape;838;p50">
              <a:extLst>
                <a:ext uri="{FF2B5EF4-FFF2-40B4-BE49-F238E27FC236}">
                  <a16:creationId xmlns:a16="http://schemas.microsoft.com/office/drawing/2014/main" id="{C82CB553-B152-7285-E2E1-EB4FF41A7198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58" name="Google Shape;839;p50">
              <a:extLst>
                <a:ext uri="{FF2B5EF4-FFF2-40B4-BE49-F238E27FC236}">
                  <a16:creationId xmlns:a16="http://schemas.microsoft.com/office/drawing/2014/main" id="{2624BC84-46B5-0874-9DC9-4F308C850EB8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59" name="Google Shape;836;p50">
            <a:extLst>
              <a:ext uri="{FF2B5EF4-FFF2-40B4-BE49-F238E27FC236}">
                <a16:creationId xmlns:a16="http://schemas.microsoft.com/office/drawing/2014/main" id="{71CC6DBF-14BA-E963-5DBF-DF5D352B2169}"/>
              </a:ext>
            </a:extLst>
          </p:cNvPr>
          <p:cNvGrpSpPr/>
          <p:nvPr/>
        </p:nvGrpSpPr>
        <p:grpSpPr>
          <a:xfrm>
            <a:off x="6621198" y="3336639"/>
            <a:ext cx="272256" cy="299090"/>
            <a:chOff x="2474200" y="3334425"/>
            <a:chExt cx="430100" cy="372875"/>
          </a:xfrm>
        </p:grpSpPr>
        <p:sp>
          <p:nvSpPr>
            <p:cNvPr id="460" name="Google Shape;837;p50">
              <a:extLst>
                <a:ext uri="{FF2B5EF4-FFF2-40B4-BE49-F238E27FC236}">
                  <a16:creationId xmlns:a16="http://schemas.microsoft.com/office/drawing/2014/main" id="{30837E15-2600-0B01-04F9-226BF445BD7A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61" name="Google Shape;838;p50">
              <a:extLst>
                <a:ext uri="{FF2B5EF4-FFF2-40B4-BE49-F238E27FC236}">
                  <a16:creationId xmlns:a16="http://schemas.microsoft.com/office/drawing/2014/main" id="{D39280A6-2DDC-59A7-D62B-54A20D19421C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62" name="Google Shape;839;p50">
              <a:extLst>
                <a:ext uri="{FF2B5EF4-FFF2-40B4-BE49-F238E27FC236}">
                  <a16:creationId xmlns:a16="http://schemas.microsoft.com/office/drawing/2014/main" id="{D65D72E1-E857-7193-D35B-0C6AC30A75CE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63" name="Google Shape;836;p50">
            <a:extLst>
              <a:ext uri="{FF2B5EF4-FFF2-40B4-BE49-F238E27FC236}">
                <a16:creationId xmlns:a16="http://schemas.microsoft.com/office/drawing/2014/main" id="{33150911-4C70-B3C3-302C-3B6451B723AA}"/>
              </a:ext>
            </a:extLst>
          </p:cNvPr>
          <p:cNvGrpSpPr/>
          <p:nvPr/>
        </p:nvGrpSpPr>
        <p:grpSpPr>
          <a:xfrm>
            <a:off x="7330870" y="1839337"/>
            <a:ext cx="272256" cy="299090"/>
            <a:chOff x="2474200" y="3334425"/>
            <a:chExt cx="430100" cy="372875"/>
          </a:xfrm>
        </p:grpSpPr>
        <p:sp>
          <p:nvSpPr>
            <p:cNvPr id="464" name="Google Shape;837;p50">
              <a:extLst>
                <a:ext uri="{FF2B5EF4-FFF2-40B4-BE49-F238E27FC236}">
                  <a16:creationId xmlns:a16="http://schemas.microsoft.com/office/drawing/2014/main" id="{8B6C46C9-B1FF-E8C5-82C8-38671CD6D478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65" name="Google Shape;838;p50">
              <a:extLst>
                <a:ext uri="{FF2B5EF4-FFF2-40B4-BE49-F238E27FC236}">
                  <a16:creationId xmlns:a16="http://schemas.microsoft.com/office/drawing/2014/main" id="{7A90EFA0-46A4-1C2F-9151-78351A8F01B6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66" name="Google Shape;839;p50">
              <a:extLst>
                <a:ext uri="{FF2B5EF4-FFF2-40B4-BE49-F238E27FC236}">
                  <a16:creationId xmlns:a16="http://schemas.microsoft.com/office/drawing/2014/main" id="{42D39320-C66D-A99E-6ACB-8A4EC8D7068D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67" name="Google Shape;836;p50">
            <a:extLst>
              <a:ext uri="{FF2B5EF4-FFF2-40B4-BE49-F238E27FC236}">
                <a16:creationId xmlns:a16="http://schemas.microsoft.com/office/drawing/2014/main" id="{CA5F3730-3A67-CFF6-1E47-5527B0DBA0D5}"/>
              </a:ext>
            </a:extLst>
          </p:cNvPr>
          <p:cNvGrpSpPr/>
          <p:nvPr/>
        </p:nvGrpSpPr>
        <p:grpSpPr>
          <a:xfrm>
            <a:off x="7265559" y="2158228"/>
            <a:ext cx="272256" cy="299090"/>
            <a:chOff x="2474200" y="3334425"/>
            <a:chExt cx="430100" cy="372875"/>
          </a:xfrm>
        </p:grpSpPr>
        <p:sp>
          <p:nvSpPr>
            <p:cNvPr id="468" name="Google Shape;837;p50">
              <a:extLst>
                <a:ext uri="{FF2B5EF4-FFF2-40B4-BE49-F238E27FC236}">
                  <a16:creationId xmlns:a16="http://schemas.microsoft.com/office/drawing/2014/main" id="{2B496568-CE0D-3A25-97C2-DC87613E98BA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69" name="Google Shape;838;p50">
              <a:extLst>
                <a:ext uri="{FF2B5EF4-FFF2-40B4-BE49-F238E27FC236}">
                  <a16:creationId xmlns:a16="http://schemas.microsoft.com/office/drawing/2014/main" id="{F4DF0E8B-CE9F-B6B7-1DE0-6441DA7BC883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70" name="Google Shape;839;p50">
              <a:extLst>
                <a:ext uri="{FF2B5EF4-FFF2-40B4-BE49-F238E27FC236}">
                  <a16:creationId xmlns:a16="http://schemas.microsoft.com/office/drawing/2014/main" id="{A28C79AE-5B65-ADD9-67BE-1D251480A0A7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71" name="ZoneTexte 470">
            <a:extLst>
              <a:ext uri="{FF2B5EF4-FFF2-40B4-BE49-F238E27FC236}">
                <a16:creationId xmlns:a16="http://schemas.microsoft.com/office/drawing/2014/main" id="{FD814E47-CDD2-FEFE-690B-3BDE94DF29CA}"/>
              </a:ext>
            </a:extLst>
          </p:cNvPr>
          <p:cNvSpPr txBox="1"/>
          <p:nvPr/>
        </p:nvSpPr>
        <p:spPr>
          <a:xfrm>
            <a:off x="7459649" y="2245563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UNZEN</a:t>
            </a:r>
          </a:p>
        </p:txBody>
      </p:sp>
      <p:sp>
        <p:nvSpPr>
          <p:cNvPr id="472" name="ZoneTexte 471">
            <a:extLst>
              <a:ext uri="{FF2B5EF4-FFF2-40B4-BE49-F238E27FC236}">
                <a16:creationId xmlns:a16="http://schemas.microsoft.com/office/drawing/2014/main" id="{79A0B65E-9C5F-9C7D-126C-D4D12794337D}"/>
              </a:ext>
            </a:extLst>
          </p:cNvPr>
          <p:cNvSpPr txBox="1"/>
          <p:nvPr/>
        </p:nvSpPr>
        <p:spPr>
          <a:xfrm>
            <a:off x="7544710" y="1935736"/>
            <a:ext cx="19985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rgbClr val="FF0000"/>
                </a:solidFill>
              </a:rPr>
              <a:t>SAKURAJIMA</a:t>
            </a:r>
          </a:p>
        </p:txBody>
      </p:sp>
      <p:grpSp>
        <p:nvGrpSpPr>
          <p:cNvPr id="473" name="Google Shape;836;p50">
            <a:extLst>
              <a:ext uri="{FF2B5EF4-FFF2-40B4-BE49-F238E27FC236}">
                <a16:creationId xmlns:a16="http://schemas.microsoft.com/office/drawing/2014/main" id="{95C01CE6-BF39-EE8A-C829-2A4A224C630B}"/>
              </a:ext>
            </a:extLst>
          </p:cNvPr>
          <p:cNvGrpSpPr/>
          <p:nvPr/>
        </p:nvGrpSpPr>
        <p:grpSpPr>
          <a:xfrm>
            <a:off x="3831114" y="1031217"/>
            <a:ext cx="272256" cy="299090"/>
            <a:chOff x="2474200" y="3334425"/>
            <a:chExt cx="430100" cy="372875"/>
          </a:xfrm>
        </p:grpSpPr>
        <p:sp>
          <p:nvSpPr>
            <p:cNvPr id="474" name="Google Shape;837;p50">
              <a:extLst>
                <a:ext uri="{FF2B5EF4-FFF2-40B4-BE49-F238E27FC236}">
                  <a16:creationId xmlns:a16="http://schemas.microsoft.com/office/drawing/2014/main" id="{11B70448-927D-37B7-A083-DB12BBA4CFFB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75" name="Google Shape;838;p50">
              <a:extLst>
                <a:ext uri="{FF2B5EF4-FFF2-40B4-BE49-F238E27FC236}">
                  <a16:creationId xmlns:a16="http://schemas.microsoft.com/office/drawing/2014/main" id="{DB42290D-66FF-6871-CA54-1FBD5E9BF8A9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76" name="Google Shape;839;p50">
              <a:extLst>
                <a:ext uri="{FF2B5EF4-FFF2-40B4-BE49-F238E27FC236}">
                  <a16:creationId xmlns:a16="http://schemas.microsoft.com/office/drawing/2014/main" id="{D69587E1-6247-FF78-BB2D-2FE7E17D3040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77" name="ZoneTexte 476">
            <a:extLst>
              <a:ext uri="{FF2B5EF4-FFF2-40B4-BE49-F238E27FC236}">
                <a16:creationId xmlns:a16="http://schemas.microsoft.com/office/drawing/2014/main" id="{9F408A24-5FB5-8D5F-8A1F-890DCC0A2934}"/>
              </a:ext>
            </a:extLst>
          </p:cNvPr>
          <p:cNvSpPr txBox="1"/>
          <p:nvPr/>
        </p:nvSpPr>
        <p:spPr>
          <a:xfrm>
            <a:off x="3358954" y="1259935"/>
            <a:ext cx="19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LAKI</a:t>
            </a:r>
          </a:p>
        </p:txBody>
      </p:sp>
      <p:grpSp>
        <p:nvGrpSpPr>
          <p:cNvPr id="478" name="Google Shape;836;p50">
            <a:extLst>
              <a:ext uri="{FF2B5EF4-FFF2-40B4-BE49-F238E27FC236}">
                <a16:creationId xmlns:a16="http://schemas.microsoft.com/office/drawing/2014/main" id="{BDAC38C7-6D40-07E9-DE4B-F032C125ACFB}"/>
              </a:ext>
            </a:extLst>
          </p:cNvPr>
          <p:cNvGrpSpPr/>
          <p:nvPr/>
        </p:nvGrpSpPr>
        <p:grpSpPr>
          <a:xfrm>
            <a:off x="4211413" y="1748636"/>
            <a:ext cx="272256" cy="299090"/>
            <a:chOff x="2474200" y="3334425"/>
            <a:chExt cx="430100" cy="372875"/>
          </a:xfrm>
        </p:grpSpPr>
        <p:sp>
          <p:nvSpPr>
            <p:cNvPr id="479" name="Google Shape;837;p50">
              <a:extLst>
                <a:ext uri="{FF2B5EF4-FFF2-40B4-BE49-F238E27FC236}">
                  <a16:creationId xmlns:a16="http://schemas.microsoft.com/office/drawing/2014/main" id="{4E724CB2-10D0-41A0-34E5-F756C693958A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0" name="Google Shape;838;p50">
              <a:extLst>
                <a:ext uri="{FF2B5EF4-FFF2-40B4-BE49-F238E27FC236}">
                  <a16:creationId xmlns:a16="http://schemas.microsoft.com/office/drawing/2014/main" id="{680DD57C-2C93-9055-2EA2-4DF2BAC99B3E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1" name="Google Shape;839;p50">
              <a:extLst>
                <a:ext uri="{FF2B5EF4-FFF2-40B4-BE49-F238E27FC236}">
                  <a16:creationId xmlns:a16="http://schemas.microsoft.com/office/drawing/2014/main" id="{F6952430-7D71-D0BD-BB55-5492D57E94A2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82" name="Google Shape;836;p50">
            <a:extLst>
              <a:ext uri="{FF2B5EF4-FFF2-40B4-BE49-F238E27FC236}">
                <a16:creationId xmlns:a16="http://schemas.microsoft.com/office/drawing/2014/main" id="{E4B85635-E500-61AE-18DE-4882E7211A07}"/>
              </a:ext>
            </a:extLst>
          </p:cNvPr>
          <p:cNvGrpSpPr/>
          <p:nvPr/>
        </p:nvGrpSpPr>
        <p:grpSpPr>
          <a:xfrm>
            <a:off x="4505358" y="1833333"/>
            <a:ext cx="272256" cy="299090"/>
            <a:chOff x="2474200" y="3334425"/>
            <a:chExt cx="430100" cy="372875"/>
          </a:xfrm>
        </p:grpSpPr>
        <p:sp>
          <p:nvSpPr>
            <p:cNvPr id="483" name="Google Shape;837;p50">
              <a:extLst>
                <a:ext uri="{FF2B5EF4-FFF2-40B4-BE49-F238E27FC236}">
                  <a16:creationId xmlns:a16="http://schemas.microsoft.com/office/drawing/2014/main" id="{1BDBB676-EA42-628F-27A6-AB4D9191E9EC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4" name="Google Shape;838;p50">
              <a:extLst>
                <a:ext uri="{FF2B5EF4-FFF2-40B4-BE49-F238E27FC236}">
                  <a16:creationId xmlns:a16="http://schemas.microsoft.com/office/drawing/2014/main" id="{BCDB09FB-B26C-3E7B-104F-905BB68C2A6A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5" name="Google Shape;839;p50">
              <a:extLst>
                <a:ext uri="{FF2B5EF4-FFF2-40B4-BE49-F238E27FC236}">
                  <a16:creationId xmlns:a16="http://schemas.microsoft.com/office/drawing/2014/main" id="{B05ED5CE-72DD-E278-F8F8-9E9A1508031A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86" name="Google Shape;836;p50">
            <a:extLst>
              <a:ext uri="{FF2B5EF4-FFF2-40B4-BE49-F238E27FC236}">
                <a16:creationId xmlns:a16="http://schemas.microsoft.com/office/drawing/2014/main" id="{89F24C61-752D-7A9B-6183-5E60C1FF2BCB}"/>
              </a:ext>
            </a:extLst>
          </p:cNvPr>
          <p:cNvGrpSpPr/>
          <p:nvPr/>
        </p:nvGrpSpPr>
        <p:grpSpPr>
          <a:xfrm>
            <a:off x="4296841" y="1969175"/>
            <a:ext cx="272256" cy="299090"/>
            <a:chOff x="2474200" y="3334425"/>
            <a:chExt cx="430100" cy="372875"/>
          </a:xfrm>
        </p:grpSpPr>
        <p:sp>
          <p:nvSpPr>
            <p:cNvPr id="487" name="Google Shape;837;p50">
              <a:extLst>
                <a:ext uri="{FF2B5EF4-FFF2-40B4-BE49-F238E27FC236}">
                  <a16:creationId xmlns:a16="http://schemas.microsoft.com/office/drawing/2014/main" id="{4B93322E-4960-A579-317F-B8C52C423F5E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8" name="Google Shape;838;p50">
              <a:extLst>
                <a:ext uri="{FF2B5EF4-FFF2-40B4-BE49-F238E27FC236}">
                  <a16:creationId xmlns:a16="http://schemas.microsoft.com/office/drawing/2014/main" id="{FCD5C98E-08EC-7AC7-5E15-39490AD85D63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9" name="Google Shape;839;p50">
              <a:extLst>
                <a:ext uri="{FF2B5EF4-FFF2-40B4-BE49-F238E27FC236}">
                  <a16:creationId xmlns:a16="http://schemas.microsoft.com/office/drawing/2014/main" id="{C13F2BFC-BF7F-4DFC-6F18-CE39D277BD35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90" name="ZoneTexte 489">
            <a:extLst>
              <a:ext uri="{FF2B5EF4-FFF2-40B4-BE49-F238E27FC236}">
                <a16:creationId xmlns:a16="http://schemas.microsoft.com/office/drawing/2014/main" id="{964CF186-05DC-FB88-EC71-00C584D8AA1E}"/>
              </a:ext>
            </a:extLst>
          </p:cNvPr>
          <p:cNvSpPr txBox="1"/>
          <p:nvPr/>
        </p:nvSpPr>
        <p:spPr>
          <a:xfrm>
            <a:off x="4707474" y="1875643"/>
            <a:ext cx="1998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0000"/>
                </a:solidFill>
              </a:rPr>
              <a:t>STROMBOLI, VESUVE, ETNA</a:t>
            </a:r>
          </a:p>
        </p:txBody>
      </p:sp>
      <p:grpSp>
        <p:nvGrpSpPr>
          <p:cNvPr id="491" name="Google Shape;836;p50">
            <a:extLst>
              <a:ext uri="{FF2B5EF4-FFF2-40B4-BE49-F238E27FC236}">
                <a16:creationId xmlns:a16="http://schemas.microsoft.com/office/drawing/2014/main" id="{64BB7EE2-EDA1-CA77-AFC4-C36DEFD1FAC3}"/>
              </a:ext>
            </a:extLst>
          </p:cNvPr>
          <p:cNvGrpSpPr/>
          <p:nvPr/>
        </p:nvGrpSpPr>
        <p:grpSpPr>
          <a:xfrm>
            <a:off x="7129431" y="2636509"/>
            <a:ext cx="272256" cy="299090"/>
            <a:chOff x="2474200" y="3334425"/>
            <a:chExt cx="430100" cy="372875"/>
          </a:xfrm>
        </p:grpSpPr>
        <p:sp>
          <p:nvSpPr>
            <p:cNvPr id="492" name="Google Shape;837;p50">
              <a:extLst>
                <a:ext uri="{FF2B5EF4-FFF2-40B4-BE49-F238E27FC236}">
                  <a16:creationId xmlns:a16="http://schemas.microsoft.com/office/drawing/2014/main" id="{2269EB25-041B-3A2E-4B1D-591D79892C03}"/>
                </a:ext>
              </a:extLst>
            </p:cNvPr>
            <p:cNvSpPr/>
            <p:nvPr/>
          </p:nvSpPr>
          <p:spPr>
            <a:xfrm>
              <a:off x="2474200" y="3503700"/>
              <a:ext cx="430100" cy="203600"/>
            </a:xfrm>
            <a:custGeom>
              <a:avLst/>
              <a:gdLst/>
              <a:ahLst/>
              <a:cxnLst/>
              <a:rect l="l" t="t" r="r" b="b"/>
              <a:pathLst>
                <a:path w="17204" h="8144" extrusionOk="0">
                  <a:moveTo>
                    <a:pt x="12542" y="1"/>
                  </a:moveTo>
                  <a:cubicBezTo>
                    <a:pt x="11026" y="1"/>
                    <a:pt x="9578" y="1703"/>
                    <a:pt x="8741" y="2791"/>
                  </a:cubicBezTo>
                  <a:cubicBezTo>
                    <a:pt x="8286" y="3325"/>
                    <a:pt x="7772" y="3828"/>
                    <a:pt x="7099" y="3828"/>
                  </a:cubicBezTo>
                  <a:cubicBezTo>
                    <a:pt x="6885" y="3828"/>
                    <a:pt x="6654" y="3777"/>
                    <a:pt x="6405" y="3660"/>
                  </a:cubicBezTo>
                  <a:cubicBezTo>
                    <a:pt x="5810" y="3334"/>
                    <a:pt x="5319" y="2791"/>
                    <a:pt x="4724" y="2409"/>
                  </a:cubicBezTo>
                  <a:cubicBezTo>
                    <a:pt x="4425" y="2218"/>
                    <a:pt x="4110" y="2135"/>
                    <a:pt x="3797" y="2135"/>
                  </a:cubicBezTo>
                  <a:cubicBezTo>
                    <a:pt x="3315" y="2135"/>
                    <a:pt x="2840" y="2331"/>
                    <a:pt x="2445" y="2626"/>
                  </a:cubicBezTo>
                  <a:cubicBezTo>
                    <a:pt x="1034" y="3603"/>
                    <a:pt x="0" y="6100"/>
                    <a:pt x="543" y="7784"/>
                  </a:cubicBezTo>
                  <a:cubicBezTo>
                    <a:pt x="543" y="7893"/>
                    <a:pt x="652" y="7945"/>
                    <a:pt x="760" y="7945"/>
                  </a:cubicBezTo>
                  <a:cubicBezTo>
                    <a:pt x="760" y="8002"/>
                    <a:pt x="817" y="8002"/>
                    <a:pt x="869" y="8054"/>
                  </a:cubicBezTo>
                  <a:cubicBezTo>
                    <a:pt x="1022" y="8118"/>
                    <a:pt x="1197" y="8143"/>
                    <a:pt x="1384" y="8143"/>
                  </a:cubicBezTo>
                  <a:cubicBezTo>
                    <a:pt x="1989" y="8143"/>
                    <a:pt x="2719" y="7880"/>
                    <a:pt x="3257" y="7837"/>
                  </a:cubicBezTo>
                  <a:cubicBezTo>
                    <a:pt x="4559" y="7784"/>
                    <a:pt x="5862" y="7784"/>
                    <a:pt x="7221" y="7728"/>
                  </a:cubicBezTo>
                  <a:cubicBezTo>
                    <a:pt x="8392" y="7688"/>
                    <a:pt x="9542" y="7663"/>
                    <a:pt x="10686" y="7663"/>
                  </a:cubicBezTo>
                  <a:cubicBezTo>
                    <a:pt x="12668" y="7663"/>
                    <a:pt x="14633" y="7739"/>
                    <a:pt x="16665" y="7945"/>
                  </a:cubicBezTo>
                  <a:cubicBezTo>
                    <a:pt x="16694" y="7949"/>
                    <a:pt x="16722" y="7952"/>
                    <a:pt x="16748" y="7952"/>
                  </a:cubicBezTo>
                  <a:cubicBezTo>
                    <a:pt x="17067" y="7952"/>
                    <a:pt x="17203" y="7655"/>
                    <a:pt x="17151" y="7402"/>
                  </a:cubicBezTo>
                  <a:lnTo>
                    <a:pt x="17151" y="7294"/>
                  </a:lnTo>
                  <a:cubicBezTo>
                    <a:pt x="16825" y="5014"/>
                    <a:pt x="15688" y="1975"/>
                    <a:pt x="13895" y="512"/>
                  </a:cubicBezTo>
                  <a:cubicBezTo>
                    <a:pt x="13447" y="151"/>
                    <a:pt x="12991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3" name="Google Shape;838;p50">
              <a:extLst>
                <a:ext uri="{FF2B5EF4-FFF2-40B4-BE49-F238E27FC236}">
                  <a16:creationId xmlns:a16="http://schemas.microsoft.com/office/drawing/2014/main" id="{CBD95123-25ED-82BA-7FCB-E47485B154AC}"/>
                </a:ext>
              </a:extLst>
            </p:cNvPr>
            <p:cNvSpPr/>
            <p:nvPr/>
          </p:nvSpPr>
          <p:spPr>
            <a:xfrm>
              <a:off x="2695425" y="3334425"/>
              <a:ext cx="194000" cy="122125"/>
            </a:xfrm>
            <a:custGeom>
              <a:avLst/>
              <a:gdLst/>
              <a:ahLst/>
              <a:cxnLst/>
              <a:rect l="l" t="t" r="r" b="b"/>
              <a:pathLst>
                <a:path w="7760" h="4885" extrusionOk="0">
                  <a:moveTo>
                    <a:pt x="3293" y="462"/>
                  </a:moveTo>
                  <a:cubicBezTo>
                    <a:pt x="3458" y="462"/>
                    <a:pt x="3638" y="489"/>
                    <a:pt x="3799" y="553"/>
                  </a:cubicBezTo>
                  <a:cubicBezTo>
                    <a:pt x="4125" y="661"/>
                    <a:pt x="4125" y="1039"/>
                    <a:pt x="4286" y="1313"/>
                  </a:cubicBezTo>
                  <a:cubicBezTo>
                    <a:pt x="4319" y="1376"/>
                    <a:pt x="4369" y="1402"/>
                    <a:pt x="4416" y="1402"/>
                  </a:cubicBezTo>
                  <a:cubicBezTo>
                    <a:pt x="4449" y="1402"/>
                    <a:pt x="4481" y="1388"/>
                    <a:pt x="4503" y="1365"/>
                  </a:cubicBezTo>
                  <a:cubicBezTo>
                    <a:pt x="4523" y="1403"/>
                    <a:pt x="4564" y="1422"/>
                    <a:pt x="4607" y="1422"/>
                  </a:cubicBezTo>
                  <a:cubicBezTo>
                    <a:pt x="4687" y="1422"/>
                    <a:pt x="4776" y="1362"/>
                    <a:pt x="4776" y="1256"/>
                  </a:cubicBezTo>
                  <a:cubicBezTo>
                    <a:pt x="4823" y="965"/>
                    <a:pt x="5046" y="761"/>
                    <a:pt x="5325" y="761"/>
                  </a:cubicBezTo>
                  <a:cubicBezTo>
                    <a:pt x="5359" y="761"/>
                    <a:pt x="5393" y="764"/>
                    <a:pt x="5428" y="770"/>
                  </a:cubicBezTo>
                  <a:cubicBezTo>
                    <a:pt x="5536" y="822"/>
                    <a:pt x="5645" y="878"/>
                    <a:pt x="5753" y="987"/>
                  </a:cubicBezTo>
                  <a:cubicBezTo>
                    <a:pt x="5862" y="1148"/>
                    <a:pt x="5753" y="1365"/>
                    <a:pt x="5805" y="1582"/>
                  </a:cubicBezTo>
                  <a:cubicBezTo>
                    <a:pt x="5805" y="1659"/>
                    <a:pt x="5888" y="1735"/>
                    <a:pt x="5975" y="1735"/>
                  </a:cubicBezTo>
                  <a:cubicBezTo>
                    <a:pt x="6010" y="1735"/>
                    <a:pt x="6047" y="1722"/>
                    <a:pt x="6079" y="1690"/>
                  </a:cubicBezTo>
                  <a:cubicBezTo>
                    <a:pt x="6284" y="1622"/>
                    <a:pt x="6467" y="1554"/>
                    <a:pt x="6642" y="1554"/>
                  </a:cubicBezTo>
                  <a:cubicBezTo>
                    <a:pt x="6745" y="1554"/>
                    <a:pt x="6846" y="1577"/>
                    <a:pt x="6947" y="1638"/>
                  </a:cubicBezTo>
                  <a:cubicBezTo>
                    <a:pt x="7108" y="1747"/>
                    <a:pt x="7216" y="2016"/>
                    <a:pt x="7216" y="2233"/>
                  </a:cubicBezTo>
                  <a:cubicBezTo>
                    <a:pt x="7273" y="2507"/>
                    <a:pt x="7164" y="2724"/>
                    <a:pt x="6947" y="2884"/>
                  </a:cubicBezTo>
                  <a:cubicBezTo>
                    <a:pt x="6782" y="2941"/>
                    <a:pt x="6622" y="2993"/>
                    <a:pt x="6457" y="2993"/>
                  </a:cubicBezTo>
                  <a:cubicBezTo>
                    <a:pt x="6284" y="2993"/>
                    <a:pt x="6079" y="2925"/>
                    <a:pt x="5893" y="2925"/>
                  </a:cubicBezTo>
                  <a:cubicBezTo>
                    <a:pt x="5845" y="2925"/>
                    <a:pt x="5798" y="2929"/>
                    <a:pt x="5753" y="2941"/>
                  </a:cubicBezTo>
                  <a:cubicBezTo>
                    <a:pt x="5716" y="2916"/>
                    <a:pt x="5679" y="2905"/>
                    <a:pt x="5643" y="2905"/>
                  </a:cubicBezTo>
                  <a:cubicBezTo>
                    <a:pt x="5524" y="2905"/>
                    <a:pt x="5428" y="3030"/>
                    <a:pt x="5428" y="3158"/>
                  </a:cubicBezTo>
                  <a:cubicBezTo>
                    <a:pt x="5480" y="3427"/>
                    <a:pt x="5645" y="3644"/>
                    <a:pt x="5536" y="3918"/>
                  </a:cubicBezTo>
                  <a:cubicBezTo>
                    <a:pt x="5428" y="4187"/>
                    <a:pt x="5102" y="4243"/>
                    <a:pt x="4885" y="4295"/>
                  </a:cubicBezTo>
                  <a:cubicBezTo>
                    <a:pt x="4746" y="4331"/>
                    <a:pt x="4608" y="4348"/>
                    <a:pt x="4473" y="4348"/>
                  </a:cubicBezTo>
                  <a:cubicBezTo>
                    <a:pt x="3973" y="4348"/>
                    <a:pt x="3524" y="4105"/>
                    <a:pt x="3309" y="3592"/>
                  </a:cubicBezTo>
                  <a:cubicBezTo>
                    <a:pt x="3280" y="3501"/>
                    <a:pt x="3217" y="3460"/>
                    <a:pt x="3157" y="3460"/>
                  </a:cubicBezTo>
                  <a:cubicBezTo>
                    <a:pt x="3109" y="3460"/>
                    <a:pt x="3063" y="3487"/>
                    <a:pt x="3040" y="3536"/>
                  </a:cubicBezTo>
                  <a:cubicBezTo>
                    <a:pt x="2983" y="3536"/>
                    <a:pt x="2931" y="3536"/>
                    <a:pt x="2875" y="3592"/>
                  </a:cubicBezTo>
                  <a:cubicBezTo>
                    <a:pt x="2549" y="3753"/>
                    <a:pt x="2332" y="4026"/>
                    <a:pt x="1898" y="4026"/>
                  </a:cubicBezTo>
                  <a:cubicBezTo>
                    <a:pt x="1572" y="3970"/>
                    <a:pt x="1520" y="3701"/>
                    <a:pt x="1628" y="3427"/>
                  </a:cubicBezTo>
                  <a:cubicBezTo>
                    <a:pt x="1628" y="3375"/>
                    <a:pt x="1681" y="3375"/>
                    <a:pt x="1628" y="3319"/>
                  </a:cubicBezTo>
                  <a:cubicBezTo>
                    <a:pt x="1701" y="3174"/>
                    <a:pt x="1604" y="3055"/>
                    <a:pt x="1499" y="3055"/>
                  </a:cubicBezTo>
                  <a:cubicBezTo>
                    <a:pt x="1446" y="3055"/>
                    <a:pt x="1391" y="3085"/>
                    <a:pt x="1355" y="3158"/>
                  </a:cubicBezTo>
                  <a:cubicBezTo>
                    <a:pt x="1086" y="3101"/>
                    <a:pt x="812" y="3158"/>
                    <a:pt x="652" y="2941"/>
                  </a:cubicBezTo>
                  <a:cubicBezTo>
                    <a:pt x="487" y="2776"/>
                    <a:pt x="487" y="2559"/>
                    <a:pt x="595" y="2398"/>
                  </a:cubicBezTo>
                  <a:cubicBezTo>
                    <a:pt x="750" y="2060"/>
                    <a:pt x="1006" y="1930"/>
                    <a:pt x="1279" y="1930"/>
                  </a:cubicBezTo>
                  <a:cubicBezTo>
                    <a:pt x="1489" y="1930"/>
                    <a:pt x="1709" y="2007"/>
                    <a:pt x="1898" y="2125"/>
                  </a:cubicBezTo>
                  <a:cubicBezTo>
                    <a:pt x="1936" y="2150"/>
                    <a:pt x="1975" y="2161"/>
                    <a:pt x="2011" y="2161"/>
                  </a:cubicBezTo>
                  <a:cubicBezTo>
                    <a:pt x="2129" y="2161"/>
                    <a:pt x="2223" y="2047"/>
                    <a:pt x="2223" y="1964"/>
                  </a:cubicBezTo>
                  <a:lnTo>
                    <a:pt x="2223" y="1799"/>
                  </a:lnTo>
                  <a:cubicBezTo>
                    <a:pt x="1954" y="1204"/>
                    <a:pt x="2332" y="713"/>
                    <a:pt x="2983" y="496"/>
                  </a:cubicBezTo>
                  <a:cubicBezTo>
                    <a:pt x="3072" y="475"/>
                    <a:pt x="3179" y="462"/>
                    <a:pt x="3293" y="462"/>
                  </a:cubicBezTo>
                  <a:close/>
                  <a:moveTo>
                    <a:pt x="3392" y="1"/>
                  </a:moveTo>
                  <a:cubicBezTo>
                    <a:pt x="3183" y="1"/>
                    <a:pt x="2968" y="42"/>
                    <a:pt x="2766" y="119"/>
                  </a:cubicBezTo>
                  <a:cubicBezTo>
                    <a:pt x="2171" y="336"/>
                    <a:pt x="1572" y="987"/>
                    <a:pt x="1789" y="1582"/>
                  </a:cubicBezTo>
                  <a:cubicBezTo>
                    <a:pt x="1615" y="1478"/>
                    <a:pt x="1416" y="1417"/>
                    <a:pt x="1224" y="1417"/>
                  </a:cubicBezTo>
                  <a:cubicBezTo>
                    <a:pt x="1120" y="1417"/>
                    <a:pt x="1017" y="1435"/>
                    <a:pt x="921" y="1473"/>
                  </a:cubicBezTo>
                  <a:cubicBezTo>
                    <a:pt x="543" y="1530"/>
                    <a:pt x="217" y="1855"/>
                    <a:pt x="109" y="2233"/>
                  </a:cubicBezTo>
                  <a:cubicBezTo>
                    <a:pt x="0" y="2559"/>
                    <a:pt x="52" y="2941"/>
                    <a:pt x="326" y="3210"/>
                  </a:cubicBezTo>
                  <a:cubicBezTo>
                    <a:pt x="487" y="3427"/>
                    <a:pt x="869" y="3536"/>
                    <a:pt x="1194" y="3536"/>
                  </a:cubicBezTo>
                  <a:cubicBezTo>
                    <a:pt x="1086" y="3918"/>
                    <a:pt x="1194" y="4295"/>
                    <a:pt x="1628" y="4460"/>
                  </a:cubicBezTo>
                  <a:cubicBezTo>
                    <a:pt x="1737" y="4496"/>
                    <a:pt x="1857" y="4513"/>
                    <a:pt x="1980" y="4513"/>
                  </a:cubicBezTo>
                  <a:cubicBezTo>
                    <a:pt x="2409" y="4513"/>
                    <a:pt x="2883" y="4307"/>
                    <a:pt x="3092" y="3970"/>
                  </a:cubicBezTo>
                  <a:cubicBezTo>
                    <a:pt x="3314" y="4588"/>
                    <a:pt x="3965" y="4884"/>
                    <a:pt x="4640" y="4884"/>
                  </a:cubicBezTo>
                  <a:cubicBezTo>
                    <a:pt x="4794" y="4884"/>
                    <a:pt x="4950" y="4869"/>
                    <a:pt x="5102" y="4838"/>
                  </a:cubicBezTo>
                  <a:cubicBezTo>
                    <a:pt x="5753" y="4730"/>
                    <a:pt x="6296" y="4026"/>
                    <a:pt x="6131" y="3427"/>
                  </a:cubicBezTo>
                  <a:lnTo>
                    <a:pt x="6131" y="3427"/>
                  </a:lnTo>
                  <a:cubicBezTo>
                    <a:pt x="6296" y="3484"/>
                    <a:pt x="6405" y="3484"/>
                    <a:pt x="6513" y="3484"/>
                  </a:cubicBezTo>
                  <a:cubicBezTo>
                    <a:pt x="6782" y="3427"/>
                    <a:pt x="6999" y="3375"/>
                    <a:pt x="7216" y="3266"/>
                  </a:cubicBezTo>
                  <a:cubicBezTo>
                    <a:pt x="7542" y="3049"/>
                    <a:pt x="7759" y="2615"/>
                    <a:pt x="7707" y="2181"/>
                  </a:cubicBezTo>
                  <a:cubicBezTo>
                    <a:pt x="7707" y="1799"/>
                    <a:pt x="7490" y="1421"/>
                    <a:pt x="7108" y="1204"/>
                  </a:cubicBezTo>
                  <a:cubicBezTo>
                    <a:pt x="7017" y="1135"/>
                    <a:pt x="6898" y="1105"/>
                    <a:pt x="6770" y="1105"/>
                  </a:cubicBezTo>
                  <a:cubicBezTo>
                    <a:pt x="6593" y="1105"/>
                    <a:pt x="6398" y="1163"/>
                    <a:pt x="6240" y="1256"/>
                  </a:cubicBezTo>
                  <a:cubicBezTo>
                    <a:pt x="6296" y="822"/>
                    <a:pt x="5970" y="388"/>
                    <a:pt x="5536" y="336"/>
                  </a:cubicBezTo>
                  <a:cubicBezTo>
                    <a:pt x="5459" y="316"/>
                    <a:pt x="5384" y="307"/>
                    <a:pt x="5311" y="307"/>
                  </a:cubicBezTo>
                  <a:cubicBezTo>
                    <a:pt x="4974" y="307"/>
                    <a:pt x="4691" y="502"/>
                    <a:pt x="4559" y="770"/>
                  </a:cubicBezTo>
                  <a:cubicBezTo>
                    <a:pt x="4451" y="553"/>
                    <a:pt x="4286" y="336"/>
                    <a:pt x="4069" y="171"/>
                  </a:cubicBezTo>
                  <a:cubicBezTo>
                    <a:pt x="3867" y="55"/>
                    <a:pt x="3633" y="1"/>
                    <a:pt x="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4" name="Google Shape;839;p50">
              <a:extLst>
                <a:ext uri="{FF2B5EF4-FFF2-40B4-BE49-F238E27FC236}">
                  <a16:creationId xmlns:a16="http://schemas.microsoft.com/office/drawing/2014/main" id="{E9BE91CF-C699-5995-4B30-AAB0A68FCADB}"/>
                </a:ext>
              </a:extLst>
            </p:cNvPr>
            <p:cNvSpPr/>
            <p:nvPr/>
          </p:nvSpPr>
          <p:spPr>
            <a:xfrm>
              <a:off x="2525750" y="3425525"/>
              <a:ext cx="160150" cy="108425"/>
            </a:xfrm>
            <a:custGeom>
              <a:avLst/>
              <a:gdLst/>
              <a:ahLst/>
              <a:cxnLst/>
              <a:rect l="l" t="t" r="r" b="b"/>
              <a:pathLst>
                <a:path w="6406" h="4337" extrusionOk="0">
                  <a:moveTo>
                    <a:pt x="3982" y="536"/>
                  </a:moveTo>
                  <a:cubicBezTo>
                    <a:pt x="4011" y="536"/>
                    <a:pt x="4041" y="539"/>
                    <a:pt x="4074" y="543"/>
                  </a:cubicBezTo>
                  <a:cubicBezTo>
                    <a:pt x="4451" y="543"/>
                    <a:pt x="4725" y="816"/>
                    <a:pt x="4885" y="1142"/>
                  </a:cubicBezTo>
                  <a:lnTo>
                    <a:pt x="4885" y="1194"/>
                  </a:lnTo>
                  <a:cubicBezTo>
                    <a:pt x="4885" y="1303"/>
                    <a:pt x="4885" y="1411"/>
                    <a:pt x="4994" y="1411"/>
                  </a:cubicBezTo>
                  <a:cubicBezTo>
                    <a:pt x="5041" y="1421"/>
                    <a:pt x="5091" y="1424"/>
                    <a:pt x="5142" y="1424"/>
                  </a:cubicBezTo>
                  <a:cubicBezTo>
                    <a:pt x="5241" y="1424"/>
                    <a:pt x="5345" y="1412"/>
                    <a:pt x="5443" y="1412"/>
                  </a:cubicBezTo>
                  <a:cubicBezTo>
                    <a:pt x="5592" y="1412"/>
                    <a:pt x="5728" y="1440"/>
                    <a:pt x="5810" y="1576"/>
                  </a:cubicBezTo>
                  <a:cubicBezTo>
                    <a:pt x="5919" y="1793"/>
                    <a:pt x="5810" y="2063"/>
                    <a:pt x="5593" y="2171"/>
                  </a:cubicBezTo>
                  <a:cubicBezTo>
                    <a:pt x="5537" y="2171"/>
                    <a:pt x="5537" y="2228"/>
                    <a:pt x="5537" y="2280"/>
                  </a:cubicBezTo>
                  <a:cubicBezTo>
                    <a:pt x="5428" y="2388"/>
                    <a:pt x="5376" y="2497"/>
                    <a:pt x="5485" y="2605"/>
                  </a:cubicBezTo>
                  <a:cubicBezTo>
                    <a:pt x="5537" y="2770"/>
                    <a:pt x="5702" y="2879"/>
                    <a:pt x="5702" y="3096"/>
                  </a:cubicBezTo>
                  <a:cubicBezTo>
                    <a:pt x="5702" y="3148"/>
                    <a:pt x="5645" y="3148"/>
                    <a:pt x="5537" y="3205"/>
                  </a:cubicBezTo>
                  <a:cubicBezTo>
                    <a:pt x="5513" y="3208"/>
                    <a:pt x="5490" y="3210"/>
                    <a:pt x="5466" y="3210"/>
                  </a:cubicBezTo>
                  <a:cubicBezTo>
                    <a:pt x="5165" y="3210"/>
                    <a:pt x="4874" y="2915"/>
                    <a:pt x="4725" y="2714"/>
                  </a:cubicBezTo>
                  <a:cubicBezTo>
                    <a:pt x="4692" y="2651"/>
                    <a:pt x="4624" y="2624"/>
                    <a:pt x="4562" y="2624"/>
                  </a:cubicBezTo>
                  <a:cubicBezTo>
                    <a:pt x="4517" y="2624"/>
                    <a:pt x="4475" y="2638"/>
                    <a:pt x="4451" y="2662"/>
                  </a:cubicBezTo>
                  <a:cubicBezTo>
                    <a:pt x="4343" y="2662"/>
                    <a:pt x="4291" y="2662"/>
                    <a:pt x="4291" y="2770"/>
                  </a:cubicBezTo>
                  <a:cubicBezTo>
                    <a:pt x="4182" y="2987"/>
                    <a:pt x="4234" y="3205"/>
                    <a:pt x="4126" y="3422"/>
                  </a:cubicBezTo>
                  <a:cubicBezTo>
                    <a:pt x="4074" y="3639"/>
                    <a:pt x="3856" y="3799"/>
                    <a:pt x="3639" y="3856"/>
                  </a:cubicBezTo>
                  <a:cubicBezTo>
                    <a:pt x="3543" y="3904"/>
                    <a:pt x="3449" y="3925"/>
                    <a:pt x="3359" y="3925"/>
                  </a:cubicBezTo>
                  <a:cubicBezTo>
                    <a:pt x="3044" y="3925"/>
                    <a:pt x="2775" y="3662"/>
                    <a:pt x="2606" y="3365"/>
                  </a:cubicBezTo>
                  <a:cubicBezTo>
                    <a:pt x="2580" y="3311"/>
                    <a:pt x="2526" y="3284"/>
                    <a:pt x="2471" y="3284"/>
                  </a:cubicBezTo>
                  <a:cubicBezTo>
                    <a:pt x="2417" y="3284"/>
                    <a:pt x="2363" y="3311"/>
                    <a:pt x="2337" y="3365"/>
                  </a:cubicBezTo>
                  <a:cubicBezTo>
                    <a:pt x="2309" y="3339"/>
                    <a:pt x="2281" y="3326"/>
                    <a:pt x="2254" y="3326"/>
                  </a:cubicBezTo>
                  <a:cubicBezTo>
                    <a:pt x="2227" y="3326"/>
                    <a:pt x="2200" y="3339"/>
                    <a:pt x="2172" y="3365"/>
                  </a:cubicBezTo>
                  <a:cubicBezTo>
                    <a:pt x="1926" y="3516"/>
                    <a:pt x="1676" y="3754"/>
                    <a:pt x="1386" y="3754"/>
                  </a:cubicBezTo>
                  <a:cubicBezTo>
                    <a:pt x="1359" y="3754"/>
                    <a:pt x="1331" y="3752"/>
                    <a:pt x="1303" y="3747"/>
                  </a:cubicBezTo>
                  <a:cubicBezTo>
                    <a:pt x="1034" y="3691"/>
                    <a:pt x="817" y="3422"/>
                    <a:pt x="709" y="3205"/>
                  </a:cubicBezTo>
                  <a:cubicBezTo>
                    <a:pt x="600" y="2987"/>
                    <a:pt x="544" y="2714"/>
                    <a:pt x="652" y="2497"/>
                  </a:cubicBezTo>
                  <a:cubicBezTo>
                    <a:pt x="761" y="2171"/>
                    <a:pt x="1143" y="2119"/>
                    <a:pt x="1412" y="2119"/>
                  </a:cubicBezTo>
                  <a:cubicBezTo>
                    <a:pt x="1577" y="2119"/>
                    <a:pt x="1629" y="1902"/>
                    <a:pt x="1468" y="1846"/>
                  </a:cubicBezTo>
                  <a:lnTo>
                    <a:pt x="1360" y="1846"/>
                  </a:lnTo>
                  <a:cubicBezTo>
                    <a:pt x="1195" y="1359"/>
                    <a:pt x="1143" y="925"/>
                    <a:pt x="1738" y="760"/>
                  </a:cubicBezTo>
                  <a:cubicBezTo>
                    <a:pt x="1846" y="733"/>
                    <a:pt x="1958" y="719"/>
                    <a:pt x="2070" y="719"/>
                  </a:cubicBezTo>
                  <a:cubicBezTo>
                    <a:pt x="2407" y="719"/>
                    <a:pt x="2744" y="841"/>
                    <a:pt x="2988" y="1086"/>
                  </a:cubicBezTo>
                  <a:lnTo>
                    <a:pt x="2988" y="1142"/>
                  </a:lnTo>
                  <a:cubicBezTo>
                    <a:pt x="3027" y="1262"/>
                    <a:pt x="3129" y="1324"/>
                    <a:pt x="3223" y="1324"/>
                  </a:cubicBezTo>
                  <a:cubicBezTo>
                    <a:pt x="3255" y="1324"/>
                    <a:pt x="3286" y="1317"/>
                    <a:pt x="3314" y="1303"/>
                  </a:cubicBezTo>
                  <a:cubicBezTo>
                    <a:pt x="3422" y="1303"/>
                    <a:pt x="3474" y="1142"/>
                    <a:pt x="3422" y="1086"/>
                  </a:cubicBezTo>
                  <a:cubicBezTo>
                    <a:pt x="3522" y="787"/>
                    <a:pt x="3665" y="536"/>
                    <a:pt x="3982" y="536"/>
                  </a:cubicBezTo>
                  <a:close/>
                  <a:moveTo>
                    <a:pt x="4017" y="0"/>
                  </a:moveTo>
                  <a:cubicBezTo>
                    <a:pt x="3583" y="0"/>
                    <a:pt x="3205" y="274"/>
                    <a:pt x="3040" y="708"/>
                  </a:cubicBezTo>
                  <a:cubicBezTo>
                    <a:pt x="2719" y="425"/>
                    <a:pt x="2310" y="264"/>
                    <a:pt x="1899" y="264"/>
                  </a:cubicBezTo>
                  <a:cubicBezTo>
                    <a:pt x="1755" y="264"/>
                    <a:pt x="1610" y="284"/>
                    <a:pt x="1468" y="326"/>
                  </a:cubicBezTo>
                  <a:cubicBezTo>
                    <a:pt x="761" y="491"/>
                    <a:pt x="600" y="1251"/>
                    <a:pt x="926" y="1793"/>
                  </a:cubicBezTo>
                  <a:cubicBezTo>
                    <a:pt x="652" y="1846"/>
                    <a:pt x="435" y="1954"/>
                    <a:pt x="218" y="2171"/>
                  </a:cubicBezTo>
                  <a:cubicBezTo>
                    <a:pt x="1" y="2553"/>
                    <a:pt x="109" y="3040"/>
                    <a:pt x="218" y="3365"/>
                  </a:cubicBezTo>
                  <a:cubicBezTo>
                    <a:pt x="383" y="3747"/>
                    <a:pt x="761" y="4073"/>
                    <a:pt x="1143" y="4181"/>
                  </a:cubicBezTo>
                  <a:cubicBezTo>
                    <a:pt x="1241" y="4214"/>
                    <a:pt x="1341" y="4229"/>
                    <a:pt x="1441" y="4229"/>
                  </a:cubicBezTo>
                  <a:cubicBezTo>
                    <a:pt x="1835" y="4229"/>
                    <a:pt x="2216" y="3996"/>
                    <a:pt x="2389" y="3691"/>
                  </a:cubicBezTo>
                  <a:cubicBezTo>
                    <a:pt x="2563" y="4085"/>
                    <a:pt x="2985" y="4337"/>
                    <a:pt x="3425" y="4337"/>
                  </a:cubicBezTo>
                  <a:cubicBezTo>
                    <a:pt x="3533" y="4337"/>
                    <a:pt x="3641" y="4322"/>
                    <a:pt x="3748" y="4290"/>
                  </a:cubicBezTo>
                  <a:cubicBezTo>
                    <a:pt x="4074" y="4181"/>
                    <a:pt x="4343" y="3964"/>
                    <a:pt x="4508" y="3691"/>
                  </a:cubicBezTo>
                  <a:cubicBezTo>
                    <a:pt x="4560" y="3582"/>
                    <a:pt x="4616" y="3474"/>
                    <a:pt x="4668" y="3313"/>
                  </a:cubicBezTo>
                  <a:cubicBezTo>
                    <a:pt x="4906" y="3547"/>
                    <a:pt x="5222" y="3702"/>
                    <a:pt x="5585" y="3702"/>
                  </a:cubicBezTo>
                  <a:cubicBezTo>
                    <a:pt x="5640" y="3702"/>
                    <a:pt x="5697" y="3698"/>
                    <a:pt x="5754" y="3691"/>
                  </a:cubicBezTo>
                  <a:cubicBezTo>
                    <a:pt x="6405" y="3530"/>
                    <a:pt x="6297" y="2714"/>
                    <a:pt x="5919" y="2336"/>
                  </a:cubicBezTo>
                  <a:cubicBezTo>
                    <a:pt x="6244" y="2171"/>
                    <a:pt x="6405" y="1737"/>
                    <a:pt x="6244" y="1359"/>
                  </a:cubicBezTo>
                  <a:cubicBezTo>
                    <a:pt x="6109" y="1091"/>
                    <a:pt x="5755" y="897"/>
                    <a:pt x="5453" y="897"/>
                  </a:cubicBezTo>
                  <a:cubicBezTo>
                    <a:pt x="5388" y="897"/>
                    <a:pt x="5325" y="906"/>
                    <a:pt x="5268" y="925"/>
                  </a:cubicBezTo>
                  <a:cubicBezTo>
                    <a:pt x="5050" y="382"/>
                    <a:pt x="4616" y="57"/>
                    <a:pt x="40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95" name="ZoneTexte 494">
            <a:extLst>
              <a:ext uri="{FF2B5EF4-FFF2-40B4-BE49-F238E27FC236}">
                <a16:creationId xmlns:a16="http://schemas.microsoft.com/office/drawing/2014/main" id="{8B787384-1E10-0A44-8B5A-FE6314BF0D54}"/>
              </a:ext>
            </a:extLst>
          </p:cNvPr>
          <p:cNvSpPr txBox="1"/>
          <p:nvPr/>
        </p:nvSpPr>
        <p:spPr>
          <a:xfrm>
            <a:off x="7352894" y="2716769"/>
            <a:ext cx="19985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rgbClr val="FF0000"/>
                </a:solidFill>
              </a:rPr>
              <a:t>PINATUBO</a:t>
            </a:r>
          </a:p>
        </p:txBody>
      </p:sp>
    </p:spTree>
    <p:extLst>
      <p:ext uri="{BB962C8B-B14F-4D97-AF65-F5344CB8AC3E}">
        <p14:creationId xmlns:p14="http://schemas.microsoft.com/office/powerpoint/2010/main" val="2913001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Recueil de représentations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0EDC1F-0D19-E534-AE32-F6E6A5A12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0" y="658104"/>
            <a:ext cx="7749267" cy="4343092"/>
          </a:xfrm>
          <a:prstGeom prst="rect">
            <a:avLst/>
          </a:prstGeom>
        </p:spPr>
      </p:pic>
      <p:sp>
        <p:nvSpPr>
          <p:cNvPr id="6" name="Google Shape;379;p35">
            <a:extLst>
              <a:ext uri="{FF2B5EF4-FFF2-40B4-BE49-F238E27FC236}">
                <a16:creationId xmlns:a16="http://schemas.microsoft.com/office/drawing/2014/main" id="{B65229CC-37F0-CC54-EB49-973D8B96900E}"/>
              </a:ext>
            </a:extLst>
          </p:cNvPr>
          <p:cNvSpPr txBox="1">
            <a:spLocks/>
          </p:cNvSpPr>
          <p:nvPr/>
        </p:nvSpPr>
        <p:spPr>
          <a:xfrm>
            <a:off x="1589538" y="1191554"/>
            <a:ext cx="7507269" cy="7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>
              <a:buClr>
                <a:srgbClr val="273D40"/>
              </a:buClr>
              <a:buSzPts val="600"/>
              <a:buFont typeface="Arial"/>
              <a:buNone/>
            </a:pPr>
            <a:r>
              <a:rPr lang="fr-FR" sz="1800" b="1" dirty="0">
                <a:solidFill>
                  <a:srgbClr val="FF0000"/>
                </a:solidFill>
              </a:rPr>
              <a:t>A ton avis, pourquoi les volcans se suivent ?</a:t>
            </a:r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810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2"/>
          <p:cNvSpPr txBox="1">
            <a:spLocks noGrp="1"/>
          </p:cNvSpPr>
          <p:nvPr>
            <p:ph type="title"/>
          </p:nvPr>
        </p:nvSpPr>
        <p:spPr>
          <a:xfrm>
            <a:off x="154" y="32273"/>
            <a:ext cx="914384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Qu’est-ce qu’un séisme ?</a:t>
            </a:r>
            <a:endParaRPr b="1" dirty="0"/>
          </a:p>
        </p:txBody>
      </p:sp>
      <p:sp>
        <p:nvSpPr>
          <p:cNvPr id="614" name="Google Shape;614;p42"/>
          <p:cNvSpPr/>
          <p:nvPr/>
        </p:nvSpPr>
        <p:spPr>
          <a:xfrm rot="10800000">
            <a:off x="-86" y="2333969"/>
            <a:ext cx="1272361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2"/>
          <p:cNvSpPr/>
          <p:nvPr/>
        </p:nvSpPr>
        <p:spPr>
          <a:xfrm>
            <a:off x="617375" y="1109900"/>
            <a:ext cx="1870928" cy="214215"/>
          </a:xfrm>
          <a:custGeom>
            <a:avLst/>
            <a:gdLst/>
            <a:ahLst/>
            <a:cxnLst/>
            <a:rect l="l" t="t" r="r" b="b"/>
            <a:pathLst>
              <a:path w="91994" h="10533" extrusionOk="0">
                <a:moveTo>
                  <a:pt x="46755" y="0"/>
                </a:moveTo>
                <a:cubicBezTo>
                  <a:pt x="45049" y="0"/>
                  <a:pt x="43365" y="345"/>
                  <a:pt x="41843" y="1167"/>
                </a:cubicBezTo>
                <a:cubicBezTo>
                  <a:pt x="40483" y="1850"/>
                  <a:pt x="39202" y="2907"/>
                  <a:pt x="37692" y="3360"/>
                </a:cubicBezTo>
                <a:cubicBezTo>
                  <a:pt x="36960" y="3583"/>
                  <a:pt x="36207" y="3658"/>
                  <a:pt x="35442" y="3658"/>
                </a:cubicBezTo>
                <a:cubicBezTo>
                  <a:pt x="33840" y="3658"/>
                  <a:pt x="32187" y="3328"/>
                  <a:pt x="30577" y="3328"/>
                </a:cubicBezTo>
                <a:cubicBezTo>
                  <a:pt x="30098" y="3328"/>
                  <a:pt x="29623" y="3357"/>
                  <a:pt x="29154" y="3433"/>
                </a:cubicBezTo>
                <a:cubicBezTo>
                  <a:pt x="26815" y="3886"/>
                  <a:pt x="24852" y="5324"/>
                  <a:pt x="22658" y="5850"/>
                </a:cubicBezTo>
                <a:cubicBezTo>
                  <a:pt x="20090" y="6382"/>
                  <a:pt x="17371" y="5699"/>
                  <a:pt x="14804" y="6605"/>
                </a:cubicBezTo>
                <a:cubicBezTo>
                  <a:pt x="12918" y="7288"/>
                  <a:pt x="11178" y="8647"/>
                  <a:pt x="9142" y="8950"/>
                </a:cubicBezTo>
                <a:cubicBezTo>
                  <a:pt x="8753" y="9023"/>
                  <a:pt x="8359" y="9052"/>
                  <a:pt x="7964" y="9052"/>
                </a:cubicBezTo>
                <a:cubicBezTo>
                  <a:pt x="6744" y="9052"/>
                  <a:pt x="5504" y="8779"/>
                  <a:pt x="4308" y="8720"/>
                </a:cubicBezTo>
                <a:cubicBezTo>
                  <a:pt x="4197" y="8715"/>
                  <a:pt x="4085" y="8713"/>
                  <a:pt x="3972" y="8713"/>
                </a:cubicBezTo>
                <a:cubicBezTo>
                  <a:pt x="2409" y="8713"/>
                  <a:pt x="780" y="9196"/>
                  <a:pt x="2" y="10530"/>
                </a:cubicBezTo>
                <a:lnTo>
                  <a:pt x="2" y="10530"/>
                </a:lnTo>
                <a:cubicBezTo>
                  <a:pt x="182" y="10231"/>
                  <a:pt x="2097" y="10154"/>
                  <a:pt x="4275" y="10154"/>
                </a:cubicBezTo>
                <a:cubicBezTo>
                  <a:pt x="6580" y="10154"/>
                  <a:pt x="9180" y="10240"/>
                  <a:pt x="10331" y="10240"/>
                </a:cubicBezTo>
                <a:cubicBezTo>
                  <a:pt x="10539" y="10240"/>
                  <a:pt x="10701" y="10237"/>
                  <a:pt x="10804" y="10230"/>
                </a:cubicBezTo>
                <a:cubicBezTo>
                  <a:pt x="15175" y="9929"/>
                  <a:pt x="19620" y="9852"/>
                  <a:pt x="24088" y="9852"/>
                </a:cubicBezTo>
                <a:cubicBezTo>
                  <a:pt x="28799" y="9852"/>
                  <a:pt x="33535" y="9938"/>
                  <a:pt x="38232" y="9938"/>
                </a:cubicBezTo>
                <a:cubicBezTo>
                  <a:pt x="39085" y="9938"/>
                  <a:pt x="39936" y="9935"/>
                  <a:pt x="40785" y="9928"/>
                </a:cubicBezTo>
                <a:cubicBezTo>
                  <a:pt x="56646" y="9856"/>
                  <a:pt x="72586" y="10007"/>
                  <a:pt x="88446" y="9101"/>
                </a:cubicBezTo>
                <a:cubicBezTo>
                  <a:pt x="89878" y="9022"/>
                  <a:pt x="91691" y="8647"/>
                  <a:pt x="91993" y="7209"/>
                </a:cubicBezTo>
                <a:cubicBezTo>
                  <a:pt x="88502" y="6112"/>
                  <a:pt x="84848" y="5542"/>
                  <a:pt x="81203" y="5542"/>
                </a:cubicBezTo>
                <a:cubicBezTo>
                  <a:pt x="79328" y="5542"/>
                  <a:pt x="77454" y="5693"/>
                  <a:pt x="75607" y="6001"/>
                </a:cubicBezTo>
                <a:cubicBezTo>
                  <a:pt x="75127" y="6097"/>
                  <a:pt x="74616" y="6193"/>
                  <a:pt x="74113" y="6193"/>
                </a:cubicBezTo>
                <a:cubicBezTo>
                  <a:pt x="73824" y="6193"/>
                  <a:pt x="73538" y="6161"/>
                  <a:pt x="73262" y="6079"/>
                </a:cubicBezTo>
                <a:cubicBezTo>
                  <a:pt x="71752" y="5777"/>
                  <a:pt x="70845" y="4339"/>
                  <a:pt x="69564" y="3512"/>
                </a:cubicBezTo>
                <a:cubicBezTo>
                  <a:pt x="68105" y="2514"/>
                  <a:pt x="66351" y="2453"/>
                  <a:pt x="64615" y="2453"/>
                </a:cubicBezTo>
                <a:cubicBezTo>
                  <a:pt x="64375" y="2453"/>
                  <a:pt x="64135" y="2454"/>
                  <a:pt x="63897" y="2454"/>
                </a:cubicBezTo>
                <a:cubicBezTo>
                  <a:pt x="62084" y="2527"/>
                  <a:pt x="60048" y="2829"/>
                  <a:pt x="59293" y="4418"/>
                </a:cubicBezTo>
                <a:cubicBezTo>
                  <a:pt x="59818" y="3209"/>
                  <a:pt x="56120" y="1699"/>
                  <a:pt x="55438" y="1548"/>
                </a:cubicBezTo>
                <a:cubicBezTo>
                  <a:pt x="55225" y="1516"/>
                  <a:pt x="54639" y="1448"/>
                  <a:pt x="54043" y="1448"/>
                </a:cubicBezTo>
                <a:cubicBezTo>
                  <a:pt x="53179" y="1448"/>
                  <a:pt x="52293" y="1591"/>
                  <a:pt x="52487" y="2199"/>
                </a:cubicBezTo>
                <a:lnTo>
                  <a:pt x="52487" y="2199"/>
                </a:lnTo>
                <a:cubicBezTo>
                  <a:pt x="51868" y="409"/>
                  <a:pt x="49388" y="109"/>
                  <a:pt x="47734" y="37"/>
                </a:cubicBezTo>
                <a:cubicBezTo>
                  <a:pt x="47407" y="13"/>
                  <a:pt x="47081" y="0"/>
                  <a:pt x="46755" y="0"/>
                </a:cubicBezTo>
                <a:close/>
                <a:moveTo>
                  <a:pt x="2" y="10530"/>
                </a:moveTo>
                <a:cubicBezTo>
                  <a:pt x="1" y="10531"/>
                  <a:pt x="1" y="10532"/>
                  <a:pt x="0" y="10533"/>
                </a:cubicBezTo>
                <a:cubicBezTo>
                  <a:pt x="1" y="10532"/>
                  <a:pt x="1" y="10531"/>
                  <a:pt x="2" y="1053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79;p35">
            <a:extLst>
              <a:ext uri="{FF2B5EF4-FFF2-40B4-BE49-F238E27FC236}">
                <a16:creationId xmlns:a16="http://schemas.microsoft.com/office/drawing/2014/main" id="{5E80520D-A196-FD41-3992-83F8C0EA7A74}"/>
              </a:ext>
            </a:extLst>
          </p:cNvPr>
          <p:cNvSpPr txBox="1">
            <a:spLocks/>
          </p:cNvSpPr>
          <p:nvPr/>
        </p:nvSpPr>
        <p:spPr>
          <a:xfrm>
            <a:off x="6448220" y="954875"/>
            <a:ext cx="4424844" cy="738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73D40"/>
              </a:buClr>
              <a:buSzPts val="600"/>
            </a:pPr>
            <a:r>
              <a:rPr lang="fr-FR" b="1" dirty="0"/>
              <a:t>La Terre est composée de</a:t>
            </a:r>
          </a:p>
          <a:p>
            <a:pPr>
              <a:buClr>
                <a:srgbClr val="273D40"/>
              </a:buClr>
              <a:buSzPts val="600"/>
            </a:pPr>
            <a:r>
              <a:rPr lang="fr-FR" b="1" dirty="0"/>
              <a:t>plaques tectoniques, </a:t>
            </a:r>
          </a:p>
          <a:p>
            <a:pPr>
              <a:buClr>
                <a:srgbClr val="273D40"/>
              </a:buClr>
              <a:buSzPts val="600"/>
            </a:pPr>
            <a:r>
              <a:rPr lang="fr-FR" b="1" dirty="0"/>
              <a:t>ce sont des fissures de</a:t>
            </a:r>
          </a:p>
          <a:p>
            <a:pPr>
              <a:buClr>
                <a:srgbClr val="273D40"/>
              </a:buClr>
              <a:buSzPts val="600"/>
            </a:pPr>
            <a:r>
              <a:rPr lang="fr-FR" b="1" dirty="0"/>
              <a:t> la lithosphère (sol de la Terre).</a:t>
            </a:r>
          </a:p>
          <a:p>
            <a:pPr>
              <a:buClr>
                <a:srgbClr val="273D40"/>
              </a:buClr>
              <a:buSzPts val="600"/>
            </a:pPr>
            <a:endParaRPr lang="fr-FR" b="1" dirty="0"/>
          </a:p>
          <a:p>
            <a:pPr>
              <a:buClr>
                <a:srgbClr val="273D40"/>
              </a:buClr>
              <a:buSzPts val="600"/>
            </a:pPr>
            <a:r>
              <a:rPr lang="fr-FR" b="1" dirty="0"/>
              <a:t>Les séismes se produisent</a:t>
            </a:r>
          </a:p>
          <a:p>
            <a:pPr>
              <a:buClr>
                <a:srgbClr val="273D40"/>
              </a:buClr>
              <a:buSzPts val="600"/>
            </a:pPr>
            <a:r>
              <a:rPr lang="fr-FR" b="1" dirty="0"/>
              <a:t>lorsque ces plaques bougent</a:t>
            </a:r>
          </a:p>
          <a:p>
            <a:pPr>
              <a:buClr>
                <a:srgbClr val="273D40"/>
              </a:buClr>
              <a:buSzPts val="600"/>
            </a:pPr>
            <a:r>
              <a:rPr lang="fr-FR" b="1" dirty="0"/>
              <a:t>entre elles.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3A2875A-CFB4-B17C-6010-6F01E0932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9" y="689268"/>
            <a:ext cx="5914416" cy="389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860;p50">
            <a:extLst>
              <a:ext uri="{FF2B5EF4-FFF2-40B4-BE49-F238E27FC236}">
                <a16:creationId xmlns:a16="http://schemas.microsoft.com/office/drawing/2014/main" id="{C427C152-823F-7BF7-BB40-35F74A182FC3}"/>
              </a:ext>
            </a:extLst>
          </p:cNvPr>
          <p:cNvSpPr/>
          <p:nvPr/>
        </p:nvSpPr>
        <p:spPr>
          <a:xfrm>
            <a:off x="6186963" y="1017660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" name="Google Shape;860;p50">
            <a:extLst>
              <a:ext uri="{FF2B5EF4-FFF2-40B4-BE49-F238E27FC236}">
                <a16:creationId xmlns:a16="http://schemas.microsoft.com/office/drawing/2014/main" id="{0B7FF053-ECF6-B7D0-FE4B-CF6F432840E2}"/>
              </a:ext>
            </a:extLst>
          </p:cNvPr>
          <p:cNvSpPr/>
          <p:nvPr/>
        </p:nvSpPr>
        <p:spPr>
          <a:xfrm>
            <a:off x="6186963" y="2043256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519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2"/>
          <p:cNvSpPr txBox="1">
            <a:spLocks noGrp="1"/>
          </p:cNvSpPr>
          <p:nvPr>
            <p:ph type="title"/>
          </p:nvPr>
        </p:nvSpPr>
        <p:spPr>
          <a:xfrm>
            <a:off x="154" y="32273"/>
            <a:ext cx="914384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Qu’est-ce qu’un séisme ?</a:t>
            </a:r>
            <a:endParaRPr b="1" dirty="0"/>
          </a:p>
        </p:txBody>
      </p:sp>
      <p:sp>
        <p:nvSpPr>
          <p:cNvPr id="614" name="Google Shape;614;p42"/>
          <p:cNvSpPr/>
          <p:nvPr/>
        </p:nvSpPr>
        <p:spPr>
          <a:xfrm rot="10800000">
            <a:off x="-86" y="2333969"/>
            <a:ext cx="1272361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2"/>
          <p:cNvSpPr/>
          <p:nvPr/>
        </p:nvSpPr>
        <p:spPr>
          <a:xfrm>
            <a:off x="617375" y="1109900"/>
            <a:ext cx="1870928" cy="214215"/>
          </a:xfrm>
          <a:custGeom>
            <a:avLst/>
            <a:gdLst/>
            <a:ahLst/>
            <a:cxnLst/>
            <a:rect l="l" t="t" r="r" b="b"/>
            <a:pathLst>
              <a:path w="91994" h="10533" extrusionOk="0">
                <a:moveTo>
                  <a:pt x="46755" y="0"/>
                </a:moveTo>
                <a:cubicBezTo>
                  <a:pt x="45049" y="0"/>
                  <a:pt x="43365" y="345"/>
                  <a:pt x="41843" y="1167"/>
                </a:cubicBezTo>
                <a:cubicBezTo>
                  <a:pt x="40483" y="1850"/>
                  <a:pt x="39202" y="2907"/>
                  <a:pt x="37692" y="3360"/>
                </a:cubicBezTo>
                <a:cubicBezTo>
                  <a:pt x="36960" y="3583"/>
                  <a:pt x="36207" y="3658"/>
                  <a:pt x="35442" y="3658"/>
                </a:cubicBezTo>
                <a:cubicBezTo>
                  <a:pt x="33840" y="3658"/>
                  <a:pt x="32187" y="3328"/>
                  <a:pt x="30577" y="3328"/>
                </a:cubicBezTo>
                <a:cubicBezTo>
                  <a:pt x="30098" y="3328"/>
                  <a:pt x="29623" y="3357"/>
                  <a:pt x="29154" y="3433"/>
                </a:cubicBezTo>
                <a:cubicBezTo>
                  <a:pt x="26815" y="3886"/>
                  <a:pt x="24852" y="5324"/>
                  <a:pt x="22658" y="5850"/>
                </a:cubicBezTo>
                <a:cubicBezTo>
                  <a:pt x="20090" y="6382"/>
                  <a:pt x="17371" y="5699"/>
                  <a:pt x="14804" y="6605"/>
                </a:cubicBezTo>
                <a:cubicBezTo>
                  <a:pt x="12918" y="7288"/>
                  <a:pt x="11178" y="8647"/>
                  <a:pt x="9142" y="8950"/>
                </a:cubicBezTo>
                <a:cubicBezTo>
                  <a:pt x="8753" y="9023"/>
                  <a:pt x="8359" y="9052"/>
                  <a:pt x="7964" y="9052"/>
                </a:cubicBezTo>
                <a:cubicBezTo>
                  <a:pt x="6744" y="9052"/>
                  <a:pt x="5504" y="8779"/>
                  <a:pt x="4308" y="8720"/>
                </a:cubicBezTo>
                <a:cubicBezTo>
                  <a:pt x="4197" y="8715"/>
                  <a:pt x="4085" y="8713"/>
                  <a:pt x="3972" y="8713"/>
                </a:cubicBezTo>
                <a:cubicBezTo>
                  <a:pt x="2409" y="8713"/>
                  <a:pt x="780" y="9196"/>
                  <a:pt x="2" y="10530"/>
                </a:cubicBezTo>
                <a:lnTo>
                  <a:pt x="2" y="10530"/>
                </a:lnTo>
                <a:cubicBezTo>
                  <a:pt x="182" y="10231"/>
                  <a:pt x="2097" y="10154"/>
                  <a:pt x="4275" y="10154"/>
                </a:cubicBezTo>
                <a:cubicBezTo>
                  <a:pt x="6580" y="10154"/>
                  <a:pt x="9180" y="10240"/>
                  <a:pt x="10331" y="10240"/>
                </a:cubicBezTo>
                <a:cubicBezTo>
                  <a:pt x="10539" y="10240"/>
                  <a:pt x="10701" y="10237"/>
                  <a:pt x="10804" y="10230"/>
                </a:cubicBezTo>
                <a:cubicBezTo>
                  <a:pt x="15175" y="9929"/>
                  <a:pt x="19620" y="9852"/>
                  <a:pt x="24088" y="9852"/>
                </a:cubicBezTo>
                <a:cubicBezTo>
                  <a:pt x="28799" y="9852"/>
                  <a:pt x="33535" y="9938"/>
                  <a:pt x="38232" y="9938"/>
                </a:cubicBezTo>
                <a:cubicBezTo>
                  <a:pt x="39085" y="9938"/>
                  <a:pt x="39936" y="9935"/>
                  <a:pt x="40785" y="9928"/>
                </a:cubicBezTo>
                <a:cubicBezTo>
                  <a:pt x="56646" y="9856"/>
                  <a:pt x="72586" y="10007"/>
                  <a:pt x="88446" y="9101"/>
                </a:cubicBezTo>
                <a:cubicBezTo>
                  <a:pt x="89878" y="9022"/>
                  <a:pt x="91691" y="8647"/>
                  <a:pt x="91993" y="7209"/>
                </a:cubicBezTo>
                <a:cubicBezTo>
                  <a:pt x="88502" y="6112"/>
                  <a:pt x="84848" y="5542"/>
                  <a:pt x="81203" y="5542"/>
                </a:cubicBezTo>
                <a:cubicBezTo>
                  <a:pt x="79328" y="5542"/>
                  <a:pt x="77454" y="5693"/>
                  <a:pt x="75607" y="6001"/>
                </a:cubicBezTo>
                <a:cubicBezTo>
                  <a:pt x="75127" y="6097"/>
                  <a:pt x="74616" y="6193"/>
                  <a:pt x="74113" y="6193"/>
                </a:cubicBezTo>
                <a:cubicBezTo>
                  <a:pt x="73824" y="6193"/>
                  <a:pt x="73538" y="6161"/>
                  <a:pt x="73262" y="6079"/>
                </a:cubicBezTo>
                <a:cubicBezTo>
                  <a:pt x="71752" y="5777"/>
                  <a:pt x="70845" y="4339"/>
                  <a:pt x="69564" y="3512"/>
                </a:cubicBezTo>
                <a:cubicBezTo>
                  <a:pt x="68105" y="2514"/>
                  <a:pt x="66351" y="2453"/>
                  <a:pt x="64615" y="2453"/>
                </a:cubicBezTo>
                <a:cubicBezTo>
                  <a:pt x="64375" y="2453"/>
                  <a:pt x="64135" y="2454"/>
                  <a:pt x="63897" y="2454"/>
                </a:cubicBezTo>
                <a:cubicBezTo>
                  <a:pt x="62084" y="2527"/>
                  <a:pt x="60048" y="2829"/>
                  <a:pt x="59293" y="4418"/>
                </a:cubicBezTo>
                <a:cubicBezTo>
                  <a:pt x="59818" y="3209"/>
                  <a:pt x="56120" y="1699"/>
                  <a:pt x="55438" y="1548"/>
                </a:cubicBezTo>
                <a:cubicBezTo>
                  <a:pt x="55225" y="1516"/>
                  <a:pt x="54639" y="1448"/>
                  <a:pt x="54043" y="1448"/>
                </a:cubicBezTo>
                <a:cubicBezTo>
                  <a:pt x="53179" y="1448"/>
                  <a:pt x="52293" y="1591"/>
                  <a:pt x="52487" y="2199"/>
                </a:cubicBezTo>
                <a:lnTo>
                  <a:pt x="52487" y="2199"/>
                </a:lnTo>
                <a:cubicBezTo>
                  <a:pt x="51868" y="409"/>
                  <a:pt x="49388" y="109"/>
                  <a:pt x="47734" y="37"/>
                </a:cubicBezTo>
                <a:cubicBezTo>
                  <a:pt x="47407" y="13"/>
                  <a:pt x="47081" y="0"/>
                  <a:pt x="46755" y="0"/>
                </a:cubicBezTo>
                <a:close/>
                <a:moveTo>
                  <a:pt x="2" y="10530"/>
                </a:moveTo>
                <a:cubicBezTo>
                  <a:pt x="1" y="10531"/>
                  <a:pt x="1" y="10532"/>
                  <a:pt x="0" y="10533"/>
                </a:cubicBezTo>
                <a:cubicBezTo>
                  <a:pt x="1" y="10532"/>
                  <a:pt x="1" y="10531"/>
                  <a:pt x="2" y="1053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56988D-D5B8-6C08-0E8F-1E7F37E02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81" y="689959"/>
            <a:ext cx="6275408" cy="420548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401DF47-359F-01BC-1838-2FE7F1504EE1}"/>
              </a:ext>
            </a:extLst>
          </p:cNvPr>
          <p:cNvSpPr txBox="1"/>
          <p:nvPr/>
        </p:nvSpPr>
        <p:spPr>
          <a:xfrm>
            <a:off x="6901774" y="732318"/>
            <a:ext cx="22422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Comment nomme-t-on la cassure entre deux plaque?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Qu’est-ce qui provoque un séisme?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Google Shape;860;p50">
            <a:extLst>
              <a:ext uri="{FF2B5EF4-FFF2-40B4-BE49-F238E27FC236}">
                <a16:creationId xmlns:a16="http://schemas.microsoft.com/office/drawing/2014/main" id="{29A34BB9-A69A-0892-0FC1-7661DCDAE80A}"/>
              </a:ext>
            </a:extLst>
          </p:cNvPr>
          <p:cNvSpPr/>
          <p:nvPr/>
        </p:nvSpPr>
        <p:spPr>
          <a:xfrm>
            <a:off x="6626242" y="778212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" name="Google Shape;860;p50">
            <a:extLst>
              <a:ext uri="{FF2B5EF4-FFF2-40B4-BE49-F238E27FC236}">
                <a16:creationId xmlns:a16="http://schemas.microsoft.com/office/drawing/2014/main" id="{4F261B2F-A4A6-EFE9-8C87-DE63BFB34F7C}"/>
              </a:ext>
            </a:extLst>
          </p:cNvPr>
          <p:cNvSpPr/>
          <p:nvPr/>
        </p:nvSpPr>
        <p:spPr>
          <a:xfrm>
            <a:off x="6640107" y="202380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7697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2"/>
          <p:cNvSpPr txBox="1">
            <a:spLocks noGrp="1"/>
          </p:cNvSpPr>
          <p:nvPr>
            <p:ph type="title"/>
          </p:nvPr>
        </p:nvSpPr>
        <p:spPr>
          <a:xfrm>
            <a:off x="154" y="32273"/>
            <a:ext cx="914384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Carte des volcans et séismes dans le monde</a:t>
            </a:r>
            <a:endParaRPr b="1" dirty="0"/>
          </a:p>
        </p:txBody>
      </p:sp>
      <p:sp>
        <p:nvSpPr>
          <p:cNvPr id="614" name="Google Shape;614;p42"/>
          <p:cNvSpPr/>
          <p:nvPr/>
        </p:nvSpPr>
        <p:spPr>
          <a:xfrm rot="10800000">
            <a:off x="-86" y="2333969"/>
            <a:ext cx="1272361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2"/>
          <p:cNvSpPr/>
          <p:nvPr/>
        </p:nvSpPr>
        <p:spPr>
          <a:xfrm>
            <a:off x="617375" y="1109900"/>
            <a:ext cx="1870928" cy="214215"/>
          </a:xfrm>
          <a:custGeom>
            <a:avLst/>
            <a:gdLst/>
            <a:ahLst/>
            <a:cxnLst/>
            <a:rect l="l" t="t" r="r" b="b"/>
            <a:pathLst>
              <a:path w="91994" h="10533" extrusionOk="0">
                <a:moveTo>
                  <a:pt x="46755" y="0"/>
                </a:moveTo>
                <a:cubicBezTo>
                  <a:pt x="45049" y="0"/>
                  <a:pt x="43365" y="345"/>
                  <a:pt x="41843" y="1167"/>
                </a:cubicBezTo>
                <a:cubicBezTo>
                  <a:pt x="40483" y="1850"/>
                  <a:pt x="39202" y="2907"/>
                  <a:pt x="37692" y="3360"/>
                </a:cubicBezTo>
                <a:cubicBezTo>
                  <a:pt x="36960" y="3583"/>
                  <a:pt x="36207" y="3658"/>
                  <a:pt x="35442" y="3658"/>
                </a:cubicBezTo>
                <a:cubicBezTo>
                  <a:pt x="33840" y="3658"/>
                  <a:pt x="32187" y="3328"/>
                  <a:pt x="30577" y="3328"/>
                </a:cubicBezTo>
                <a:cubicBezTo>
                  <a:pt x="30098" y="3328"/>
                  <a:pt x="29623" y="3357"/>
                  <a:pt x="29154" y="3433"/>
                </a:cubicBezTo>
                <a:cubicBezTo>
                  <a:pt x="26815" y="3886"/>
                  <a:pt x="24852" y="5324"/>
                  <a:pt x="22658" y="5850"/>
                </a:cubicBezTo>
                <a:cubicBezTo>
                  <a:pt x="20090" y="6382"/>
                  <a:pt x="17371" y="5699"/>
                  <a:pt x="14804" y="6605"/>
                </a:cubicBezTo>
                <a:cubicBezTo>
                  <a:pt x="12918" y="7288"/>
                  <a:pt x="11178" y="8647"/>
                  <a:pt x="9142" y="8950"/>
                </a:cubicBezTo>
                <a:cubicBezTo>
                  <a:pt x="8753" y="9023"/>
                  <a:pt x="8359" y="9052"/>
                  <a:pt x="7964" y="9052"/>
                </a:cubicBezTo>
                <a:cubicBezTo>
                  <a:pt x="6744" y="9052"/>
                  <a:pt x="5504" y="8779"/>
                  <a:pt x="4308" y="8720"/>
                </a:cubicBezTo>
                <a:cubicBezTo>
                  <a:pt x="4197" y="8715"/>
                  <a:pt x="4085" y="8713"/>
                  <a:pt x="3972" y="8713"/>
                </a:cubicBezTo>
                <a:cubicBezTo>
                  <a:pt x="2409" y="8713"/>
                  <a:pt x="780" y="9196"/>
                  <a:pt x="2" y="10530"/>
                </a:cubicBezTo>
                <a:lnTo>
                  <a:pt x="2" y="10530"/>
                </a:lnTo>
                <a:cubicBezTo>
                  <a:pt x="182" y="10231"/>
                  <a:pt x="2097" y="10154"/>
                  <a:pt x="4275" y="10154"/>
                </a:cubicBezTo>
                <a:cubicBezTo>
                  <a:pt x="6580" y="10154"/>
                  <a:pt x="9180" y="10240"/>
                  <a:pt x="10331" y="10240"/>
                </a:cubicBezTo>
                <a:cubicBezTo>
                  <a:pt x="10539" y="10240"/>
                  <a:pt x="10701" y="10237"/>
                  <a:pt x="10804" y="10230"/>
                </a:cubicBezTo>
                <a:cubicBezTo>
                  <a:pt x="15175" y="9929"/>
                  <a:pt x="19620" y="9852"/>
                  <a:pt x="24088" y="9852"/>
                </a:cubicBezTo>
                <a:cubicBezTo>
                  <a:pt x="28799" y="9852"/>
                  <a:pt x="33535" y="9938"/>
                  <a:pt x="38232" y="9938"/>
                </a:cubicBezTo>
                <a:cubicBezTo>
                  <a:pt x="39085" y="9938"/>
                  <a:pt x="39936" y="9935"/>
                  <a:pt x="40785" y="9928"/>
                </a:cubicBezTo>
                <a:cubicBezTo>
                  <a:pt x="56646" y="9856"/>
                  <a:pt x="72586" y="10007"/>
                  <a:pt x="88446" y="9101"/>
                </a:cubicBezTo>
                <a:cubicBezTo>
                  <a:pt x="89878" y="9022"/>
                  <a:pt x="91691" y="8647"/>
                  <a:pt x="91993" y="7209"/>
                </a:cubicBezTo>
                <a:cubicBezTo>
                  <a:pt x="88502" y="6112"/>
                  <a:pt x="84848" y="5542"/>
                  <a:pt x="81203" y="5542"/>
                </a:cubicBezTo>
                <a:cubicBezTo>
                  <a:pt x="79328" y="5542"/>
                  <a:pt x="77454" y="5693"/>
                  <a:pt x="75607" y="6001"/>
                </a:cubicBezTo>
                <a:cubicBezTo>
                  <a:pt x="75127" y="6097"/>
                  <a:pt x="74616" y="6193"/>
                  <a:pt x="74113" y="6193"/>
                </a:cubicBezTo>
                <a:cubicBezTo>
                  <a:pt x="73824" y="6193"/>
                  <a:pt x="73538" y="6161"/>
                  <a:pt x="73262" y="6079"/>
                </a:cubicBezTo>
                <a:cubicBezTo>
                  <a:pt x="71752" y="5777"/>
                  <a:pt x="70845" y="4339"/>
                  <a:pt x="69564" y="3512"/>
                </a:cubicBezTo>
                <a:cubicBezTo>
                  <a:pt x="68105" y="2514"/>
                  <a:pt x="66351" y="2453"/>
                  <a:pt x="64615" y="2453"/>
                </a:cubicBezTo>
                <a:cubicBezTo>
                  <a:pt x="64375" y="2453"/>
                  <a:pt x="64135" y="2454"/>
                  <a:pt x="63897" y="2454"/>
                </a:cubicBezTo>
                <a:cubicBezTo>
                  <a:pt x="62084" y="2527"/>
                  <a:pt x="60048" y="2829"/>
                  <a:pt x="59293" y="4418"/>
                </a:cubicBezTo>
                <a:cubicBezTo>
                  <a:pt x="59818" y="3209"/>
                  <a:pt x="56120" y="1699"/>
                  <a:pt x="55438" y="1548"/>
                </a:cubicBezTo>
                <a:cubicBezTo>
                  <a:pt x="55225" y="1516"/>
                  <a:pt x="54639" y="1448"/>
                  <a:pt x="54043" y="1448"/>
                </a:cubicBezTo>
                <a:cubicBezTo>
                  <a:pt x="53179" y="1448"/>
                  <a:pt x="52293" y="1591"/>
                  <a:pt x="52487" y="2199"/>
                </a:cubicBezTo>
                <a:lnTo>
                  <a:pt x="52487" y="2199"/>
                </a:lnTo>
                <a:cubicBezTo>
                  <a:pt x="51868" y="409"/>
                  <a:pt x="49388" y="109"/>
                  <a:pt x="47734" y="37"/>
                </a:cubicBezTo>
                <a:cubicBezTo>
                  <a:pt x="47407" y="13"/>
                  <a:pt x="47081" y="0"/>
                  <a:pt x="46755" y="0"/>
                </a:cubicBezTo>
                <a:close/>
                <a:moveTo>
                  <a:pt x="2" y="10530"/>
                </a:moveTo>
                <a:cubicBezTo>
                  <a:pt x="1" y="10531"/>
                  <a:pt x="1" y="10532"/>
                  <a:pt x="0" y="10533"/>
                </a:cubicBezTo>
                <a:cubicBezTo>
                  <a:pt x="1" y="10532"/>
                  <a:pt x="1" y="10531"/>
                  <a:pt x="2" y="1053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CCB604-F7D8-5929-59FB-A8B95D8C4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4" y="790327"/>
            <a:ext cx="6077207" cy="394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79;p35">
            <a:extLst>
              <a:ext uri="{FF2B5EF4-FFF2-40B4-BE49-F238E27FC236}">
                <a16:creationId xmlns:a16="http://schemas.microsoft.com/office/drawing/2014/main" id="{5E80520D-A196-FD41-3992-83F8C0EA7A74}"/>
              </a:ext>
            </a:extLst>
          </p:cNvPr>
          <p:cNvSpPr txBox="1">
            <a:spLocks/>
          </p:cNvSpPr>
          <p:nvPr/>
        </p:nvSpPr>
        <p:spPr>
          <a:xfrm>
            <a:off x="6535768" y="909536"/>
            <a:ext cx="4424844" cy="738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73D40"/>
              </a:buClr>
              <a:buSzPts val="600"/>
            </a:pPr>
            <a:endParaRPr lang="fr-FR" b="1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  <a:p>
            <a:pPr>
              <a:buClr>
                <a:srgbClr val="273D40"/>
              </a:buClr>
              <a:buSzPts val="600"/>
            </a:pPr>
            <a:r>
              <a:rPr lang="fr-FR" dirty="0"/>
              <a:t>Que remarques-tu sur la place </a:t>
            </a:r>
          </a:p>
          <a:p>
            <a:pPr>
              <a:buClr>
                <a:srgbClr val="273D40"/>
              </a:buClr>
              <a:buSzPts val="600"/>
            </a:pPr>
            <a:r>
              <a:rPr lang="fr-FR" dirty="0"/>
              <a:t>des volcans et des séismes </a:t>
            </a:r>
          </a:p>
          <a:p>
            <a:pPr>
              <a:buClr>
                <a:srgbClr val="273D40"/>
              </a:buClr>
              <a:buSzPts val="600"/>
            </a:pPr>
            <a:r>
              <a:rPr lang="fr-FR" dirty="0"/>
              <a:t>entre eux?</a:t>
            </a:r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</p:txBody>
      </p:sp>
      <p:sp>
        <p:nvSpPr>
          <p:cNvPr id="3" name="Google Shape;860;p50">
            <a:extLst>
              <a:ext uri="{FF2B5EF4-FFF2-40B4-BE49-F238E27FC236}">
                <a16:creationId xmlns:a16="http://schemas.microsoft.com/office/drawing/2014/main" id="{D2058516-DA6A-1931-C657-4615D6614864}"/>
              </a:ext>
            </a:extLst>
          </p:cNvPr>
          <p:cNvSpPr/>
          <p:nvPr/>
        </p:nvSpPr>
        <p:spPr>
          <a:xfrm>
            <a:off x="6292674" y="1821814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2"/>
          <p:cNvSpPr txBox="1">
            <a:spLocks noGrp="1"/>
          </p:cNvSpPr>
          <p:nvPr>
            <p:ph type="title"/>
          </p:nvPr>
        </p:nvSpPr>
        <p:spPr>
          <a:xfrm>
            <a:off x="107158" y="-113642"/>
            <a:ext cx="914384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Formation de séismes</a:t>
            </a:r>
            <a:endParaRPr b="1" dirty="0"/>
          </a:p>
        </p:txBody>
      </p:sp>
      <p:sp>
        <p:nvSpPr>
          <p:cNvPr id="614" name="Google Shape;614;p42"/>
          <p:cNvSpPr/>
          <p:nvPr/>
        </p:nvSpPr>
        <p:spPr>
          <a:xfrm rot="10800000">
            <a:off x="-86" y="2333969"/>
            <a:ext cx="1272361" cy="214231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2"/>
          <p:cNvSpPr/>
          <p:nvPr/>
        </p:nvSpPr>
        <p:spPr>
          <a:xfrm>
            <a:off x="617375" y="1109900"/>
            <a:ext cx="1870928" cy="214215"/>
          </a:xfrm>
          <a:custGeom>
            <a:avLst/>
            <a:gdLst/>
            <a:ahLst/>
            <a:cxnLst/>
            <a:rect l="l" t="t" r="r" b="b"/>
            <a:pathLst>
              <a:path w="91994" h="10533" extrusionOk="0">
                <a:moveTo>
                  <a:pt x="46755" y="0"/>
                </a:moveTo>
                <a:cubicBezTo>
                  <a:pt x="45049" y="0"/>
                  <a:pt x="43365" y="345"/>
                  <a:pt x="41843" y="1167"/>
                </a:cubicBezTo>
                <a:cubicBezTo>
                  <a:pt x="40483" y="1850"/>
                  <a:pt x="39202" y="2907"/>
                  <a:pt x="37692" y="3360"/>
                </a:cubicBezTo>
                <a:cubicBezTo>
                  <a:pt x="36960" y="3583"/>
                  <a:pt x="36207" y="3658"/>
                  <a:pt x="35442" y="3658"/>
                </a:cubicBezTo>
                <a:cubicBezTo>
                  <a:pt x="33840" y="3658"/>
                  <a:pt x="32187" y="3328"/>
                  <a:pt x="30577" y="3328"/>
                </a:cubicBezTo>
                <a:cubicBezTo>
                  <a:pt x="30098" y="3328"/>
                  <a:pt x="29623" y="3357"/>
                  <a:pt x="29154" y="3433"/>
                </a:cubicBezTo>
                <a:cubicBezTo>
                  <a:pt x="26815" y="3886"/>
                  <a:pt x="24852" y="5324"/>
                  <a:pt x="22658" y="5850"/>
                </a:cubicBezTo>
                <a:cubicBezTo>
                  <a:pt x="20090" y="6382"/>
                  <a:pt x="17371" y="5699"/>
                  <a:pt x="14804" y="6605"/>
                </a:cubicBezTo>
                <a:cubicBezTo>
                  <a:pt x="12918" y="7288"/>
                  <a:pt x="11178" y="8647"/>
                  <a:pt x="9142" y="8950"/>
                </a:cubicBezTo>
                <a:cubicBezTo>
                  <a:pt x="8753" y="9023"/>
                  <a:pt x="8359" y="9052"/>
                  <a:pt x="7964" y="9052"/>
                </a:cubicBezTo>
                <a:cubicBezTo>
                  <a:pt x="6744" y="9052"/>
                  <a:pt x="5504" y="8779"/>
                  <a:pt x="4308" y="8720"/>
                </a:cubicBezTo>
                <a:cubicBezTo>
                  <a:pt x="4197" y="8715"/>
                  <a:pt x="4085" y="8713"/>
                  <a:pt x="3972" y="8713"/>
                </a:cubicBezTo>
                <a:cubicBezTo>
                  <a:pt x="2409" y="8713"/>
                  <a:pt x="780" y="9196"/>
                  <a:pt x="2" y="10530"/>
                </a:cubicBezTo>
                <a:lnTo>
                  <a:pt x="2" y="10530"/>
                </a:lnTo>
                <a:cubicBezTo>
                  <a:pt x="182" y="10231"/>
                  <a:pt x="2097" y="10154"/>
                  <a:pt x="4275" y="10154"/>
                </a:cubicBezTo>
                <a:cubicBezTo>
                  <a:pt x="6580" y="10154"/>
                  <a:pt x="9180" y="10240"/>
                  <a:pt x="10331" y="10240"/>
                </a:cubicBezTo>
                <a:cubicBezTo>
                  <a:pt x="10539" y="10240"/>
                  <a:pt x="10701" y="10237"/>
                  <a:pt x="10804" y="10230"/>
                </a:cubicBezTo>
                <a:cubicBezTo>
                  <a:pt x="15175" y="9929"/>
                  <a:pt x="19620" y="9852"/>
                  <a:pt x="24088" y="9852"/>
                </a:cubicBezTo>
                <a:cubicBezTo>
                  <a:pt x="28799" y="9852"/>
                  <a:pt x="33535" y="9938"/>
                  <a:pt x="38232" y="9938"/>
                </a:cubicBezTo>
                <a:cubicBezTo>
                  <a:pt x="39085" y="9938"/>
                  <a:pt x="39936" y="9935"/>
                  <a:pt x="40785" y="9928"/>
                </a:cubicBezTo>
                <a:cubicBezTo>
                  <a:pt x="56646" y="9856"/>
                  <a:pt x="72586" y="10007"/>
                  <a:pt x="88446" y="9101"/>
                </a:cubicBezTo>
                <a:cubicBezTo>
                  <a:pt x="89878" y="9022"/>
                  <a:pt x="91691" y="8647"/>
                  <a:pt x="91993" y="7209"/>
                </a:cubicBezTo>
                <a:cubicBezTo>
                  <a:pt x="88502" y="6112"/>
                  <a:pt x="84848" y="5542"/>
                  <a:pt x="81203" y="5542"/>
                </a:cubicBezTo>
                <a:cubicBezTo>
                  <a:pt x="79328" y="5542"/>
                  <a:pt x="77454" y="5693"/>
                  <a:pt x="75607" y="6001"/>
                </a:cubicBezTo>
                <a:cubicBezTo>
                  <a:pt x="75127" y="6097"/>
                  <a:pt x="74616" y="6193"/>
                  <a:pt x="74113" y="6193"/>
                </a:cubicBezTo>
                <a:cubicBezTo>
                  <a:pt x="73824" y="6193"/>
                  <a:pt x="73538" y="6161"/>
                  <a:pt x="73262" y="6079"/>
                </a:cubicBezTo>
                <a:cubicBezTo>
                  <a:pt x="71752" y="5777"/>
                  <a:pt x="70845" y="4339"/>
                  <a:pt x="69564" y="3512"/>
                </a:cubicBezTo>
                <a:cubicBezTo>
                  <a:pt x="68105" y="2514"/>
                  <a:pt x="66351" y="2453"/>
                  <a:pt x="64615" y="2453"/>
                </a:cubicBezTo>
                <a:cubicBezTo>
                  <a:pt x="64375" y="2453"/>
                  <a:pt x="64135" y="2454"/>
                  <a:pt x="63897" y="2454"/>
                </a:cubicBezTo>
                <a:cubicBezTo>
                  <a:pt x="62084" y="2527"/>
                  <a:pt x="60048" y="2829"/>
                  <a:pt x="59293" y="4418"/>
                </a:cubicBezTo>
                <a:cubicBezTo>
                  <a:pt x="59818" y="3209"/>
                  <a:pt x="56120" y="1699"/>
                  <a:pt x="55438" y="1548"/>
                </a:cubicBezTo>
                <a:cubicBezTo>
                  <a:pt x="55225" y="1516"/>
                  <a:pt x="54639" y="1448"/>
                  <a:pt x="54043" y="1448"/>
                </a:cubicBezTo>
                <a:cubicBezTo>
                  <a:pt x="53179" y="1448"/>
                  <a:pt x="52293" y="1591"/>
                  <a:pt x="52487" y="2199"/>
                </a:cubicBezTo>
                <a:lnTo>
                  <a:pt x="52487" y="2199"/>
                </a:lnTo>
                <a:cubicBezTo>
                  <a:pt x="51868" y="409"/>
                  <a:pt x="49388" y="109"/>
                  <a:pt x="47734" y="37"/>
                </a:cubicBezTo>
                <a:cubicBezTo>
                  <a:pt x="47407" y="13"/>
                  <a:pt x="47081" y="0"/>
                  <a:pt x="46755" y="0"/>
                </a:cubicBezTo>
                <a:close/>
                <a:moveTo>
                  <a:pt x="2" y="10530"/>
                </a:moveTo>
                <a:cubicBezTo>
                  <a:pt x="1" y="10531"/>
                  <a:pt x="1" y="10532"/>
                  <a:pt x="0" y="10533"/>
                </a:cubicBezTo>
                <a:cubicBezTo>
                  <a:pt x="1" y="10532"/>
                  <a:pt x="1" y="10531"/>
                  <a:pt x="2" y="1053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79;p35">
            <a:extLst>
              <a:ext uri="{FF2B5EF4-FFF2-40B4-BE49-F238E27FC236}">
                <a16:creationId xmlns:a16="http://schemas.microsoft.com/office/drawing/2014/main" id="{5E80520D-A196-FD41-3992-83F8C0EA7A74}"/>
              </a:ext>
            </a:extLst>
          </p:cNvPr>
          <p:cNvSpPr txBox="1">
            <a:spLocks/>
          </p:cNvSpPr>
          <p:nvPr/>
        </p:nvSpPr>
        <p:spPr>
          <a:xfrm>
            <a:off x="2527972" y="2645923"/>
            <a:ext cx="4424844" cy="738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73D40"/>
              </a:buClr>
              <a:buSzPts val="600"/>
            </a:pPr>
            <a:endParaRPr lang="fr-FR" b="1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  <a:p>
            <a:pPr>
              <a:buClr>
                <a:srgbClr val="273D40"/>
              </a:buClr>
              <a:buSzPts val="600"/>
            </a:pPr>
            <a:endParaRPr lang="fr-FR" dirty="0"/>
          </a:p>
        </p:txBody>
      </p:sp>
      <p:pic>
        <p:nvPicPr>
          <p:cNvPr id="4" name="[Comment ça marche ] L’origine des séismes">
            <a:hlinkClick r:id="" action="ppaction://media"/>
            <a:extLst>
              <a:ext uri="{FF2B5EF4-FFF2-40B4-BE49-F238E27FC236}">
                <a16:creationId xmlns:a16="http://schemas.microsoft.com/office/drawing/2014/main" id="{F477647E-F163-765B-6F05-5F53E16458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3254" y="446481"/>
            <a:ext cx="7820237" cy="43988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C68A6D-85DD-FDD1-20EB-C6DA1A7CB5C2}"/>
              </a:ext>
            </a:extLst>
          </p:cNvPr>
          <p:cNvSpPr txBox="1"/>
          <p:nvPr/>
        </p:nvSpPr>
        <p:spPr>
          <a:xfrm>
            <a:off x="2375982" y="4857941"/>
            <a:ext cx="51118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https://www.youtube.com/watch?v=eMotO_iyo-I</a:t>
            </a:r>
          </a:p>
        </p:txBody>
      </p:sp>
    </p:spTree>
    <p:extLst>
      <p:ext uri="{BB962C8B-B14F-4D97-AF65-F5344CB8AC3E}">
        <p14:creationId xmlns:p14="http://schemas.microsoft.com/office/powerpoint/2010/main" val="53075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table</a:t>
            </a:r>
            <a:endParaRPr/>
          </a:p>
        </p:txBody>
      </p:sp>
      <p:graphicFrame>
        <p:nvGraphicFramePr>
          <p:cNvPr id="690" name="Google Shape;690;p45"/>
          <p:cNvGraphicFramePr/>
          <p:nvPr/>
        </p:nvGraphicFramePr>
        <p:xfrm>
          <a:off x="1297188" y="1442500"/>
          <a:ext cx="6549625" cy="2574310"/>
        </p:xfrm>
        <a:graphic>
          <a:graphicData uri="http://schemas.openxmlformats.org/drawingml/2006/table">
            <a:tbl>
              <a:tblPr>
                <a:noFill/>
                <a:tableStyleId>{6B5CA7F3-8C0D-4F51-B502-466EAAC3312F}</a:tableStyleId>
              </a:tblPr>
              <a:tblGrid>
                <a:gridCol w="19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chemeClr val="dk1"/>
                          </a:solidFill>
                          <a:latin typeface="Concert One"/>
                          <a:ea typeface="Concert One"/>
                          <a:cs typeface="Concert One"/>
                          <a:sym typeface="Concert One"/>
                        </a:rPr>
                        <a:t>Year</a:t>
                      </a:r>
                      <a:endParaRPr sz="2400" b="1">
                        <a:solidFill>
                          <a:schemeClr val="dk1"/>
                        </a:solidFill>
                        <a:latin typeface="Concert One"/>
                        <a:ea typeface="Concert One"/>
                        <a:cs typeface="Concert One"/>
                        <a:sym typeface="Concert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chemeClr val="dk1"/>
                          </a:solidFill>
                          <a:latin typeface="Concert One"/>
                          <a:ea typeface="Concert One"/>
                          <a:cs typeface="Concert One"/>
                          <a:sym typeface="Concert One"/>
                        </a:rPr>
                        <a:t>Venus</a:t>
                      </a:r>
                      <a:endParaRPr sz="2400" b="1">
                        <a:solidFill>
                          <a:schemeClr val="dk1"/>
                        </a:solidFill>
                        <a:latin typeface="Concert One"/>
                        <a:ea typeface="Concert One"/>
                        <a:cs typeface="Concert One"/>
                        <a:sym typeface="Concert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chemeClr val="dk1"/>
                          </a:solidFill>
                          <a:latin typeface="Concert One"/>
                          <a:ea typeface="Concert One"/>
                          <a:cs typeface="Concert One"/>
                          <a:sym typeface="Concert One"/>
                        </a:rPr>
                        <a:t>Mars</a:t>
                      </a:r>
                      <a:endParaRPr sz="2400" b="1">
                        <a:solidFill>
                          <a:schemeClr val="dk1"/>
                        </a:solidFill>
                        <a:latin typeface="Concert One"/>
                        <a:ea typeface="Concert One"/>
                        <a:cs typeface="Concert One"/>
                        <a:sym typeface="Concert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accent6"/>
                          </a:solidFill>
                          <a:latin typeface="Concert One"/>
                          <a:ea typeface="Concert One"/>
                          <a:cs typeface="Concert One"/>
                          <a:sym typeface="Concert One"/>
                        </a:rPr>
                        <a:t>20XX</a:t>
                      </a:r>
                      <a:endParaRPr sz="2000">
                        <a:solidFill>
                          <a:schemeClr val="accent6"/>
                        </a:solidFill>
                        <a:latin typeface="Concert One"/>
                        <a:ea typeface="Concert One"/>
                        <a:cs typeface="Concert One"/>
                        <a:sym typeface="Concert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$0.30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$31.90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accent6"/>
                          </a:solidFill>
                          <a:latin typeface="Concert One"/>
                          <a:ea typeface="Concert One"/>
                          <a:cs typeface="Concert One"/>
                          <a:sym typeface="Concert One"/>
                        </a:rPr>
                        <a:t>20XX</a:t>
                      </a:r>
                      <a:endParaRPr sz="2000">
                        <a:solidFill>
                          <a:schemeClr val="accent6"/>
                        </a:solidFill>
                        <a:latin typeface="Concert One"/>
                        <a:ea typeface="Concert One"/>
                        <a:cs typeface="Concert One"/>
                        <a:sym typeface="Concert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$3.90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$15.40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accent6"/>
                          </a:solidFill>
                          <a:latin typeface="Concert One"/>
                          <a:ea typeface="Concert One"/>
                          <a:cs typeface="Concert One"/>
                          <a:sym typeface="Concert One"/>
                        </a:rPr>
                        <a:t>20XX</a:t>
                      </a:r>
                      <a:endParaRPr sz="2000">
                        <a:solidFill>
                          <a:schemeClr val="accent6"/>
                        </a:solidFill>
                        <a:latin typeface="Concert One"/>
                        <a:ea typeface="Concert One"/>
                        <a:cs typeface="Concert One"/>
                        <a:sym typeface="Concert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$157.30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$492.80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accent6"/>
                          </a:solidFill>
                          <a:latin typeface="Concert One"/>
                          <a:ea typeface="Concert One"/>
                          <a:cs typeface="Concert One"/>
                          <a:sym typeface="Concert One"/>
                        </a:rPr>
                        <a:t>20XX</a:t>
                      </a:r>
                      <a:endParaRPr sz="2000">
                        <a:solidFill>
                          <a:schemeClr val="accent6"/>
                        </a:solidFill>
                        <a:latin typeface="Concert One"/>
                        <a:ea typeface="Concert One"/>
                        <a:cs typeface="Concert One"/>
                        <a:sym typeface="Concert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$3,368.20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$13,929.80</a:t>
                      </a:r>
                      <a:endParaRPr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91" name="Google Shape;691;p45"/>
          <p:cNvSpPr/>
          <p:nvPr/>
        </p:nvSpPr>
        <p:spPr>
          <a:xfrm>
            <a:off x="7306125" y="924825"/>
            <a:ext cx="1669921" cy="214215"/>
          </a:xfrm>
          <a:custGeom>
            <a:avLst/>
            <a:gdLst/>
            <a:ahLst/>
            <a:cxnLst/>
            <a:rect l="l" t="t" r="r" b="b"/>
            <a:pathLst>
              <a:path w="91994" h="10533" extrusionOk="0">
                <a:moveTo>
                  <a:pt x="46755" y="0"/>
                </a:moveTo>
                <a:cubicBezTo>
                  <a:pt x="45049" y="0"/>
                  <a:pt x="43365" y="345"/>
                  <a:pt x="41843" y="1167"/>
                </a:cubicBezTo>
                <a:cubicBezTo>
                  <a:pt x="40483" y="1850"/>
                  <a:pt x="39202" y="2907"/>
                  <a:pt x="37692" y="3360"/>
                </a:cubicBezTo>
                <a:cubicBezTo>
                  <a:pt x="36960" y="3583"/>
                  <a:pt x="36207" y="3658"/>
                  <a:pt x="35442" y="3658"/>
                </a:cubicBezTo>
                <a:cubicBezTo>
                  <a:pt x="33840" y="3658"/>
                  <a:pt x="32187" y="3328"/>
                  <a:pt x="30577" y="3328"/>
                </a:cubicBezTo>
                <a:cubicBezTo>
                  <a:pt x="30098" y="3328"/>
                  <a:pt x="29623" y="3357"/>
                  <a:pt x="29154" y="3433"/>
                </a:cubicBezTo>
                <a:cubicBezTo>
                  <a:pt x="26815" y="3886"/>
                  <a:pt x="24852" y="5324"/>
                  <a:pt x="22658" y="5850"/>
                </a:cubicBezTo>
                <a:cubicBezTo>
                  <a:pt x="20090" y="6382"/>
                  <a:pt x="17371" y="5699"/>
                  <a:pt x="14804" y="6605"/>
                </a:cubicBezTo>
                <a:cubicBezTo>
                  <a:pt x="12918" y="7288"/>
                  <a:pt x="11178" y="8647"/>
                  <a:pt x="9142" y="8950"/>
                </a:cubicBezTo>
                <a:cubicBezTo>
                  <a:pt x="8753" y="9023"/>
                  <a:pt x="8359" y="9052"/>
                  <a:pt x="7964" y="9052"/>
                </a:cubicBezTo>
                <a:cubicBezTo>
                  <a:pt x="6744" y="9052"/>
                  <a:pt x="5504" y="8779"/>
                  <a:pt x="4308" y="8720"/>
                </a:cubicBezTo>
                <a:cubicBezTo>
                  <a:pt x="4197" y="8715"/>
                  <a:pt x="4085" y="8713"/>
                  <a:pt x="3972" y="8713"/>
                </a:cubicBezTo>
                <a:cubicBezTo>
                  <a:pt x="2409" y="8713"/>
                  <a:pt x="780" y="9196"/>
                  <a:pt x="2" y="10530"/>
                </a:cubicBezTo>
                <a:lnTo>
                  <a:pt x="2" y="10530"/>
                </a:lnTo>
                <a:cubicBezTo>
                  <a:pt x="182" y="10231"/>
                  <a:pt x="2097" y="10154"/>
                  <a:pt x="4275" y="10154"/>
                </a:cubicBezTo>
                <a:cubicBezTo>
                  <a:pt x="6580" y="10154"/>
                  <a:pt x="9180" y="10240"/>
                  <a:pt x="10331" y="10240"/>
                </a:cubicBezTo>
                <a:cubicBezTo>
                  <a:pt x="10539" y="10240"/>
                  <a:pt x="10701" y="10237"/>
                  <a:pt x="10804" y="10230"/>
                </a:cubicBezTo>
                <a:cubicBezTo>
                  <a:pt x="15175" y="9929"/>
                  <a:pt x="19620" y="9852"/>
                  <a:pt x="24088" y="9852"/>
                </a:cubicBezTo>
                <a:cubicBezTo>
                  <a:pt x="28799" y="9852"/>
                  <a:pt x="33535" y="9938"/>
                  <a:pt x="38232" y="9938"/>
                </a:cubicBezTo>
                <a:cubicBezTo>
                  <a:pt x="39085" y="9938"/>
                  <a:pt x="39936" y="9935"/>
                  <a:pt x="40785" y="9928"/>
                </a:cubicBezTo>
                <a:cubicBezTo>
                  <a:pt x="56646" y="9856"/>
                  <a:pt x="72586" y="10007"/>
                  <a:pt x="88446" y="9101"/>
                </a:cubicBezTo>
                <a:cubicBezTo>
                  <a:pt x="89878" y="9022"/>
                  <a:pt x="91691" y="8647"/>
                  <a:pt x="91993" y="7209"/>
                </a:cubicBezTo>
                <a:cubicBezTo>
                  <a:pt x="88502" y="6112"/>
                  <a:pt x="84848" y="5542"/>
                  <a:pt x="81203" y="5542"/>
                </a:cubicBezTo>
                <a:cubicBezTo>
                  <a:pt x="79328" y="5542"/>
                  <a:pt x="77454" y="5693"/>
                  <a:pt x="75607" y="6001"/>
                </a:cubicBezTo>
                <a:cubicBezTo>
                  <a:pt x="75127" y="6097"/>
                  <a:pt x="74616" y="6193"/>
                  <a:pt x="74113" y="6193"/>
                </a:cubicBezTo>
                <a:cubicBezTo>
                  <a:pt x="73824" y="6193"/>
                  <a:pt x="73538" y="6161"/>
                  <a:pt x="73262" y="6079"/>
                </a:cubicBezTo>
                <a:cubicBezTo>
                  <a:pt x="71752" y="5777"/>
                  <a:pt x="70845" y="4339"/>
                  <a:pt x="69564" y="3512"/>
                </a:cubicBezTo>
                <a:cubicBezTo>
                  <a:pt x="68105" y="2514"/>
                  <a:pt x="66351" y="2453"/>
                  <a:pt x="64615" y="2453"/>
                </a:cubicBezTo>
                <a:cubicBezTo>
                  <a:pt x="64375" y="2453"/>
                  <a:pt x="64135" y="2454"/>
                  <a:pt x="63897" y="2454"/>
                </a:cubicBezTo>
                <a:cubicBezTo>
                  <a:pt x="62084" y="2527"/>
                  <a:pt x="60048" y="2829"/>
                  <a:pt x="59293" y="4418"/>
                </a:cubicBezTo>
                <a:cubicBezTo>
                  <a:pt x="59818" y="3209"/>
                  <a:pt x="56120" y="1699"/>
                  <a:pt x="55438" y="1548"/>
                </a:cubicBezTo>
                <a:cubicBezTo>
                  <a:pt x="55225" y="1516"/>
                  <a:pt x="54639" y="1448"/>
                  <a:pt x="54043" y="1448"/>
                </a:cubicBezTo>
                <a:cubicBezTo>
                  <a:pt x="53179" y="1448"/>
                  <a:pt x="52293" y="1591"/>
                  <a:pt x="52487" y="2199"/>
                </a:cubicBezTo>
                <a:lnTo>
                  <a:pt x="52487" y="2199"/>
                </a:lnTo>
                <a:cubicBezTo>
                  <a:pt x="51868" y="409"/>
                  <a:pt x="49388" y="109"/>
                  <a:pt x="47734" y="37"/>
                </a:cubicBezTo>
                <a:cubicBezTo>
                  <a:pt x="47407" y="13"/>
                  <a:pt x="47081" y="0"/>
                  <a:pt x="46755" y="0"/>
                </a:cubicBezTo>
                <a:close/>
                <a:moveTo>
                  <a:pt x="2" y="10530"/>
                </a:moveTo>
                <a:cubicBezTo>
                  <a:pt x="1" y="10531"/>
                  <a:pt x="1" y="10532"/>
                  <a:pt x="0" y="10533"/>
                </a:cubicBezTo>
                <a:cubicBezTo>
                  <a:pt x="1" y="10532"/>
                  <a:pt x="1" y="10531"/>
                  <a:pt x="2" y="1053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45"/>
          <p:cNvSpPr/>
          <p:nvPr/>
        </p:nvSpPr>
        <p:spPr>
          <a:xfrm rot="10800000" flipH="1">
            <a:off x="-11" y="107825"/>
            <a:ext cx="1619286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84E1E5-3566-2C45-E603-BBE175D38F16}"/>
              </a:ext>
            </a:extLst>
          </p:cNvPr>
          <p:cNvSpPr/>
          <p:nvPr/>
        </p:nvSpPr>
        <p:spPr>
          <a:xfrm>
            <a:off x="669142" y="445025"/>
            <a:ext cx="7609273" cy="448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3</a:t>
            </a:r>
            <a:r>
              <a:rPr lang="fr-FR" sz="1800" kern="100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Où se situent les volcans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19D754-5E5C-8C33-595F-C7657C481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7" y="881271"/>
            <a:ext cx="7617536" cy="437684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C6E0904-46D3-3658-3D3D-56FF95E0D6FF}"/>
              </a:ext>
            </a:extLst>
          </p:cNvPr>
          <p:cNvSpPr txBox="1"/>
          <p:nvPr/>
        </p:nvSpPr>
        <p:spPr>
          <a:xfrm>
            <a:off x="720000" y="1282155"/>
            <a:ext cx="73143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La Terre est composée de </a:t>
            </a:r>
            <a:r>
              <a:rPr lang="fr-FR" sz="2400" b="1" u="sng" dirty="0">
                <a:solidFill>
                  <a:srgbClr val="FF0000"/>
                </a:solidFill>
              </a:rPr>
              <a:t>plaques tectoniques</a:t>
            </a:r>
            <a:r>
              <a:rPr lang="fr-FR" sz="2400" dirty="0">
                <a:solidFill>
                  <a:srgbClr val="FF0000"/>
                </a:solidFill>
              </a:rPr>
              <a:t>, qui sont des morceaux de la </a:t>
            </a:r>
            <a:r>
              <a:rPr lang="fr-FR" sz="2400" dirty="0" err="1">
                <a:solidFill>
                  <a:srgbClr val="FF0000"/>
                </a:solidFill>
              </a:rPr>
              <a:t>litosphère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</a:p>
          <a:p>
            <a:r>
              <a:rPr lang="fr-FR" sz="2400" dirty="0">
                <a:solidFill>
                  <a:srgbClr val="FF0000"/>
                </a:solidFill>
              </a:rPr>
              <a:t>(sol de la Terre.)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Les plaques tectoniques bougent entre elles et forment </a:t>
            </a:r>
            <a:r>
              <a:rPr lang="fr-FR" sz="2400" b="1" dirty="0">
                <a:solidFill>
                  <a:srgbClr val="FF0000"/>
                </a:solidFill>
              </a:rPr>
              <a:t>des failles</a:t>
            </a:r>
            <a:r>
              <a:rPr lang="fr-FR" sz="2400" dirty="0">
                <a:solidFill>
                  <a:srgbClr val="FF0000"/>
                </a:solidFill>
              </a:rPr>
              <a:t>, ce qui provoque </a:t>
            </a:r>
            <a:r>
              <a:rPr lang="fr-FR" sz="2400" b="1" dirty="0">
                <a:solidFill>
                  <a:srgbClr val="FF0000"/>
                </a:solidFill>
              </a:rPr>
              <a:t>des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séismes</a:t>
            </a:r>
            <a:r>
              <a:rPr lang="fr-FR" sz="2400" dirty="0">
                <a:solidFill>
                  <a:srgbClr val="FF0000"/>
                </a:solidFill>
              </a:rPr>
              <a:t> (le sol tremble).</a:t>
            </a:r>
          </a:p>
          <a:p>
            <a:r>
              <a:rPr lang="fr-FR" sz="2400" dirty="0">
                <a:solidFill>
                  <a:srgbClr val="FF0000"/>
                </a:solidFill>
              </a:rPr>
              <a:t>Les volcans se trouvent au même endroit que les séismes.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"/>
          <p:cNvSpPr/>
          <p:nvPr/>
        </p:nvSpPr>
        <p:spPr>
          <a:xfrm flipH="1">
            <a:off x="7520397" y="2250925"/>
            <a:ext cx="1623603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4"/>
          <p:cNvSpPr txBox="1">
            <a:spLocks noGrp="1"/>
          </p:cNvSpPr>
          <p:nvPr>
            <p:ph type="subTitle" idx="1"/>
          </p:nvPr>
        </p:nvSpPr>
        <p:spPr>
          <a:xfrm>
            <a:off x="1061256" y="2223108"/>
            <a:ext cx="7552587" cy="4764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Connaitre les risques humains, matériels, économiques et environnementaux des séismes.</a:t>
            </a:r>
            <a:endParaRPr dirty="0"/>
          </a:p>
        </p:txBody>
      </p:sp>
      <p:sp>
        <p:nvSpPr>
          <p:cNvPr id="359" name="Google Shape;359;p34"/>
          <p:cNvSpPr txBox="1">
            <a:spLocks noGrp="1"/>
          </p:cNvSpPr>
          <p:nvPr>
            <p:ph type="title"/>
          </p:nvPr>
        </p:nvSpPr>
        <p:spPr>
          <a:xfrm>
            <a:off x="2206685" y="1197134"/>
            <a:ext cx="6874085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conséquences des séismes</a:t>
            </a:r>
            <a:endParaRPr dirty="0"/>
          </a:p>
        </p:txBody>
      </p:sp>
      <p:sp>
        <p:nvSpPr>
          <p:cNvPr id="360" name="Google Shape;360;p34"/>
          <p:cNvSpPr txBox="1">
            <a:spLocks noGrp="1"/>
          </p:cNvSpPr>
          <p:nvPr>
            <p:ph type="title" idx="2"/>
          </p:nvPr>
        </p:nvSpPr>
        <p:spPr>
          <a:xfrm>
            <a:off x="941825" y="842618"/>
            <a:ext cx="1374300" cy="12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361" name="Google Shape;361;p34"/>
          <p:cNvGrpSpPr/>
          <p:nvPr/>
        </p:nvGrpSpPr>
        <p:grpSpPr>
          <a:xfrm>
            <a:off x="-5" y="3513200"/>
            <a:ext cx="9184534" cy="1782643"/>
            <a:chOff x="-5" y="3513200"/>
            <a:chExt cx="9184534" cy="1782643"/>
          </a:xfrm>
        </p:grpSpPr>
        <p:sp>
          <p:nvSpPr>
            <p:cNvPr id="362" name="Google Shape;362;p34"/>
            <p:cNvSpPr/>
            <p:nvPr/>
          </p:nvSpPr>
          <p:spPr>
            <a:xfrm>
              <a:off x="0" y="3513200"/>
              <a:ext cx="9184530" cy="1782643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rgbClr val="42A6B7">
                <a:alpha val="4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4"/>
            <p:cNvSpPr/>
            <p:nvPr/>
          </p:nvSpPr>
          <p:spPr>
            <a:xfrm flipH="1">
              <a:off x="-5" y="3735025"/>
              <a:ext cx="9184530" cy="1332272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0" y="4457698"/>
              <a:ext cx="9184257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5" name="Google Shape;365;p34"/>
          <p:cNvSpPr/>
          <p:nvPr/>
        </p:nvSpPr>
        <p:spPr>
          <a:xfrm>
            <a:off x="0" y="3048800"/>
            <a:ext cx="2006556" cy="251751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6" name="Google Shape;366;p34"/>
          <p:cNvGrpSpPr/>
          <p:nvPr/>
        </p:nvGrpSpPr>
        <p:grpSpPr>
          <a:xfrm>
            <a:off x="5815747" y="615697"/>
            <a:ext cx="2856657" cy="490388"/>
            <a:chOff x="3472550" y="2190275"/>
            <a:chExt cx="3910550" cy="592900"/>
          </a:xfrm>
        </p:grpSpPr>
        <p:sp>
          <p:nvSpPr>
            <p:cNvPr id="367" name="Google Shape;367;p34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70" name="Google Shape;3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9815">
            <a:off x="-1211933" y="4004496"/>
            <a:ext cx="3850298" cy="159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26" y="4033715"/>
            <a:ext cx="1083375" cy="114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4"/>
          <p:cNvPicPr preferRelativeResize="0"/>
          <p:nvPr/>
        </p:nvPicPr>
        <p:blipFill rotWithShape="1">
          <a:blip r:embed="rId5">
            <a:alphaModFix/>
          </a:blip>
          <a:srcRect l="2020" t="-1206" r="5728" b="16860"/>
          <a:stretch/>
        </p:blipFill>
        <p:spPr>
          <a:xfrm>
            <a:off x="1528341" y="3232975"/>
            <a:ext cx="7615657" cy="1941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79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Recueil de représentations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0EDC1F-0D19-E534-AE32-F6E6A5A12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0" y="658104"/>
            <a:ext cx="7749267" cy="4343092"/>
          </a:xfrm>
          <a:prstGeom prst="rect">
            <a:avLst/>
          </a:prstGeom>
        </p:spPr>
      </p:pic>
      <p:sp>
        <p:nvSpPr>
          <p:cNvPr id="6" name="Google Shape;379;p35">
            <a:extLst>
              <a:ext uri="{FF2B5EF4-FFF2-40B4-BE49-F238E27FC236}">
                <a16:creationId xmlns:a16="http://schemas.microsoft.com/office/drawing/2014/main" id="{B65229CC-37F0-CC54-EB49-973D8B96900E}"/>
              </a:ext>
            </a:extLst>
          </p:cNvPr>
          <p:cNvSpPr txBox="1">
            <a:spLocks/>
          </p:cNvSpPr>
          <p:nvPr/>
        </p:nvSpPr>
        <p:spPr>
          <a:xfrm>
            <a:off x="1219498" y="1198018"/>
            <a:ext cx="7507269" cy="7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>
              <a:buClr>
                <a:srgbClr val="273D40"/>
              </a:buClr>
              <a:buSzPts val="600"/>
              <a:buFont typeface="Arial"/>
              <a:buNone/>
            </a:pPr>
            <a:r>
              <a:rPr lang="fr-FR" sz="1800" b="1" dirty="0">
                <a:solidFill>
                  <a:srgbClr val="FF0000"/>
                </a:solidFill>
              </a:rPr>
              <a:t>A ton avis, quels sont les dégâts provoqués par un séisme?</a:t>
            </a:r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115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EC9A7C-9E1C-BBD5-EB50-212193C6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0" y="585217"/>
            <a:ext cx="3406060" cy="30301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E0CCAD-4D01-27EE-E56A-04135E72B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910" y="770846"/>
            <a:ext cx="5555062" cy="361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51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EC9A7C-9E1C-BBD5-EB50-212193C6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0" y="585217"/>
            <a:ext cx="3406060" cy="30301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E0CCAD-4D01-27EE-E56A-04135E72B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910" y="770846"/>
            <a:ext cx="5555062" cy="36106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7110BD5-E33B-B2B8-9DC3-24D344192F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3548" y="1015054"/>
            <a:ext cx="5643872" cy="5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187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EC9A7C-9E1C-BBD5-EB50-212193C6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0" y="585217"/>
            <a:ext cx="3406060" cy="30301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E0CCAD-4D01-27EE-E56A-04135E72B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910" y="770846"/>
            <a:ext cx="5555062" cy="36106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7110BD5-E33B-B2B8-9DC3-24D344192F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3548" y="1015054"/>
            <a:ext cx="5643872" cy="5900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049B01E-E33D-AE78-6930-A5572A781B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1177" y="1962176"/>
            <a:ext cx="5643871" cy="5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702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EC9A7C-9E1C-BBD5-EB50-212193C6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0" y="585217"/>
            <a:ext cx="3406060" cy="30301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E0CCAD-4D01-27EE-E56A-04135E72B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910" y="770846"/>
            <a:ext cx="5555062" cy="36106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7110BD5-E33B-B2B8-9DC3-24D344192F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3548" y="1015054"/>
            <a:ext cx="5643872" cy="5900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049B01E-E33D-AE78-6930-A5572A781B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1177" y="1962176"/>
            <a:ext cx="5643871" cy="59000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00521AF-34E1-D27F-3BC3-DDA383D57A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0128" y="2876288"/>
            <a:ext cx="5643872" cy="5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721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EC9A7C-9E1C-BBD5-EB50-212193C6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331" y="777545"/>
            <a:ext cx="3406060" cy="30301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E0CCAD-4D01-27EE-E56A-04135E72B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0906" y="770846"/>
            <a:ext cx="5762066" cy="36106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7110BD5-E33B-B2B8-9DC3-24D344192F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3548" y="1015054"/>
            <a:ext cx="5643872" cy="5900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049B01E-E33D-AE78-6930-A5572A781B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1177" y="1962176"/>
            <a:ext cx="5643871" cy="59000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00521AF-34E1-D27F-3BC3-DDA383D57A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0128" y="2876288"/>
            <a:ext cx="5643872" cy="59000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CB95395-F2C0-5102-3650-DE0F3D947A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0945" y="3757538"/>
            <a:ext cx="5930462" cy="63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37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EC9A7C-9E1C-BBD5-EB50-212193C6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0" y="585217"/>
            <a:ext cx="3406060" cy="30301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E0CCAD-4D01-27EE-E56A-04135E72B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910" y="770846"/>
            <a:ext cx="5555062" cy="36106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7110BD5-E33B-B2B8-9DC3-24D344192F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3548" y="1015054"/>
            <a:ext cx="5643872" cy="5900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049B01E-E33D-AE78-6930-A5572A781B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1177" y="1962176"/>
            <a:ext cx="5643871" cy="59000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00521AF-34E1-D27F-3BC3-DDA383D57A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0128" y="2876288"/>
            <a:ext cx="5643872" cy="59000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CB95395-F2C0-5102-3650-DE0F3D947A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0945" y="3757538"/>
            <a:ext cx="5930462" cy="63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53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24B1CC0-B990-68E0-05F6-932C6C749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76" y="872396"/>
            <a:ext cx="3188968" cy="3148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D7CFF0-427A-E784-9851-193F911D24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40" y="771416"/>
            <a:ext cx="5984240" cy="33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96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24B1CC0-B990-68E0-05F6-932C6C749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76" y="867532"/>
            <a:ext cx="3188968" cy="3148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D7CFF0-427A-E784-9851-193F911D24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40" y="771416"/>
            <a:ext cx="5984240" cy="33775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479277-C2D7-AC86-74D6-D63CFA849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1361" y="1182620"/>
            <a:ext cx="2984770" cy="36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827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24B1CC0-B990-68E0-05F6-932C6C749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76" y="867532"/>
            <a:ext cx="3188968" cy="3148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D7CFF0-427A-E784-9851-193F911D24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40" y="771416"/>
            <a:ext cx="5984240" cy="33775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479277-C2D7-AC86-74D6-D63CFA849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1361" y="1182620"/>
            <a:ext cx="2984770" cy="36761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F26411-607B-4490-B631-1A0B1E37E9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1410" y="1952921"/>
            <a:ext cx="5984240" cy="48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758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24B1CC0-B990-68E0-05F6-932C6C749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76" y="867532"/>
            <a:ext cx="3188968" cy="3148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D7CFF0-427A-E784-9851-193F911D24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40" y="771416"/>
            <a:ext cx="5984240" cy="33775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479277-C2D7-AC86-74D6-D63CFA849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1361" y="1182620"/>
            <a:ext cx="2984770" cy="36761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F26411-607B-4490-B631-1A0B1E37E9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1410" y="1952921"/>
            <a:ext cx="5984240" cy="48872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F8BCEF-2159-401B-7334-0FE5571428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6215" y="2692451"/>
            <a:ext cx="6133289" cy="72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14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24B1CC0-B990-68E0-05F6-932C6C749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76" y="867532"/>
            <a:ext cx="3188968" cy="3148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D7CFF0-427A-E784-9851-193F911D24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40" y="771416"/>
            <a:ext cx="5984240" cy="33775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479277-C2D7-AC86-74D6-D63CFA849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1361" y="1182620"/>
            <a:ext cx="2984770" cy="36761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F26411-607B-4490-B631-1A0B1E37E9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1410" y="1952921"/>
            <a:ext cx="5984240" cy="48872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F8BCEF-2159-401B-7334-0FE5571428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6215" y="2692451"/>
            <a:ext cx="6133289" cy="72031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821035D-74B9-E4DF-C415-92D410C4A9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72061" y="4016235"/>
            <a:ext cx="6509122" cy="44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712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dangers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A2C7961-AF41-A070-304F-A645B5E7D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547" y="566824"/>
            <a:ext cx="3802347" cy="456630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335621" y="1038942"/>
            <a:ext cx="42558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Parmi ces photos, que peux-tu dire sur :</a:t>
            </a:r>
          </a:p>
          <a:p>
            <a:endParaRPr lang="fr-FR" sz="1600" dirty="0"/>
          </a:p>
          <a:p>
            <a:r>
              <a:rPr lang="fr-FR" sz="1600" dirty="0"/>
              <a:t>-les dégâts humains?</a:t>
            </a:r>
          </a:p>
          <a:p>
            <a:endParaRPr lang="fr-FR" sz="1600" dirty="0"/>
          </a:p>
          <a:p>
            <a:r>
              <a:rPr lang="fr-FR" sz="1600" dirty="0"/>
              <a:t>-les dégâts matériels?</a:t>
            </a:r>
          </a:p>
          <a:p>
            <a:endParaRPr lang="fr-FR" sz="1600" dirty="0"/>
          </a:p>
          <a:p>
            <a:r>
              <a:rPr lang="fr-FR" sz="1600" dirty="0"/>
              <a:t>-les dégâts des réseaux?</a:t>
            </a:r>
          </a:p>
          <a:p>
            <a:endParaRPr lang="fr-FR" sz="1600" dirty="0"/>
          </a:p>
          <a:p>
            <a:r>
              <a:rPr lang="fr-FR" sz="1600" dirty="0"/>
              <a:t>-les dégâts sur le paysage?</a:t>
            </a:r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990793" y="1498507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990793" y="1975304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3" name="Google Shape;860;p50">
            <a:extLst>
              <a:ext uri="{FF2B5EF4-FFF2-40B4-BE49-F238E27FC236}">
                <a16:creationId xmlns:a16="http://schemas.microsoft.com/office/drawing/2014/main" id="{1F3F6279-3063-076B-297E-A3B2DC37B35F}"/>
              </a:ext>
            </a:extLst>
          </p:cNvPr>
          <p:cNvSpPr/>
          <p:nvPr/>
        </p:nvSpPr>
        <p:spPr>
          <a:xfrm>
            <a:off x="4990793" y="2513607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4" name="Google Shape;860;p50">
            <a:extLst>
              <a:ext uri="{FF2B5EF4-FFF2-40B4-BE49-F238E27FC236}">
                <a16:creationId xmlns:a16="http://schemas.microsoft.com/office/drawing/2014/main" id="{CB59625F-B28D-B640-16B8-F87FD0F5382F}"/>
              </a:ext>
            </a:extLst>
          </p:cNvPr>
          <p:cNvSpPr/>
          <p:nvPr/>
        </p:nvSpPr>
        <p:spPr>
          <a:xfrm>
            <a:off x="4990793" y="3006588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212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84E1E5-3566-2C45-E603-BBE175D38F16}"/>
              </a:ext>
            </a:extLst>
          </p:cNvPr>
          <p:cNvSpPr/>
          <p:nvPr/>
        </p:nvSpPr>
        <p:spPr>
          <a:xfrm>
            <a:off x="616273" y="333944"/>
            <a:ext cx="7295767" cy="501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4</a:t>
            </a:r>
            <a:r>
              <a:rPr lang="fr-FR" sz="1800" kern="1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les dangers des s</a:t>
            </a:r>
            <a:r>
              <a:rPr lang="fr-FR" sz="1800" kern="1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ismes</a:t>
            </a:r>
            <a:endParaRPr lang="fr-FR" sz="11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19D754-5E5C-8C33-595F-C7657C481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72" y="835736"/>
            <a:ext cx="7295767" cy="41156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6BB4FC0-A577-9A10-AEF5-9E40FEDB8C60}"/>
              </a:ext>
            </a:extLst>
          </p:cNvPr>
          <p:cNvSpPr txBox="1"/>
          <p:nvPr/>
        </p:nvSpPr>
        <p:spPr>
          <a:xfrm>
            <a:off x="562769" y="835736"/>
            <a:ext cx="779815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Les séismes provoquent de nombreux dégâts :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-Dégâts humains : morts et blessés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-</a:t>
            </a:r>
            <a:r>
              <a:rPr lang="fr-FR" sz="2400" dirty="0" err="1">
                <a:solidFill>
                  <a:srgbClr val="FF0000"/>
                </a:solidFill>
              </a:rPr>
              <a:t>Dégats</a:t>
            </a:r>
            <a:r>
              <a:rPr lang="fr-FR" sz="2400" dirty="0">
                <a:solidFill>
                  <a:srgbClr val="FF0000"/>
                </a:solidFill>
              </a:rPr>
              <a:t> matériels : sur les maisons, les immeubles, les routes, les ponts…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-Dégâts des réseaux : lus d’internet, plus de téléphone avec fils arrachés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-Dégâts sur le paysage : sols fissurés, failles qui apparaissent.</a:t>
            </a:r>
          </a:p>
          <a:p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"/>
          <p:cNvSpPr/>
          <p:nvPr/>
        </p:nvSpPr>
        <p:spPr>
          <a:xfrm flipH="1">
            <a:off x="7520397" y="2250925"/>
            <a:ext cx="1623603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6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4"/>
          <p:cNvSpPr txBox="1">
            <a:spLocks noGrp="1"/>
          </p:cNvSpPr>
          <p:nvPr>
            <p:ph type="subTitle" idx="1"/>
          </p:nvPr>
        </p:nvSpPr>
        <p:spPr>
          <a:xfrm>
            <a:off x="1003278" y="2078809"/>
            <a:ext cx="6868132" cy="5291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Prendre conscience de la nécessité de la prévention contre les risques sismiques.</a:t>
            </a:r>
            <a:endParaRPr dirty="0"/>
          </a:p>
        </p:txBody>
      </p:sp>
      <p:sp>
        <p:nvSpPr>
          <p:cNvPr id="359" name="Google Shape;359;p34"/>
          <p:cNvSpPr txBox="1">
            <a:spLocks noGrp="1"/>
          </p:cNvSpPr>
          <p:nvPr>
            <p:ph type="title"/>
          </p:nvPr>
        </p:nvSpPr>
        <p:spPr>
          <a:xfrm>
            <a:off x="2316125" y="1166924"/>
            <a:ext cx="597603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sp>
        <p:nvSpPr>
          <p:cNvPr id="360" name="Google Shape;360;p34"/>
          <p:cNvSpPr txBox="1">
            <a:spLocks noGrp="1"/>
          </p:cNvSpPr>
          <p:nvPr>
            <p:ph type="title" idx="2"/>
          </p:nvPr>
        </p:nvSpPr>
        <p:spPr>
          <a:xfrm>
            <a:off x="941825" y="842618"/>
            <a:ext cx="1374300" cy="12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grpSp>
        <p:nvGrpSpPr>
          <p:cNvPr id="361" name="Google Shape;361;p34"/>
          <p:cNvGrpSpPr/>
          <p:nvPr/>
        </p:nvGrpSpPr>
        <p:grpSpPr>
          <a:xfrm>
            <a:off x="-5" y="3513200"/>
            <a:ext cx="9184534" cy="1782643"/>
            <a:chOff x="-5" y="3513200"/>
            <a:chExt cx="9184534" cy="1782643"/>
          </a:xfrm>
        </p:grpSpPr>
        <p:sp>
          <p:nvSpPr>
            <p:cNvPr id="362" name="Google Shape;362;p34"/>
            <p:cNvSpPr/>
            <p:nvPr/>
          </p:nvSpPr>
          <p:spPr>
            <a:xfrm>
              <a:off x="0" y="3513200"/>
              <a:ext cx="9184530" cy="1782643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rgbClr val="42A6B7">
                <a:alpha val="4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4"/>
            <p:cNvSpPr/>
            <p:nvPr/>
          </p:nvSpPr>
          <p:spPr>
            <a:xfrm flipH="1">
              <a:off x="-5" y="3735025"/>
              <a:ext cx="9184530" cy="1332272"/>
            </a:xfrm>
            <a:custGeom>
              <a:avLst/>
              <a:gdLst/>
              <a:ahLst/>
              <a:cxnLst/>
              <a:rect l="l" t="t" r="r" b="b"/>
              <a:pathLst>
                <a:path w="264113" h="36765" extrusionOk="0">
                  <a:moveTo>
                    <a:pt x="162630" y="1"/>
                  </a:moveTo>
                  <a:cubicBezTo>
                    <a:pt x="162373" y="1"/>
                    <a:pt x="162212" y="44"/>
                    <a:pt x="162156" y="134"/>
                  </a:cubicBezTo>
                  <a:cubicBezTo>
                    <a:pt x="161370" y="1591"/>
                    <a:pt x="156679" y="9068"/>
                    <a:pt x="152105" y="12195"/>
                  </a:cubicBezTo>
                  <a:lnTo>
                    <a:pt x="145404" y="12195"/>
                  </a:lnTo>
                  <a:cubicBezTo>
                    <a:pt x="141307" y="9176"/>
                    <a:pt x="132729" y="1785"/>
                    <a:pt x="129633" y="1785"/>
                  </a:cubicBezTo>
                  <a:cubicBezTo>
                    <a:pt x="129523" y="1785"/>
                    <a:pt x="129419" y="1795"/>
                    <a:pt x="129323" y="1814"/>
                  </a:cubicBezTo>
                  <a:cubicBezTo>
                    <a:pt x="126810" y="2355"/>
                    <a:pt x="107046" y="8973"/>
                    <a:pt x="103522" y="8973"/>
                  </a:cubicBezTo>
                  <a:cubicBezTo>
                    <a:pt x="103437" y="8973"/>
                    <a:pt x="103363" y="8969"/>
                    <a:pt x="103298" y="8961"/>
                  </a:cubicBezTo>
                  <a:cubicBezTo>
                    <a:pt x="100079" y="8593"/>
                    <a:pt x="83119" y="3215"/>
                    <a:pt x="75320" y="3215"/>
                  </a:cubicBezTo>
                  <a:cubicBezTo>
                    <a:pt x="73659" y="3215"/>
                    <a:pt x="72413" y="3459"/>
                    <a:pt x="71805" y="4048"/>
                  </a:cubicBezTo>
                  <a:cubicBezTo>
                    <a:pt x="68411" y="7136"/>
                    <a:pt x="65298" y="11744"/>
                    <a:pt x="60632" y="11744"/>
                  </a:cubicBezTo>
                  <a:cubicBezTo>
                    <a:pt x="60237" y="11744"/>
                    <a:pt x="59831" y="11711"/>
                    <a:pt x="59413" y="11642"/>
                  </a:cubicBezTo>
                  <a:cubicBezTo>
                    <a:pt x="48245" y="9739"/>
                    <a:pt x="37855" y="2815"/>
                    <a:pt x="26464" y="1144"/>
                  </a:cubicBezTo>
                  <a:cubicBezTo>
                    <a:pt x="26415" y="1135"/>
                    <a:pt x="26362" y="1130"/>
                    <a:pt x="26304" y="1130"/>
                  </a:cubicBezTo>
                  <a:cubicBezTo>
                    <a:pt x="24235" y="1130"/>
                    <a:pt x="16392" y="6890"/>
                    <a:pt x="11499" y="8845"/>
                  </a:cubicBezTo>
                  <a:cubicBezTo>
                    <a:pt x="7595" y="10525"/>
                    <a:pt x="3905" y="11418"/>
                    <a:pt x="1" y="11865"/>
                  </a:cubicBezTo>
                  <a:lnTo>
                    <a:pt x="1" y="36764"/>
                  </a:lnTo>
                  <a:lnTo>
                    <a:pt x="264112" y="36764"/>
                  </a:lnTo>
                  <a:lnTo>
                    <a:pt x="264112" y="8068"/>
                  </a:lnTo>
                  <a:cubicBezTo>
                    <a:pt x="259761" y="3377"/>
                    <a:pt x="249594" y="2707"/>
                    <a:pt x="248031" y="1921"/>
                  </a:cubicBezTo>
                  <a:cubicBezTo>
                    <a:pt x="247824" y="1834"/>
                    <a:pt x="247641" y="1795"/>
                    <a:pt x="247478" y="1795"/>
                  </a:cubicBezTo>
                  <a:cubicBezTo>
                    <a:pt x="246017" y="1795"/>
                    <a:pt x="246113" y="4950"/>
                    <a:pt x="244092" y="4950"/>
                  </a:cubicBezTo>
                  <a:cubicBezTo>
                    <a:pt x="244031" y="4950"/>
                    <a:pt x="243968" y="4947"/>
                    <a:pt x="243903" y="4941"/>
                  </a:cubicBezTo>
                  <a:cubicBezTo>
                    <a:pt x="242224" y="4718"/>
                    <a:pt x="241107" y="4494"/>
                    <a:pt x="238096" y="2261"/>
                  </a:cubicBezTo>
                  <a:cubicBezTo>
                    <a:pt x="237107" y="1517"/>
                    <a:pt x="236184" y="1289"/>
                    <a:pt x="235286" y="1289"/>
                  </a:cubicBezTo>
                  <a:cubicBezTo>
                    <a:pt x="233859" y="1289"/>
                    <a:pt x="232493" y="1866"/>
                    <a:pt x="231019" y="1866"/>
                  </a:cubicBezTo>
                  <a:cubicBezTo>
                    <a:pt x="230491" y="1866"/>
                    <a:pt x="229949" y="1792"/>
                    <a:pt x="229385" y="1591"/>
                  </a:cubicBezTo>
                  <a:cubicBezTo>
                    <a:pt x="229056" y="1475"/>
                    <a:pt x="228702" y="1420"/>
                    <a:pt x="228326" y="1420"/>
                  </a:cubicBezTo>
                  <a:cubicBezTo>
                    <a:pt x="223985" y="1420"/>
                    <a:pt x="216870" y="8692"/>
                    <a:pt x="214197" y="12088"/>
                  </a:cubicBezTo>
                  <a:lnTo>
                    <a:pt x="214081" y="12195"/>
                  </a:lnTo>
                  <a:lnTo>
                    <a:pt x="205486" y="12195"/>
                  </a:lnTo>
                  <a:cubicBezTo>
                    <a:pt x="191670" y="9583"/>
                    <a:pt x="166472" y="1"/>
                    <a:pt x="1626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0" y="4457698"/>
              <a:ext cx="9184257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5" name="Google Shape;365;p34"/>
          <p:cNvSpPr/>
          <p:nvPr/>
        </p:nvSpPr>
        <p:spPr>
          <a:xfrm>
            <a:off x="0" y="3048800"/>
            <a:ext cx="2006556" cy="251751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6" name="Google Shape;366;p34"/>
          <p:cNvGrpSpPr/>
          <p:nvPr/>
        </p:nvGrpSpPr>
        <p:grpSpPr>
          <a:xfrm>
            <a:off x="5815747" y="615697"/>
            <a:ext cx="2856657" cy="490388"/>
            <a:chOff x="3472550" y="2190275"/>
            <a:chExt cx="3910550" cy="592900"/>
          </a:xfrm>
        </p:grpSpPr>
        <p:sp>
          <p:nvSpPr>
            <p:cNvPr id="367" name="Google Shape;367;p34"/>
            <p:cNvSpPr/>
            <p:nvPr/>
          </p:nvSpPr>
          <p:spPr>
            <a:xfrm>
              <a:off x="3472550" y="2190275"/>
              <a:ext cx="3910550" cy="591425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472675" y="2413075"/>
              <a:ext cx="3910425" cy="370100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70" name="Google Shape;3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9815">
            <a:off x="-1211933" y="4004496"/>
            <a:ext cx="3850298" cy="159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26" y="4033715"/>
            <a:ext cx="1083375" cy="114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4"/>
          <p:cNvPicPr preferRelativeResize="0"/>
          <p:nvPr/>
        </p:nvPicPr>
        <p:blipFill rotWithShape="1">
          <a:blip r:embed="rId5">
            <a:alphaModFix/>
          </a:blip>
          <a:srcRect l="2020" t="-1206" r="5728" b="16860"/>
          <a:stretch/>
        </p:blipFill>
        <p:spPr>
          <a:xfrm>
            <a:off x="1528341" y="3232975"/>
            <a:ext cx="7615657" cy="1941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0304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286332" y="662076"/>
            <a:ext cx="36098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L’échelle de Richter permet d’évaluer la magnitude d’un séisme, c’est-à-dire l’intensité d’un séisme.</a:t>
            </a:r>
          </a:p>
          <a:p>
            <a:endParaRPr lang="fr-FR" sz="1600" dirty="0"/>
          </a:p>
          <a:p>
            <a:r>
              <a:rPr lang="fr-FR" sz="1600" dirty="0"/>
              <a:t>Il y a plusieurs paliers de magnitude   ( 2 à 9).</a:t>
            </a:r>
          </a:p>
          <a:p>
            <a:endParaRPr lang="fr-FR" sz="1600" dirty="0"/>
          </a:p>
          <a:p>
            <a:r>
              <a:rPr lang="fr-FR" sz="1600" dirty="0"/>
              <a:t>On utilise un sismographe, qui témoigne de l’intensité d’un séisme. Il enregistre les vibrations du sol.</a:t>
            </a:r>
          </a:p>
          <a:p>
            <a:endParaRPr lang="fr-FR" sz="1600" dirty="0"/>
          </a:p>
          <a:p>
            <a:r>
              <a:rPr lang="fr-FR" sz="1600" dirty="0"/>
              <a:t>Aujourd’hui, il existe  des échelles plus précises permettant de mesurer la magnitude des séismes.</a:t>
            </a:r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992974" y="70405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3" name="Google Shape;860;p50">
            <a:extLst>
              <a:ext uri="{FF2B5EF4-FFF2-40B4-BE49-F238E27FC236}">
                <a16:creationId xmlns:a16="http://schemas.microsoft.com/office/drawing/2014/main" id="{1F3F6279-3063-076B-297E-A3B2DC37B35F}"/>
              </a:ext>
            </a:extLst>
          </p:cNvPr>
          <p:cNvSpPr/>
          <p:nvPr/>
        </p:nvSpPr>
        <p:spPr>
          <a:xfrm>
            <a:off x="4242662" y="2911592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4" name="Google Shape;860;p50">
            <a:extLst>
              <a:ext uri="{FF2B5EF4-FFF2-40B4-BE49-F238E27FC236}">
                <a16:creationId xmlns:a16="http://schemas.microsoft.com/office/drawing/2014/main" id="{CB59625F-B28D-B640-16B8-F87FD0F5382F}"/>
              </a:ext>
            </a:extLst>
          </p:cNvPr>
          <p:cNvSpPr/>
          <p:nvPr/>
        </p:nvSpPr>
        <p:spPr>
          <a:xfrm>
            <a:off x="4992975" y="3410980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63B1B3-0BF7-A26C-E865-AFDD2A0A4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3" y="662076"/>
            <a:ext cx="4858043" cy="2881577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6F6091A-227F-B6EC-6B3D-563E8F1A8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882" y="3479163"/>
            <a:ext cx="1361061" cy="108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9ABCAE4-DEDE-D6EB-87A6-1E39D1B0D8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892" y="3603802"/>
            <a:ext cx="2460745" cy="1405179"/>
          </a:xfrm>
          <a:prstGeom prst="rect">
            <a:avLst/>
          </a:prstGeom>
        </p:spPr>
      </p:pic>
      <p:sp>
        <p:nvSpPr>
          <p:cNvPr id="29" name="Google Shape;860;p50">
            <a:extLst>
              <a:ext uri="{FF2B5EF4-FFF2-40B4-BE49-F238E27FC236}">
                <a16:creationId xmlns:a16="http://schemas.microsoft.com/office/drawing/2014/main" id="{B71FE46B-539C-6611-228F-CB45181EC183}"/>
              </a:ext>
            </a:extLst>
          </p:cNvPr>
          <p:cNvSpPr/>
          <p:nvPr/>
        </p:nvSpPr>
        <p:spPr>
          <a:xfrm>
            <a:off x="4992974" y="1675309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0" name="Google Shape;860;p50">
            <a:extLst>
              <a:ext uri="{FF2B5EF4-FFF2-40B4-BE49-F238E27FC236}">
                <a16:creationId xmlns:a16="http://schemas.microsoft.com/office/drawing/2014/main" id="{1A206CFC-707C-A38C-718A-91F870673A25}"/>
              </a:ext>
            </a:extLst>
          </p:cNvPr>
          <p:cNvSpPr/>
          <p:nvPr/>
        </p:nvSpPr>
        <p:spPr>
          <a:xfrm>
            <a:off x="5012430" y="242568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856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4587490" y="539744"/>
            <a:ext cx="42558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 Qu’est-ce qui augmente le nombre de victimes comme au Portugal, au Chili ou en Indonésie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2. Comparer le séisme en Chine et celui en Alaska. Pourquoi ceux en Chine sont-ils si meurtriers ?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3. Pourquoi un séisme de magnitude 9,2 n’ait fait que peu de victimes en Alaska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4. A votre avis, pourquoi y a-t-il moins de victimes aujourd’hui au Japon, malgré la même puissance des séismes?</a:t>
            </a:r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4B43BE-772E-11DB-10E1-FDC1C3F0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55" y="682167"/>
            <a:ext cx="3399365" cy="432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555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4587490" y="539744"/>
            <a:ext cx="42558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 Qu’est-ce qui augmente le nombre de victimes comme au Portugal, au Chili ou en Indonésie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2. Comparer le séisme en Chine et celui en Alaska. Pourquoi ceux en Chine sont-ils si meurtriers ?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3. Pourquoi un séisme de magnitude 9,2 n’ait fait que peu de victimes en Alaska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4. A votre avis, pourquoi y a-t-il moins de victimes aujourd’hui au Japon, malgré la même puissance des séismes?</a:t>
            </a:r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4B43BE-772E-11DB-10E1-FDC1C3F0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55" y="682167"/>
            <a:ext cx="3399365" cy="43216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4630364" y="1045724"/>
            <a:ext cx="3579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 tsunami associé au séisme.</a:t>
            </a:r>
          </a:p>
        </p:txBody>
      </p:sp>
    </p:spTree>
    <p:extLst>
      <p:ext uri="{BB962C8B-B14F-4D97-AF65-F5344CB8AC3E}">
        <p14:creationId xmlns:p14="http://schemas.microsoft.com/office/powerpoint/2010/main" val="944431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4587490" y="539744"/>
            <a:ext cx="42558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 Qu’est-ce qui augmente le nombre de victimes comme au Portugal, au Chili ou en Indonésie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2. Comparer le séisme en Chine et celui en Alaska. Pourquoi ceux en Chine sont-ils si meurtriers ?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3. Pourquoi un séisme de magnitude 9,2 n’ait fait que peu de victimes en Alaska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4. A votre avis, pourquoi y a-t-il moins de victimes aujourd’hui au Japon, malgré la même puissance des séismes?</a:t>
            </a:r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3" name="Google Shape;860;p50">
            <a:extLst>
              <a:ext uri="{FF2B5EF4-FFF2-40B4-BE49-F238E27FC236}">
                <a16:creationId xmlns:a16="http://schemas.microsoft.com/office/drawing/2014/main" id="{1F3F6279-3063-076B-297E-A3B2DC37B35F}"/>
              </a:ext>
            </a:extLst>
          </p:cNvPr>
          <p:cNvSpPr/>
          <p:nvPr/>
        </p:nvSpPr>
        <p:spPr>
          <a:xfrm>
            <a:off x="4242662" y="2911592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4B43BE-772E-11DB-10E1-FDC1C3F0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55" y="682167"/>
            <a:ext cx="3399365" cy="43216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4630364" y="1045724"/>
            <a:ext cx="3579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 tsunami associé au séisme.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F79462-6231-5FB5-ACC2-24547795D3A2}"/>
              </a:ext>
            </a:extLst>
          </p:cNvPr>
          <p:cNvSpPr txBox="1"/>
          <p:nvPr/>
        </p:nvSpPr>
        <p:spPr>
          <a:xfrm>
            <a:off x="4341251" y="2142566"/>
            <a:ext cx="5009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Car les zones de séismes correspondent à des zones très peuplées en Chine.</a:t>
            </a:r>
          </a:p>
        </p:txBody>
      </p:sp>
    </p:spTree>
    <p:extLst>
      <p:ext uri="{BB962C8B-B14F-4D97-AF65-F5344CB8AC3E}">
        <p14:creationId xmlns:p14="http://schemas.microsoft.com/office/powerpoint/2010/main" val="6791106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4587490" y="539744"/>
            <a:ext cx="42558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 Qu’est-ce qui augmente le nombre de victimes comme au Portugal, au Chili ou en Indonésie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2. Comparer le séisme en Chine et celui en Alaska. Pourquoi ceux en Chine sont-ils si meurtriers ?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3. Pourquoi un séisme de magnitude 9,2 n’ait fait que peu de victimes en Alaska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4. A votre avis, pourquoi y a-t-il moins de victimes aujourd’hui au Japon, malgré la même puissance des séismes?</a:t>
            </a:r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3" name="Google Shape;860;p50">
            <a:extLst>
              <a:ext uri="{FF2B5EF4-FFF2-40B4-BE49-F238E27FC236}">
                <a16:creationId xmlns:a16="http://schemas.microsoft.com/office/drawing/2014/main" id="{1F3F6279-3063-076B-297E-A3B2DC37B35F}"/>
              </a:ext>
            </a:extLst>
          </p:cNvPr>
          <p:cNvSpPr/>
          <p:nvPr/>
        </p:nvSpPr>
        <p:spPr>
          <a:xfrm>
            <a:off x="4242662" y="2911592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4" name="Google Shape;860;p50">
            <a:extLst>
              <a:ext uri="{FF2B5EF4-FFF2-40B4-BE49-F238E27FC236}">
                <a16:creationId xmlns:a16="http://schemas.microsoft.com/office/drawing/2014/main" id="{CB59625F-B28D-B640-16B8-F87FD0F5382F}"/>
              </a:ext>
            </a:extLst>
          </p:cNvPr>
          <p:cNvSpPr/>
          <p:nvPr/>
        </p:nvSpPr>
        <p:spPr>
          <a:xfrm>
            <a:off x="4242662" y="395896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4B43BE-772E-11DB-10E1-FDC1C3F0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55" y="682167"/>
            <a:ext cx="3399365" cy="43216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4630364" y="1045724"/>
            <a:ext cx="3579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 tsunami associé au séisme.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F79462-6231-5FB5-ACC2-24547795D3A2}"/>
              </a:ext>
            </a:extLst>
          </p:cNvPr>
          <p:cNvSpPr txBox="1"/>
          <p:nvPr/>
        </p:nvSpPr>
        <p:spPr>
          <a:xfrm>
            <a:off x="4341251" y="2142566"/>
            <a:ext cx="5009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Car les zones de séismes correspondent à des zones très peuplées en Chine.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4B6069-56E8-8104-F295-EC2F3933A6CC}"/>
              </a:ext>
            </a:extLst>
          </p:cNvPr>
          <p:cNvSpPr txBox="1"/>
          <p:nvPr/>
        </p:nvSpPr>
        <p:spPr>
          <a:xfrm>
            <a:off x="4134255" y="3281249"/>
            <a:ext cx="5009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Car les zones de séismes sont peu peuplées en Alaska.</a:t>
            </a:r>
          </a:p>
        </p:txBody>
      </p:sp>
    </p:spTree>
    <p:extLst>
      <p:ext uri="{BB962C8B-B14F-4D97-AF65-F5344CB8AC3E}">
        <p14:creationId xmlns:p14="http://schemas.microsoft.com/office/powerpoint/2010/main" val="22660869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p35"/>
          <p:cNvGrpSpPr/>
          <p:nvPr/>
        </p:nvGrpSpPr>
        <p:grpSpPr>
          <a:xfrm>
            <a:off x="0" y="4258250"/>
            <a:ext cx="9174980" cy="1211324"/>
            <a:chOff x="0" y="4258250"/>
            <a:chExt cx="9174980" cy="1211324"/>
          </a:xfrm>
        </p:grpSpPr>
        <p:sp>
          <p:nvSpPr>
            <p:cNvPr id="382" name="Google Shape;382;p35"/>
            <p:cNvSpPr/>
            <p:nvPr/>
          </p:nvSpPr>
          <p:spPr>
            <a:xfrm>
              <a:off x="0" y="4457700"/>
              <a:ext cx="9174980" cy="685717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0" y="4663000"/>
              <a:ext cx="9174980" cy="480444"/>
            </a:xfrm>
            <a:custGeom>
              <a:avLst/>
              <a:gdLst/>
              <a:ahLst/>
              <a:cxnLst/>
              <a:rect l="l" t="t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84" name="Google Shape;38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79816">
              <a:off x="2331692" y="4525083"/>
              <a:ext cx="1970642" cy="814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5"/>
            <p:cNvPicPr preferRelativeResize="0"/>
            <p:nvPr/>
          </p:nvPicPr>
          <p:blipFill rotWithShape="1">
            <a:blip r:embed="rId4">
              <a:alphaModFix/>
            </a:blip>
            <a:srcRect b="20242"/>
            <a:stretch/>
          </p:blipFill>
          <p:spPr>
            <a:xfrm rot="331061">
              <a:off x="524723" y="4494009"/>
              <a:ext cx="2382328" cy="863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5"/>
            <p:cNvPicPr preferRelativeResize="0"/>
            <p:nvPr/>
          </p:nvPicPr>
          <p:blipFill rotWithShape="1">
            <a:blip r:embed="rId5">
              <a:alphaModFix/>
            </a:blip>
            <a:srcRect l="17925" t="7959" b="29661"/>
            <a:stretch/>
          </p:blipFill>
          <p:spPr>
            <a:xfrm>
              <a:off x="0" y="4258250"/>
              <a:ext cx="1681300" cy="885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4587490" y="539744"/>
            <a:ext cx="42558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 Qu’est-ce qui augmente le nombre de victimes comme au Portugal, au Chili ou en Indonésie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2. Comparer le séisme en Chine et celui en Alaska. Pourquoi ceux en Chine sont-ils si meurtriers ?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3. Pourquoi un séisme de magnitude 9,2 n’ait fait que peu de victimes en Alaska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4. A votre avis, pourquoi y a-t-il moins de victimes aujourd’hui au Japon, malgré la même puissance des séismes?</a:t>
            </a:r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3" name="Google Shape;860;p50">
            <a:extLst>
              <a:ext uri="{FF2B5EF4-FFF2-40B4-BE49-F238E27FC236}">
                <a16:creationId xmlns:a16="http://schemas.microsoft.com/office/drawing/2014/main" id="{1F3F6279-3063-076B-297E-A3B2DC37B35F}"/>
              </a:ext>
            </a:extLst>
          </p:cNvPr>
          <p:cNvSpPr/>
          <p:nvPr/>
        </p:nvSpPr>
        <p:spPr>
          <a:xfrm>
            <a:off x="4242662" y="2911592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4" name="Google Shape;860;p50">
            <a:extLst>
              <a:ext uri="{FF2B5EF4-FFF2-40B4-BE49-F238E27FC236}">
                <a16:creationId xmlns:a16="http://schemas.microsoft.com/office/drawing/2014/main" id="{CB59625F-B28D-B640-16B8-F87FD0F5382F}"/>
              </a:ext>
            </a:extLst>
          </p:cNvPr>
          <p:cNvSpPr/>
          <p:nvPr/>
        </p:nvSpPr>
        <p:spPr>
          <a:xfrm>
            <a:off x="4242662" y="395896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4B43BE-772E-11DB-10E1-FDC1C3F0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55" y="682167"/>
            <a:ext cx="3399365" cy="43216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4630364" y="1045724"/>
            <a:ext cx="3579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 tsunami associé au séisme.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F79462-6231-5FB5-ACC2-24547795D3A2}"/>
              </a:ext>
            </a:extLst>
          </p:cNvPr>
          <p:cNvSpPr txBox="1"/>
          <p:nvPr/>
        </p:nvSpPr>
        <p:spPr>
          <a:xfrm>
            <a:off x="4341251" y="2142566"/>
            <a:ext cx="5009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Car les zones de séismes correspondent à des zones très peuplées en Chine.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81CC187-52CB-AD27-5101-F7E3477D79BF}"/>
              </a:ext>
            </a:extLst>
          </p:cNvPr>
          <p:cNvSpPr txBox="1"/>
          <p:nvPr/>
        </p:nvSpPr>
        <p:spPr>
          <a:xfrm>
            <a:off x="4401406" y="4504762"/>
            <a:ext cx="4500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Grâce à des constructions parasismiques et à des plans de prévention.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4B6069-56E8-8104-F295-EC2F3933A6CC}"/>
              </a:ext>
            </a:extLst>
          </p:cNvPr>
          <p:cNvSpPr txBox="1"/>
          <p:nvPr/>
        </p:nvSpPr>
        <p:spPr>
          <a:xfrm>
            <a:off x="4134255" y="3281249"/>
            <a:ext cx="5009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Car les zones de séismes sont peu peuplées en Alaska.</a:t>
            </a:r>
          </a:p>
        </p:txBody>
      </p:sp>
    </p:spTree>
    <p:extLst>
      <p:ext uri="{BB962C8B-B14F-4D97-AF65-F5344CB8AC3E}">
        <p14:creationId xmlns:p14="http://schemas.microsoft.com/office/powerpoint/2010/main" val="10103357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27145" y="3002064"/>
            <a:ext cx="743103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dirty="0"/>
              <a:t>Que doit-on avoir avec soi comme matériel en prévention d’un séisme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Que faire pendant un séisme si on est à l’intérieur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Si on est à l’extérieur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Où peut-on écouter les consignes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Pourquoi doit-on s’éloigner des zones côtières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55EEDE-24FE-1760-3823-2A8CCBAAC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51" y="617931"/>
            <a:ext cx="6944650" cy="23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215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27145" y="3002064"/>
            <a:ext cx="743103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dirty="0"/>
              <a:t>Que doit-on avoir avec soi comme matériel en prévention d’un séisme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Que faire pendant un séisme si on est à l’intérieur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Si on est à l’extérieur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Où peut-on écouter les consignes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Pourquoi doit-on s’éloigner des zones </a:t>
            </a:r>
            <a:r>
              <a:rPr lang="fr-FR" dirty="0" err="1"/>
              <a:t>cotières</a:t>
            </a:r>
            <a:r>
              <a:rPr lang="fr-FR" dirty="0"/>
              <a:t>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942751" y="3223748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Une radio à piles, une lampe de poche, de l’eau potable, des médicaments, des couvertures.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55EEDE-24FE-1760-3823-2A8CCBAAC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51" y="617931"/>
            <a:ext cx="6944650" cy="23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145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27145" y="3002064"/>
            <a:ext cx="743103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dirty="0"/>
              <a:t>Que doit-on avoir avec soi comme matériel en prévention d’un séisme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Que faire pendant un séisme si on est à l’intérieur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Si on est à l’extérieur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Où peut-on écouter les consignes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Pourquoi doit-on s’éloigner des zones </a:t>
            </a:r>
            <a:r>
              <a:rPr lang="fr-FR" dirty="0" err="1"/>
              <a:t>cotières</a:t>
            </a:r>
            <a:r>
              <a:rPr lang="fr-FR" dirty="0"/>
              <a:t>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942751" y="3223748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Une radio à piles, une lampe de poche, de l’eau potable, des médicaments, des couvertures.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55EEDE-24FE-1760-3823-2A8CCBAAC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51" y="617931"/>
            <a:ext cx="6944650" cy="233515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6A4618E-DFA8-AC21-778D-7885BE87782D}"/>
              </a:ext>
            </a:extLst>
          </p:cNvPr>
          <p:cNvSpPr txBox="1"/>
          <p:nvPr/>
        </p:nvSpPr>
        <p:spPr>
          <a:xfrm>
            <a:off x="974121" y="3648299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Il faut se mettre près d’un mur ou sous des meubles solides.</a:t>
            </a:r>
          </a:p>
        </p:txBody>
      </p:sp>
    </p:spTree>
    <p:extLst>
      <p:ext uri="{BB962C8B-B14F-4D97-AF65-F5344CB8AC3E}">
        <p14:creationId xmlns:p14="http://schemas.microsoft.com/office/powerpoint/2010/main" val="25486234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27145" y="3002064"/>
            <a:ext cx="743103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dirty="0"/>
              <a:t>Que doit-on avoir avec soi comme matériel en prévention d’un séisme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Que faire pendant un séisme si on est à l’intérieur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Si on est à l’extérieur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Où peut-on écouter les consignes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Pourquoi doit-on s’éloigner des zones </a:t>
            </a:r>
            <a:r>
              <a:rPr lang="fr-FR" dirty="0" err="1"/>
              <a:t>cotières</a:t>
            </a:r>
            <a:r>
              <a:rPr lang="fr-FR" dirty="0"/>
              <a:t>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942751" y="3223748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Une radio à piles, une lampe de poche, de l’eau potable, des médicaments, des couvertures.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55EEDE-24FE-1760-3823-2A8CCBAAC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51" y="617931"/>
            <a:ext cx="6944650" cy="233515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6A4618E-DFA8-AC21-778D-7885BE87782D}"/>
              </a:ext>
            </a:extLst>
          </p:cNvPr>
          <p:cNvSpPr txBox="1"/>
          <p:nvPr/>
        </p:nvSpPr>
        <p:spPr>
          <a:xfrm>
            <a:off x="974121" y="3648299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Il faut se mettre près d’un mur ou sous des meubles solides.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EAC4EE-F9D5-818E-1ECB-C37394CE1258}"/>
              </a:ext>
            </a:extLst>
          </p:cNvPr>
          <p:cNvSpPr txBox="1"/>
          <p:nvPr/>
        </p:nvSpPr>
        <p:spPr>
          <a:xfrm>
            <a:off x="942751" y="4086976"/>
            <a:ext cx="8001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solidFill>
                  <a:srgbClr val="FF0000"/>
                </a:solidFill>
              </a:rPr>
              <a:t>Il ne faut pas rester sous des fils électriques ou sous des constructions qui peuvent s’effondrer.</a:t>
            </a:r>
          </a:p>
        </p:txBody>
      </p:sp>
    </p:spTree>
    <p:extLst>
      <p:ext uri="{BB962C8B-B14F-4D97-AF65-F5344CB8AC3E}">
        <p14:creationId xmlns:p14="http://schemas.microsoft.com/office/powerpoint/2010/main" val="4705400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27145" y="3002064"/>
            <a:ext cx="743103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dirty="0"/>
              <a:t>Que doit-on avoir avec soi comme matériel en prévention d’un séisme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Que faire pendant un séisme si on est à l’intérieur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Si on est à l’extérieur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Où peut-on écouter les consignes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Pourquoi doit-on s’éloigner des zones </a:t>
            </a:r>
            <a:r>
              <a:rPr lang="fr-FR" dirty="0" err="1"/>
              <a:t>cotières</a:t>
            </a:r>
            <a:r>
              <a:rPr lang="fr-FR" dirty="0"/>
              <a:t>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942751" y="3223748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Une radio à piles, une lampe de poche, de l’eau potable, des médicaments, des couvertures.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55EEDE-24FE-1760-3823-2A8CCBAAC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51" y="617931"/>
            <a:ext cx="6944650" cy="233515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6A4618E-DFA8-AC21-778D-7885BE87782D}"/>
              </a:ext>
            </a:extLst>
          </p:cNvPr>
          <p:cNvSpPr txBox="1"/>
          <p:nvPr/>
        </p:nvSpPr>
        <p:spPr>
          <a:xfrm>
            <a:off x="974121" y="3648299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Il faut se mettre près d’un mur ou sous des meubles solides.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EAC4EE-F9D5-818E-1ECB-C37394CE1258}"/>
              </a:ext>
            </a:extLst>
          </p:cNvPr>
          <p:cNvSpPr txBox="1"/>
          <p:nvPr/>
        </p:nvSpPr>
        <p:spPr>
          <a:xfrm>
            <a:off x="942751" y="4086976"/>
            <a:ext cx="8001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solidFill>
                  <a:srgbClr val="FF0000"/>
                </a:solidFill>
              </a:rPr>
              <a:t>Il ne faut pas rester sous des fils électriques ou sous des constructions qui peuvent s’effondrer.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25BB967-9C5E-2A5E-E4C6-AEDD7C8A1622}"/>
              </a:ext>
            </a:extLst>
          </p:cNvPr>
          <p:cNvSpPr txBox="1"/>
          <p:nvPr/>
        </p:nvSpPr>
        <p:spPr>
          <a:xfrm>
            <a:off x="883330" y="4459835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On peut écouter les consignes sur la radio locale.</a:t>
            </a:r>
          </a:p>
        </p:txBody>
      </p:sp>
    </p:spTree>
    <p:extLst>
      <p:ext uri="{BB962C8B-B14F-4D97-AF65-F5344CB8AC3E}">
        <p14:creationId xmlns:p14="http://schemas.microsoft.com/office/powerpoint/2010/main" val="1241230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0" y="3895475"/>
            <a:ext cx="1948242" cy="253506"/>
          </a:xfrm>
          <a:custGeom>
            <a:avLst/>
            <a:gdLst/>
            <a:ahLst/>
            <a:cxnLst/>
            <a:rect l="l" t="t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93;p36">
            <a:extLst>
              <a:ext uri="{FF2B5EF4-FFF2-40B4-BE49-F238E27FC236}">
                <a16:creationId xmlns:a16="http://schemas.microsoft.com/office/drawing/2014/main" id="{C3BB414E-4D44-5BE3-79CA-113612C02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-32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 protéger des séismes</a:t>
            </a:r>
            <a:endParaRPr dirty="0"/>
          </a:p>
        </p:txBody>
      </p:sp>
      <p:grpSp>
        <p:nvGrpSpPr>
          <p:cNvPr id="9" name="Google Shape;876;p50">
            <a:extLst>
              <a:ext uri="{FF2B5EF4-FFF2-40B4-BE49-F238E27FC236}">
                <a16:creationId xmlns:a16="http://schemas.microsoft.com/office/drawing/2014/main" id="{D392F41D-D489-C45C-A5F5-174F1B32D791}"/>
              </a:ext>
            </a:extLst>
          </p:cNvPr>
          <p:cNvGrpSpPr/>
          <p:nvPr/>
        </p:nvGrpSpPr>
        <p:grpSpPr>
          <a:xfrm>
            <a:off x="1589538" y="152645"/>
            <a:ext cx="416646" cy="363238"/>
            <a:chOff x="3193325" y="3993900"/>
            <a:chExt cx="457350" cy="398725"/>
          </a:xfrm>
        </p:grpSpPr>
        <p:sp>
          <p:nvSpPr>
            <p:cNvPr id="10" name="Google Shape;877;p50">
              <a:extLst>
                <a:ext uri="{FF2B5EF4-FFF2-40B4-BE49-F238E27FC236}">
                  <a16:creationId xmlns:a16="http://schemas.microsoft.com/office/drawing/2014/main" id="{599F7D3E-58A8-38D5-F0C7-8606F3C6262F}"/>
                </a:ext>
              </a:extLst>
            </p:cNvPr>
            <p:cNvSpPr/>
            <p:nvPr/>
          </p:nvSpPr>
          <p:spPr>
            <a:xfrm>
              <a:off x="3193325" y="4051200"/>
              <a:ext cx="457350" cy="341425"/>
            </a:xfrm>
            <a:custGeom>
              <a:avLst/>
              <a:gdLst/>
              <a:ahLst/>
              <a:cxnLst/>
              <a:rect l="l" t="t" r="r" b="b"/>
              <a:pathLst>
                <a:path w="18294" h="13657" extrusionOk="0">
                  <a:moveTo>
                    <a:pt x="11707" y="1790"/>
                  </a:moveTo>
                  <a:cubicBezTo>
                    <a:pt x="12670" y="1790"/>
                    <a:pt x="13698" y="2994"/>
                    <a:pt x="14494" y="4229"/>
                  </a:cubicBezTo>
                  <a:cubicBezTo>
                    <a:pt x="14286" y="4389"/>
                    <a:pt x="14060" y="4481"/>
                    <a:pt x="13844" y="4481"/>
                  </a:cubicBezTo>
                  <a:cubicBezTo>
                    <a:pt x="13548" y="4481"/>
                    <a:pt x="13271" y="4309"/>
                    <a:pt x="13083" y="3903"/>
                  </a:cubicBezTo>
                  <a:cubicBezTo>
                    <a:pt x="13044" y="3804"/>
                    <a:pt x="12954" y="3763"/>
                    <a:pt x="12856" y="3763"/>
                  </a:cubicBezTo>
                  <a:cubicBezTo>
                    <a:pt x="12683" y="3763"/>
                    <a:pt x="12484" y="3892"/>
                    <a:pt x="12484" y="4064"/>
                  </a:cubicBezTo>
                  <a:cubicBezTo>
                    <a:pt x="12596" y="4435"/>
                    <a:pt x="12480" y="4603"/>
                    <a:pt x="12152" y="4603"/>
                  </a:cubicBezTo>
                  <a:cubicBezTo>
                    <a:pt x="12001" y="4603"/>
                    <a:pt x="11804" y="4567"/>
                    <a:pt x="11563" y="4498"/>
                  </a:cubicBezTo>
                  <a:cubicBezTo>
                    <a:pt x="11497" y="4390"/>
                    <a:pt x="11386" y="4343"/>
                    <a:pt x="11279" y="4343"/>
                  </a:cubicBezTo>
                  <a:cubicBezTo>
                    <a:pt x="11119" y="4343"/>
                    <a:pt x="10964" y="4446"/>
                    <a:pt x="10964" y="4607"/>
                  </a:cubicBezTo>
                  <a:cubicBezTo>
                    <a:pt x="10936" y="5102"/>
                    <a:pt x="10581" y="5378"/>
                    <a:pt x="10249" y="5378"/>
                  </a:cubicBezTo>
                  <a:cubicBezTo>
                    <a:pt x="9960" y="5378"/>
                    <a:pt x="9688" y="5169"/>
                    <a:pt x="9661" y="4715"/>
                  </a:cubicBezTo>
                  <a:cubicBezTo>
                    <a:pt x="9661" y="4663"/>
                    <a:pt x="9609" y="4607"/>
                    <a:pt x="9501" y="4555"/>
                  </a:cubicBezTo>
                  <a:cubicBezTo>
                    <a:pt x="9826" y="3795"/>
                    <a:pt x="10096" y="2979"/>
                    <a:pt x="10695" y="2327"/>
                  </a:cubicBezTo>
                  <a:cubicBezTo>
                    <a:pt x="11014" y="1950"/>
                    <a:pt x="11356" y="1790"/>
                    <a:pt x="11707" y="1790"/>
                  </a:cubicBezTo>
                  <a:close/>
                  <a:moveTo>
                    <a:pt x="8436" y="894"/>
                  </a:moveTo>
                  <a:cubicBezTo>
                    <a:pt x="9077" y="894"/>
                    <a:pt x="9719" y="1111"/>
                    <a:pt x="10313" y="1567"/>
                  </a:cubicBezTo>
                  <a:cubicBezTo>
                    <a:pt x="9444" y="2219"/>
                    <a:pt x="8958" y="3521"/>
                    <a:pt x="8632" y="4446"/>
                  </a:cubicBezTo>
                  <a:cubicBezTo>
                    <a:pt x="8415" y="5149"/>
                    <a:pt x="7872" y="6018"/>
                    <a:pt x="7764" y="6834"/>
                  </a:cubicBezTo>
                  <a:cubicBezTo>
                    <a:pt x="7438" y="6343"/>
                    <a:pt x="7004" y="5966"/>
                    <a:pt x="6513" y="5749"/>
                  </a:cubicBezTo>
                  <a:cubicBezTo>
                    <a:pt x="6445" y="5702"/>
                    <a:pt x="6386" y="5685"/>
                    <a:pt x="6332" y="5685"/>
                  </a:cubicBezTo>
                  <a:cubicBezTo>
                    <a:pt x="6260" y="5685"/>
                    <a:pt x="6198" y="5716"/>
                    <a:pt x="6136" y="5749"/>
                  </a:cubicBezTo>
                  <a:cubicBezTo>
                    <a:pt x="6048" y="5733"/>
                    <a:pt x="5960" y="5726"/>
                    <a:pt x="5872" y="5726"/>
                  </a:cubicBezTo>
                  <a:cubicBezTo>
                    <a:pt x="5635" y="5726"/>
                    <a:pt x="5397" y="5778"/>
                    <a:pt x="5159" y="5857"/>
                  </a:cubicBezTo>
                  <a:cubicBezTo>
                    <a:pt x="4343" y="4446"/>
                    <a:pt x="4833" y="3144"/>
                    <a:pt x="5919" y="2058"/>
                  </a:cubicBezTo>
                  <a:cubicBezTo>
                    <a:pt x="6673" y="1304"/>
                    <a:pt x="7554" y="894"/>
                    <a:pt x="8436" y="894"/>
                  </a:cubicBezTo>
                  <a:close/>
                  <a:moveTo>
                    <a:pt x="6079" y="6343"/>
                  </a:moveTo>
                  <a:cubicBezTo>
                    <a:pt x="6136" y="6343"/>
                    <a:pt x="6136" y="6400"/>
                    <a:pt x="6136" y="6400"/>
                  </a:cubicBezTo>
                  <a:cubicBezTo>
                    <a:pt x="6787" y="6778"/>
                    <a:pt x="7273" y="7485"/>
                    <a:pt x="7547" y="8245"/>
                  </a:cubicBezTo>
                  <a:cubicBezTo>
                    <a:pt x="7547" y="8245"/>
                    <a:pt x="7490" y="8245"/>
                    <a:pt x="7438" y="8297"/>
                  </a:cubicBezTo>
                  <a:cubicBezTo>
                    <a:pt x="7252" y="8466"/>
                    <a:pt x="7078" y="8538"/>
                    <a:pt x="6917" y="8538"/>
                  </a:cubicBezTo>
                  <a:cubicBezTo>
                    <a:pt x="6610" y="8538"/>
                    <a:pt x="6349" y="8276"/>
                    <a:pt x="6136" y="7920"/>
                  </a:cubicBezTo>
                  <a:cubicBezTo>
                    <a:pt x="6069" y="7809"/>
                    <a:pt x="5967" y="7761"/>
                    <a:pt x="5870" y="7761"/>
                  </a:cubicBezTo>
                  <a:cubicBezTo>
                    <a:pt x="5727" y="7761"/>
                    <a:pt x="5593" y="7865"/>
                    <a:pt x="5593" y="8028"/>
                  </a:cubicBezTo>
                  <a:cubicBezTo>
                    <a:pt x="5593" y="8074"/>
                    <a:pt x="5593" y="8716"/>
                    <a:pt x="5443" y="8716"/>
                  </a:cubicBezTo>
                  <a:cubicBezTo>
                    <a:pt x="5424" y="8716"/>
                    <a:pt x="5401" y="8705"/>
                    <a:pt x="5376" y="8679"/>
                  </a:cubicBezTo>
                  <a:cubicBezTo>
                    <a:pt x="5159" y="8514"/>
                    <a:pt x="5159" y="8137"/>
                    <a:pt x="5159" y="7920"/>
                  </a:cubicBezTo>
                  <a:cubicBezTo>
                    <a:pt x="5187" y="7743"/>
                    <a:pt x="5040" y="7645"/>
                    <a:pt x="4891" y="7645"/>
                  </a:cubicBezTo>
                  <a:cubicBezTo>
                    <a:pt x="4766" y="7645"/>
                    <a:pt x="4640" y="7714"/>
                    <a:pt x="4616" y="7863"/>
                  </a:cubicBezTo>
                  <a:cubicBezTo>
                    <a:pt x="4560" y="8189"/>
                    <a:pt x="4399" y="8679"/>
                    <a:pt x="3965" y="8732"/>
                  </a:cubicBezTo>
                  <a:cubicBezTo>
                    <a:pt x="3691" y="8732"/>
                    <a:pt x="3583" y="8406"/>
                    <a:pt x="3583" y="8137"/>
                  </a:cubicBezTo>
                  <a:cubicBezTo>
                    <a:pt x="4234" y="7268"/>
                    <a:pt x="5050" y="6561"/>
                    <a:pt x="6079" y="6343"/>
                  </a:cubicBezTo>
                  <a:close/>
                  <a:moveTo>
                    <a:pt x="13026" y="4824"/>
                  </a:moveTo>
                  <a:cubicBezTo>
                    <a:pt x="13356" y="5034"/>
                    <a:pt x="13749" y="5161"/>
                    <a:pt x="14109" y="5161"/>
                  </a:cubicBezTo>
                  <a:cubicBezTo>
                    <a:pt x="14404" y="5161"/>
                    <a:pt x="14676" y="5076"/>
                    <a:pt x="14872" y="4880"/>
                  </a:cubicBezTo>
                  <a:cubicBezTo>
                    <a:pt x="15254" y="5584"/>
                    <a:pt x="15579" y="6235"/>
                    <a:pt x="15796" y="6561"/>
                  </a:cubicBezTo>
                  <a:cubicBezTo>
                    <a:pt x="16283" y="7594"/>
                    <a:pt x="16665" y="8732"/>
                    <a:pt x="16773" y="9873"/>
                  </a:cubicBezTo>
                  <a:cubicBezTo>
                    <a:pt x="16826" y="11228"/>
                    <a:pt x="15631" y="11719"/>
                    <a:pt x="14494" y="11936"/>
                  </a:cubicBezTo>
                  <a:cubicBezTo>
                    <a:pt x="13993" y="12033"/>
                    <a:pt x="13405" y="12091"/>
                    <a:pt x="12795" y="12091"/>
                  </a:cubicBezTo>
                  <a:cubicBezTo>
                    <a:pt x="11353" y="12091"/>
                    <a:pt x="9780" y="11765"/>
                    <a:pt x="8902" y="10850"/>
                  </a:cubicBezTo>
                  <a:cubicBezTo>
                    <a:pt x="8849" y="10850"/>
                    <a:pt x="8849" y="10850"/>
                    <a:pt x="8849" y="10794"/>
                  </a:cubicBezTo>
                  <a:cubicBezTo>
                    <a:pt x="8902" y="9926"/>
                    <a:pt x="8741" y="8897"/>
                    <a:pt x="8415" y="7972"/>
                  </a:cubicBezTo>
                  <a:cubicBezTo>
                    <a:pt x="8524" y="7920"/>
                    <a:pt x="8576" y="7755"/>
                    <a:pt x="8576" y="7594"/>
                  </a:cubicBezTo>
                  <a:cubicBezTo>
                    <a:pt x="8467" y="6886"/>
                    <a:pt x="9010" y="5909"/>
                    <a:pt x="9227" y="5314"/>
                  </a:cubicBezTo>
                  <a:cubicBezTo>
                    <a:pt x="9284" y="5258"/>
                    <a:pt x="9284" y="5206"/>
                    <a:pt x="9284" y="5149"/>
                  </a:cubicBezTo>
                  <a:cubicBezTo>
                    <a:pt x="9342" y="5617"/>
                    <a:pt x="9809" y="5880"/>
                    <a:pt x="10303" y="5880"/>
                  </a:cubicBezTo>
                  <a:cubicBezTo>
                    <a:pt x="10728" y="5880"/>
                    <a:pt x="11173" y="5685"/>
                    <a:pt x="11398" y="5258"/>
                  </a:cubicBezTo>
                  <a:cubicBezTo>
                    <a:pt x="11637" y="5438"/>
                    <a:pt x="11891" y="5523"/>
                    <a:pt x="12127" y="5523"/>
                  </a:cubicBezTo>
                  <a:cubicBezTo>
                    <a:pt x="12534" y="5523"/>
                    <a:pt x="12889" y="5272"/>
                    <a:pt x="13026" y="4824"/>
                  </a:cubicBezTo>
                  <a:close/>
                  <a:moveTo>
                    <a:pt x="6079" y="8732"/>
                  </a:moveTo>
                  <a:cubicBezTo>
                    <a:pt x="6352" y="8973"/>
                    <a:pt x="6674" y="9131"/>
                    <a:pt x="6999" y="9131"/>
                  </a:cubicBezTo>
                  <a:cubicBezTo>
                    <a:pt x="7260" y="9131"/>
                    <a:pt x="7523" y="9029"/>
                    <a:pt x="7764" y="8788"/>
                  </a:cubicBezTo>
                  <a:cubicBezTo>
                    <a:pt x="7925" y="9439"/>
                    <a:pt x="8033" y="10143"/>
                    <a:pt x="8033" y="10794"/>
                  </a:cubicBezTo>
                  <a:cubicBezTo>
                    <a:pt x="8033" y="12491"/>
                    <a:pt x="6337" y="12811"/>
                    <a:pt x="4923" y="12811"/>
                  </a:cubicBezTo>
                  <a:cubicBezTo>
                    <a:pt x="4799" y="12811"/>
                    <a:pt x="4678" y="12808"/>
                    <a:pt x="4560" y="12804"/>
                  </a:cubicBezTo>
                  <a:cubicBezTo>
                    <a:pt x="2771" y="12748"/>
                    <a:pt x="2172" y="11662"/>
                    <a:pt x="2662" y="10034"/>
                  </a:cubicBezTo>
                  <a:cubicBezTo>
                    <a:pt x="2823" y="9548"/>
                    <a:pt x="2988" y="9114"/>
                    <a:pt x="3257" y="8732"/>
                  </a:cubicBezTo>
                  <a:cubicBezTo>
                    <a:pt x="3313" y="8949"/>
                    <a:pt x="3474" y="9166"/>
                    <a:pt x="3800" y="9274"/>
                  </a:cubicBezTo>
                  <a:cubicBezTo>
                    <a:pt x="3877" y="9294"/>
                    <a:pt x="3950" y="9303"/>
                    <a:pt x="4020" y="9303"/>
                  </a:cubicBezTo>
                  <a:cubicBezTo>
                    <a:pt x="4346" y="9303"/>
                    <a:pt x="4598" y="9108"/>
                    <a:pt x="4777" y="8840"/>
                  </a:cubicBezTo>
                  <a:cubicBezTo>
                    <a:pt x="4885" y="9114"/>
                    <a:pt x="5102" y="9274"/>
                    <a:pt x="5376" y="9274"/>
                  </a:cubicBezTo>
                  <a:cubicBezTo>
                    <a:pt x="5426" y="9289"/>
                    <a:pt x="5474" y="9296"/>
                    <a:pt x="5519" y="9296"/>
                  </a:cubicBezTo>
                  <a:cubicBezTo>
                    <a:pt x="5810" y="9296"/>
                    <a:pt x="5985" y="9014"/>
                    <a:pt x="6079" y="8732"/>
                  </a:cubicBezTo>
                  <a:close/>
                  <a:moveTo>
                    <a:pt x="8624" y="0"/>
                  </a:moveTo>
                  <a:cubicBezTo>
                    <a:pt x="5600" y="0"/>
                    <a:pt x="2278" y="4367"/>
                    <a:pt x="4777" y="6018"/>
                  </a:cubicBezTo>
                  <a:cubicBezTo>
                    <a:pt x="1954" y="7212"/>
                    <a:pt x="1" y="12639"/>
                    <a:pt x="3748" y="13508"/>
                  </a:cubicBezTo>
                  <a:cubicBezTo>
                    <a:pt x="4149" y="13602"/>
                    <a:pt x="4616" y="13656"/>
                    <a:pt x="5102" y="13656"/>
                  </a:cubicBezTo>
                  <a:cubicBezTo>
                    <a:pt x="6585" y="13656"/>
                    <a:pt x="8236" y="13148"/>
                    <a:pt x="8684" y="11719"/>
                  </a:cubicBezTo>
                  <a:cubicBezTo>
                    <a:pt x="9579" y="12580"/>
                    <a:pt x="11094" y="12879"/>
                    <a:pt x="12555" y="12879"/>
                  </a:cubicBezTo>
                  <a:cubicBezTo>
                    <a:pt x="13576" y="12879"/>
                    <a:pt x="14570" y="12733"/>
                    <a:pt x="15306" y="12531"/>
                  </a:cubicBezTo>
                  <a:cubicBezTo>
                    <a:pt x="18293" y="11719"/>
                    <a:pt x="17533" y="8732"/>
                    <a:pt x="16556" y="6561"/>
                  </a:cubicBezTo>
                  <a:cubicBezTo>
                    <a:pt x="15821" y="4800"/>
                    <a:pt x="14073" y="1101"/>
                    <a:pt x="11750" y="1101"/>
                  </a:cubicBezTo>
                  <a:cubicBezTo>
                    <a:pt x="11494" y="1101"/>
                    <a:pt x="11232" y="1145"/>
                    <a:pt x="10964" y="1242"/>
                  </a:cubicBezTo>
                  <a:lnTo>
                    <a:pt x="10964" y="1190"/>
                  </a:lnTo>
                  <a:cubicBezTo>
                    <a:pt x="10298" y="344"/>
                    <a:pt x="9472" y="0"/>
                    <a:pt x="86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878;p50">
              <a:extLst>
                <a:ext uri="{FF2B5EF4-FFF2-40B4-BE49-F238E27FC236}">
                  <a16:creationId xmlns:a16="http://schemas.microsoft.com/office/drawing/2014/main" id="{E8C0805F-D8AE-4EF0-0CCE-3BF83C34D130}"/>
                </a:ext>
              </a:extLst>
            </p:cNvPr>
            <p:cNvSpPr/>
            <p:nvPr/>
          </p:nvSpPr>
          <p:spPr>
            <a:xfrm>
              <a:off x="3249100" y="4170700"/>
              <a:ext cx="40650" cy="31750"/>
            </a:xfrm>
            <a:custGeom>
              <a:avLst/>
              <a:gdLst/>
              <a:ahLst/>
              <a:cxnLst/>
              <a:rect l="l" t="t" r="r" b="b"/>
              <a:pathLst>
                <a:path w="1626" h="1270" extrusionOk="0">
                  <a:moveTo>
                    <a:pt x="1163" y="0"/>
                  </a:moveTo>
                  <a:cubicBezTo>
                    <a:pt x="1099" y="0"/>
                    <a:pt x="1034" y="14"/>
                    <a:pt x="974" y="44"/>
                  </a:cubicBezTo>
                  <a:cubicBezTo>
                    <a:pt x="700" y="261"/>
                    <a:pt x="431" y="478"/>
                    <a:pt x="214" y="695"/>
                  </a:cubicBezTo>
                  <a:cubicBezTo>
                    <a:pt x="0" y="949"/>
                    <a:pt x="218" y="1270"/>
                    <a:pt x="479" y="1270"/>
                  </a:cubicBezTo>
                  <a:cubicBezTo>
                    <a:pt x="553" y="1270"/>
                    <a:pt x="629" y="1245"/>
                    <a:pt x="700" y="1186"/>
                  </a:cubicBezTo>
                  <a:cubicBezTo>
                    <a:pt x="917" y="1021"/>
                    <a:pt x="1135" y="860"/>
                    <a:pt x="1408" y="752"/>
                  </a:cubicBezTo>
                  <a:cubicBezTo>
                    <a:pt x="1625" y="695"/>
                    <a:pt x="1625" y="369"/>
                    <a:pt x="1569" y="209"/>
                  </a:cubicBezTo>
                  <a:cubicBezTo>
                    <a:pt x="1490" y="90"/>
                    <a:pt x="1329" y="0"/>
                    <a:pt x="1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" name="Google Shape;879;p50">
              <a:extLst>
                <a:ext uri="{FF2B5EF4-FFF2-40B4-BE49-F238E27FC236}">
                  <a16:creationId xmlns:a16="http://schemas.microsoft.com/office/drawing/2014/main" id="{05B080D4-F7EC-B9E7-B733-1DB215C4FF38}"/>
                </a:ext>
              </a:extLst>
            </p:cNvPr>
            <p:cNvSpPr/>
            <p:nvPr/>
          </p:nvSpPr>
          <p:spPr>
            <a:xfrm>
              <a:off x="3240875" y="4137550"/>
              <a:ext cx="35300" cy="18250"/>
            </a:xfrm>
            <a:custGeom>
              <a:avLst/>
              <a:gdLst/>
              <a:ahLst/>
              <a:cxnLst/>
              <a:rect l="l" t="t" r="r" b="b"/>
              <a:pathLst>
                <a:path w="1412" h="730" extrusionOk="0">
                  <a:moveTo>
                    <a:pt x="400" y="0"/>
                  </a:moveTo>
                  <a:cubicBezTo>
                    <a:pt x="294" y="0"/>
                    <a:pt x="188" y="14"/>
                    <a:pt x="109" y="67"/>
                  </a:cubicBezTo>
                  <a:cubicBezTo>
                    <a:pt x="0" y="176"/>
                    <a:pt x="0" y="341"/>
                    <a:pt x="109" y="449"/>
                  </a:cubicBezTo>
                  <a:lnTo>
                    <a:pt x="161" y="449"/>
                  </a:lnTo>
                  <a:cubicBezTo>
                    <a:pt x="161" y="449"/>
                    <a:pt x="161" y="501"/>
                    <a:pt x="217" y="501"/>
                  </a:cubicBezTo>
                  <a:cubicBezTo>
                    <a:pt x="217" y="501"/>
                    <a:pt x="270" y="501"/>
                    <a:pt x="270" y="558"/>
                  </a:cubicBezTo>
                  <a:lnTo>
                    <a:pt x="378" y="558"/>
                  </a:lnTo>
                  <a:cubicBezTo>
                    <a:pt x="487" y="610"/>
                    <a:pt x="595" y="610"/>
                    <a:pt x="652" y="666"/>
                  </a:cubicBezTo>
                  <a:cubicBezTo>
                    <a:pt x="760" y="719"/>
                    <a:pt x="921" y="719"/>
                    <a:pt x="1029" y="719"/>
                  </a:cubicBezTo>
                  <a:cubicBezTo>
                    <a:pt x="1052" y="726"/>
                    <a:pt x="1075" y="730"/>
                    <a:pt x="1098" y="730"/>
                  </a:cubicBezTo>
                  <a:cubicBezTo>
                    <a:pt x="1249" y="730"/>
                    <a:pt x="1411" y="581"/>
                    <a:pt x="1411" y="393"/>
                  </a:cubicBezTo>
                  <a:cubicBezTo>
                    <a:pt x="1411" y="67"/>
                    <a:pt x="977" y="67"/>
                    <a:pt x="704" y="15"/>
                  </a:cubicBezTo>
                  <a:cubicBezTo>
                    <a:pt x="622" y="15"/>
                    <a:pt x="511" y="0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880;p50">
              <a:extLst>
                <a:ext uri="{FF2B5EF4-FFF2-40B4-BE49-F238E27FC236}">
                  <a16:creationId xmlns:a16="http://schemas.microsoft.com/office/drawing/2014/main" id="{1D3AD169-F9B1-861F-83C2-9A02821E8D49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lnTo>
                    <a:pt x="5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4" name="Google Shape;881;p50">
              <a:extLst>
                <a:ext uri="{FF2B5EF4-FFF2-40B4-BE49-F238E27FC236}">
                  <a16:creationId xmlns:a16="http://schemas.microsoft.com/office/drawing/2014/main" id="{3D48AA98-4DBB-CC37-5599-005CDE335EBB}"/>
                </a:ext>
              </a:extLst>
            </p:cNvPr>
            <p:cNvSpPr/>
            <p:nvPr/>
          </p:nvSpPr>
          <p:spPr>
            <a:xfrm>
              <a:off x="3243575" y="41487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53" y="0"/>
                  </a:moveTo>
                  <a:cubicBezTo>
                    <a:pt x="53" y="0"/>
                    <a:pt x="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" name="Google Shape;882;p50">
              <a:extLst>
                <a:ext uri="{FF2B5EF4-FFF2-40B4-BE49-F238E27FC236}">
                  <a16:creationId xmlns:a16="http://schemas.microsoft.com/office/drawing/2014/main" id="{88A1770A-D526-313B-230B-E056CE9A88D5}"/>
                </a:ext>
              </a:extLst>
            </p:cNvPr>
            <p:cNvSpPr/>
            <p:nvPr/>
          </p:nvSpPr>
          <p:spPr>
            <a:xfrm>
              <a:off x="3273425" y="4080925"/>
              <a:ext cx="29875" cy="23425"/>
            </a:xfrm>
            <a:custGeom>
              <a:avLst/>
              <a:gdLst/>
              <a:ahLst/>
              <a:cxnLst/>
              <a:rect l="l" t="t" r="r" b="b"/>
              <a:pathLst>
                <a:path w="1195" h="937" extrusionOk="0">
                  <a:moveTo>
                    <a:pt x="435" y="1"/>
                  </a:moveTo>
                  <a:cubicBezTo>
                    <a:pt x="327" y="1"/>
                    <a:pt x="218" y="1"/>
                    <a:pt x="109" y="109"/>
                  </a:cubicBezTo>
                  <a:cubicBezTo>
                    <a:pt x="53" y="161"/>
                    <a:pt x="1" y="326"/>
                    <a:pt x="109" y="487"/>
                  </a:cubicBezTo>
                  <a:cubicBezTo>
                    <a:pt x="218" y="652"/>
                    <a:pt x="435" y="813"/>
                    <a:pt x="652" y="921"/>
                  </a:cubicBezTo>
                  <a:cubicBezTo>
                    <a:pt x="683" y="932"/>
                    <a:pt x="713" y="937"/>
                    <a:pt x="743" y="937"/>
                  </a:cubicBezTo>
                  <a:cubicBezTo>
                    <a:pt x="873" y="937"/>
                    <a:pt x="998" y="849"/>
                    <a:pt x="1086" y="760"/>
                  </a:cubicBezTo>
                  <a:cubicBezTo>
                    <a:pt x="1195" y="543"/>
                    <a:pt x="1086" y="326"/>
                    <a:pt x="921" y="218"/>
                  </a:cubicBezTo>
                  <a:cubicBezTo>
                    <a:pt x="869" y="161"/>
                    <a:pt x="813" y="161"/>
                    <a:pt x="761" y="161"/>
                  </a:cubicBezTo>
                  <a:cubicBezTo>
                    <a:pt x="813" y="161"/>
                    <a:pt x="704" y="109"/>
                    <a:pt x="704" y="109"/>
                  </a:cubicBezTo>
                  <a:cubicBezTo>
                    <a:pt x="596" y="53"/>
                    <a:pt x="544" y="53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883;p50">
              <a:extLst>
                <a:ext uri="{FF2B5EF4-FFF2-40B4-BE49-F238E27FC236}">
                  <a16:creationId xmlns:a16="http://schemas.microsoft.com/office/drawing/2014/main" id="{7FA91D38-0E25-133A-A84B-EB328900BD38}"/>
                </a:ext>
              </a:extLst>
            </p:cNvPr>
            <p:cNvSpPr/>
            <p:nvPr/>
          </p:nvSpPr>
          <p:spPr>
            <a:xfrm>
              <a:off x="3325000" y="4068675"/>
              <a:ext cx="1325" cy="25"/>
            </a:xfrm>
            <a:custGeom>
              <a:avLst/>
              <a:gdLst/>
              <a:ahLst/>
              <a:cxnLst/>
              <a:rect l="l" t="t" r="r" b="b"/>
              <a:pathLst>
                <a:path w="5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52" y="0"/>
                    <a:pt x="52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" name="Google Shape;884;p50">
              <a:extLst>
                <a:ext uri="{FF2B5EF4-FFF2-40B4-BE49-F238E27FC236}">
                  <a16:creationId xmlns:a16="http://schemas.microsoft.com/office/drawing/2014/main" id="{25A14646-D083-493D-6D86-8526E2FB4881}"/>
                </a:ext>
              </a:extLst>
            </p:cNvPr>
            <p:cNvSpPr/>
            <p:nvPr/>
          </p:nvSpPr>
          <p:spPr>
            <a:xfrm>
              <a:off x="3307700" y="4041850"/>
              <a:ext cx="29475" cy="27900"/>
            </a:xfrm>
            <a:custGeom>
              <a:avLst/>
              <a:gdLst/>
              <a:ahLst/>
              <a:cxnLst/>
              <a:rect l="l" t="t" r="r" b="b"/>
              <a:pathLst>
                <a:path w="1179" h="1116" extrusionOk="0">
                  <a:moveTo>
                    <a:pt x="223" y="0"/>
                  </a:moveTo>
                  <a:cubicBezTo>
                    <a:pt x="102" y="0"/>
                    <a:pt x="0" y="89"/>
                    <a:pt x="41" y="205"/>
                  </a:cubicBezTo>
                  <a:cubicBezTo>
                    <a:pt x="93" y="422"/>
                    <a:pt x="258" y="587"/>
                    <a:pt x="367" y="747"/>
                  </a:cubicBezTo>
                  <a:cubicBezTo>
                    <a:pt x="419" y="804"/>
                    <a:pt x="475" y="912"/>
                    <a:pt x="527" y="964"/>
                  </a:cubicBezTo>
                  <a:cubicBezTo>
                    <a:pt x="584" y="1021"/>
                    <a:pt x="584" y="1021"/>
                    <a:pt x="636" y="1021"/>
                  </a:cubicBezTo>
                  <a:cubicBezTo>
                    <a:pt x="636" y="1073"/>
                    <a:pt x="692" y="1073"/>
                    <a:pt x="692" y="1073"/>
                  </a:cubicBezTo>
                  <a:cubicBezTo>
                    <a:pt x="718" y="1101"/>
                    <a:pt x="759" y="1115"/>
                    <a:pt x="799" y="1115"/>
                  </a:cubicBezTo>
                  <a:cubicBezTo>
                    <a:pt x="840" y="1115"/>
                    <a:pt x="881" y="1101"/>
                    <a:pt x="909" y="1073"/>
                  </a:cubicBezTo>
                  <a:cubicBezTo>
                    <a:pt x="1070" y="1073"/>
                    <a:pt x="1127" y="912"/>
                    <a:pt x="1127" y="804"/>
                  </a:cubicBezTo>
                  <a:cubicBezTo>
                    <a:pt x="1179" y="587"/>
                    <a:pt x="909" y="478"/>
                    <a:pt x="801" y="370"/>
                  </a:cubicBezTo>
                  <a:cubicBezTo>
                    <a:pt x="636" y="313"/>
                    <a:pt x="475" y="153"/>
                    <a:pt x="367" y="44"/>
                  </a:cubicBezTo>
                  <a:cubicBezTo>
                    <a:pt x="321" y="14"/>
                    <a:pt x="270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8" name="Google Shape;885;p50">
              <a:extLst>
                <a:ext uri="{FF2B5EF4-FFF2-40B4-BE49-F238E27FC236}">
                  <a16:creationId xmlns:a16="http://schemas.microsoft.com/office/drawing/2014/main" id="{364FD118-615C-D246-4CE3-3FCF165DF01D}"/>
                </a:ext>
              </a:extLst>
            </p:cNvPr>
            <p:cNvSpPr/>
            <p:nvPr/>
          </p:nvSpPr>
          <p:spPr>
            <a:xfrm>
              <a:off x="3361575" y="4008675"/>
              <a:ext cx="24450" cy="25100"/>
            </a:xfrm>
            <a:custGeom>
              <a:avLst/>
              <a:gdLst/>
              <a:ahLst/>
              <a:cxnLst/>
              <a:rect l="l" t="t" r="r" b="b"/>
              <a:pathLst>
                <a:path w="978" h="1004" extrusionOk="0">
                  <a:moveTo>
                    <a:pt x="354" y="0"/>
                  </a:moveTo>
                  <a:cubicBezTo>
                    <a:pt x="259" y="0"/>
                    <a:pt x="163" y="40"/>
                    <a:pt x="109" y="121"/>
                  </a:cubicBezTo>
                  <a:cubicBezTo>
                    <a:pt x="1" y="286"/>
                    <a:pt x="1" y="503"/>
                    <a:pt x="57" y="663"/>
                  </a:cubicBezTo>
                  <a:cubicBezTo>
                    <a:pt x="57" y="828"/>
                    <a:pt x="166" y="989"/>
                    <a:pt x="326" y="989"/>
                  </a:cubicBezTo>
                  <a:cubicBezTo>
                    <a:pt x="366" y="999"/>
                    <a:pt x="403" y="1004"/>
                    <a:pt x="440" y="1004"/>
                  </a:cubicBezTo>
                  <a:cubicBezTo>
                    <a:pt x="601" y="1004"/>
                    <a:pt x="728" y="907"/>
                    <a:pt x="817" y="772"/>
                  </a:cubicBezTo>
                  <a:cubicBezTo>
                    <a:pt x="817" y="720"/>
                    <a:pt x="869" y="663"/>
                    <a:pt x="869" y="555"/>
                  </a:cubicBezTo>
                  <a:cubicBezTo>
                    <a:pt x="977" y="394"/>
                    <a:pt x="760" y="177"/>
                    <a:pt x="600" y="177"/>
                  </a:cubicBezTo>
                  <a:lnTo>
                    <a:pt x="600" y="121"/>
                  </a:lnTo>
                  <a:cubicBezTo>
                    <a:pt x="545" y="40"/>
                    <a:pt x="450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9" name="Google Shape;886;p50">
              <a:extLst>
                <a:ext uri="{FF2B5EF4-FFF2-40B4-BE49-F238E27FC236}">
                  <a16:creationId xmlns:a16="http://schemas.microsoft.com/office/drawing/2014/main" id="{3EDEE362-1E6D-E015-7D23-51F45A2300E5}"/>
                </a:ext>
              </a:extLst>
            </p:cNvPr>
            <p:cNvSpPr/>
            <p:nvPr/>
          </p:nvSpPr>
          <p:spPr>
            <a:xfrm>
              <a:off x="3411825" y="3993900"/>
              <a:ext cx="27375" cy="38725"/>
            </a:xfrm>
            <a:custGeom>
              <a:avLst/>
              <a:gdLst/>
              <a:ahLst/>
              <a:cxnLst/>
              <a:rect l="l" t="t" r="r" b="b"/>
              <a:pathLst>
                <a:path w="1095" h="1549" extrusionOk="0">
                  <a:moveTo>
                    <a:pt x="642" y="0"/>
                  </a:moveTo>
                  <a:cubicBezTo>
                    <a:pt x="489" y="0"/>
                    <a:pt x="336" y="82"/>
                    <a:pt x="270" y="277"/>
                  </a:cubicBezTo>
                  <a:cubicBezTo>
                    <a:pt x="218" y="442"/>
                    <a:pt x="162" y="659"/>
                    <a:pt x="109" y="877"/>
                  </a:cubicBezTo>
                  <a:cubicBezTo>
                    <a:pt x="53" y="1037"/>
                    <a:pt x="1" y="1202"/>
                    <a:pt x="109" y="1419"/>
                  </a:cubicBezTo>
                  <a:cubicBezTo>
                    <a:pt x="68" y="1499"/>
                    <a:pt x="146" y="1548"/>
                    <a:pt x="233" y="1548"/>
                  </a:cubicBezTo>
                  <a:cubicBezTo>
                    <a:pt x="265" y="1548"/>
                    <a:pt x="298" y="1542"/>
                    <a:pt x="327" y="1528"/>
                  </a:cubicBezTo>
                  <a:cubicBezTo>
                    <a:pt x="544" y="1471"/>
                    <a:pt x="596" y="1254"/>
                    <a:pt x="704" y="1094"/>
                  </a:cubicBezTo>
                  <a:cubicBezTo>
                    <a:pt x="813" y="877"/>
                    <a:pt x="921" y="712"/>
                    <a:pt x="1030" y="442"/>
                  </a:cubicBezTo>
                  <a:cubicBezTo>
                    <a:pt x="1095" y="182"/>
                    <a:pt x="869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" name="Google Shape;887;p50">
              <a:extLst>
                <a:ext uri="{FF2B5EF4-FFF2-40B4-BE49-F238E27FC236}">
                  <a16:creationId xmlns:a16="http://schemas.microsoft.com/office/drawing/2014/main" id="{5C10D82E-5408-73DE-7E39-1B5C677A1789}"/>
                </a:ext>
              </a:extLst>
            </p:cNvPr>
            <p:cNvSpPr/>
            <p:nvPr/>
          </p:nvSpPr>
          <p:spPr>
            <a:xfrm>
              <a:off x="3457325" y="4012025"/>
              <a:ext cx="38650" cy="33350"/>
            </a:xfrm>
            <a:custGeom>
              <a:avLst/>
              <a:gdLst/>
              <a:ahLst/>
              <a:cxnLst/>
              <a:rect l="l" t="t" r="r" b="b"/>
              <a:pathLst>
                <a:path w="1546" h="1334" extrusionOk="0">
                  <a:moveTo>
                    <a:pt x="1138" y="1"/>
                  </a:moveTo>
                  <a:cubicBezTo>
                    <a:pt x="1069" y="1"/>
                    <a:pt x="1001" y="15"/>
                    <a:pt x="947" y="43"/>
                  </a:cubicBezTo>
                  <a:cubicBezTo>
                    <a:pt x="786" y="152"/>
                    <a:pt x="621" y="312"/>
                    <a:pt x="512" y="421"/>
                  </a:cubicBezTo>
                  <a:cubicBezTo>
                    <a:pt x="352" y="586"/>
                    <a:pt x="243" y="694"/>
                    <a:pt x="135" y="855"/>
                  </a:cubicBezTo>
                  <a:cubicBezTo>
                    <a:pt x="1" y="1077"/>
                    <a:pt x="190" y="1334"/>
                    <a:pt x="383" y="1334"/>
                  </a:cubicBezTo>
                  <a:cubicBezTo>
                    <a:pt x="427" y="1334"/>
                    <a:pt x="472" y="1320"/>
                    <a:pt x="512" y="1289"/>
                  </a:cubicBezTo>
                  <a:cubicBezTo>
                    <a:pt x="730" y="1128"/>
                    <a:pt x="895" y="963"/>
                    <a:pt x="1112" y="803"/>
                  </a:cubicBezTo>
                  <a:cubicBezTo>
                    <a:pt x="1112" y="803"/>
                    <a:pt x="1272" y="746"/>
                    <a:pt x="1220" y="746"/>
                  </a:cubicBezTo>
                  <a:cubicBezTo>
                    <a:pt x="1329" y="746"/>
                    <a:pt x="1381" y="694"/>
                    <a:pt x="1437" y="586"/>
                  </a:cubicBezTo>
                  <a:cubicBezTo>
                    <a:pt x="1546" y="369"/>
                    <a:pt x="1489" y="152"/>
                    <a:pt x="1329" y="43"/>
                  </a:cubicBezTo>
                  <a:cubicBezTo>
                    <a:pt x="1274" y="15"/>
                    <a:pt x="1206" y="1"/>
                    <a:pt x="1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CC91A3E-435D-8240-A8C3-66750E08C801}"/>
              </a:ext>
            </a:extLst>
          </p:cNvPr>
          <p:cNvSpPr txBox="1"/>
          <p:nvPr/>
        </p:nvSpPr>
        <p:spPr>
          <a:xfrm>
            <a:off x="527145" y="3002064"/>
            <a:ext cx="743103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dirty="0"/>
              <a:t>Que doit-on avoir avec soi comme matériel en prévention d’un séisme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Que faire pendant un séisme si on est à l’intérieur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Si on est à l’extérieur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Où peut-on écouter les consignes ?</a:t>
            </a:r>
          </a:p>
          <a:p>
            <a:pPr marL="342900" indent="-342900">
              <a:buAutoNum type="arabicPeriod"/>
            </a:pP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Pourquoi doit-on s’éloigner des zones </a:t>
            </a:r>
            <a:r>
              <a:rPr lang="fr-FR" dirty="0" err="1"/>
              <a:t>cotières</a:t>
            </a:r>
            <a:r>
              <a:rPr lang="fr-FR" dirty="0"/>
              <a:t>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Google Shape;860;p50">
            <a:extLst>
              <a:ext uri="{FF2B5EF4-FFF2-40B4-BE49-F238E27FC236}">
                <a16:creationId xmlns:a16="http://schemas.microsoft.com/office/drawing/2014/main" id="{9CEBA26A-1403-CD72-6915-F7719AF4F2EE}"/>
              </a:ext>
            </a:extLst>
          </p:cNvPr>
          <p:cNvSpPr/>
          <p:nvPr/>
        </p:nvSpPr>
        <p:spPr>
          <a:xfrm>
            <a:off x="4242662" y="59924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" name="Google Shape;860;p50">
            <a:extLst>
              <a:ext uri="{FF2B5EF4-FFF2-40B4-BE49-F238E27FC236}">
                <a16:creationId xmlns:a16="http://schemas.microsoft.com/office/drawing/2014/main" id="{B1A36A6D-4537-B808-2300-D19CB6F97731}"/>
              </a:ext>
            </a:extLst>
          </p:cNvPr>
          <p:cNvSpPr/>
          <p:nvPr/>
        </p:nvSpPr>
        <p:spPr>
          <a:xfrm>
            <a:off x="4242662" y="1627011"/>
            <a:ext cx="344828" cy="261528"/>
          </a:xfrm>
          <a:custGeom>
            <a:avLst/>
            <a:gdLst/>
            <a:ahLst/>
            <a:cxnLst/>
            <a:rect l="l" t="t" r="r" b="b"/>
            <a:pathLst>
              <a:path w="18723" h="13083" extrusionOk="0">
                <a:moveTo>
                  <a:pt x="13085" y="593"/>
                </a:moveTo>
                <a:cubicBezTo>
                  <a:pt x="14477" y="593"/>
                  <a:pt x="15207" y="3417"/>
                  <a:pt x="15575" y="5159"/>
                </a:cubicBezTo>
                <a:cubicBezTo>
                  <a:pt x="15032" y="5159"/>
                  <a:pt x="14546" y="5159"/>
                  <a:pt x="14329" y="4507"/>
                </a:cubicBezTo>
                <a:cubicBezTo>
                  <a:pt x="14292" y="4402"/>
                  <a:pt x="14164" y="4320"/>
                  <a:pt x="14034" y="4320"/>
                </a:cubicBezTo>
                <a:cubicBezTo>
                  <a:pt x="13965" y="4320"/>
                  <a:pt x="13895" y="4343"/>
                  <a:pt x="13838" y="4399"/>
                </a:cubicBezTo>
                <a:cubicBezTo>
                  <a:pt x="13674" y="4547"/>
                  <a:pt x="13529" y="4611"/>
                  <a:pt x="13408" y="4611"/>
                </a:cubicBezTo>
                <a:cubicBezTo>
                  <a:pt x="13128" y="4611"/>
                  <a:pt x="12970" y="4274"/>
                  <a:pt x="12970" y="3856"/>
                </a:cubicBezTo>
                <a:lnTo>
                  <a:pt x="12970" y="3804"/>
                </a:lnTo>
                <a:lnTo>
                  <a:pt x="12970" y="3747"/>
                </a:lnTo>
                <a:cubicBezTo>
                  <a:pt x="12970" y="3587"/>
                  <a:pt x="12835" y="3483"/>
                  <a:pt x="12691" y="3483"/>
                </a:cubicBezTo>
                <a:cubicBezTo>
                  <a:pt x="12595" y="3483"/>
                  <a:pt x="12493" y="3530"/>
                  <a:pt x="12427" y="3639"/>
                </a:cubicBezTo>
                <a:cubicBezTo>
                  <a:pt x="12318" y="3856"/>
                  <a:pt x="12266" y="4073"/>
                  <a:pt x="12049" y="4238"/>
                </a:cubicBezTo>
                <a:cubicBezTo>
                  <a:pt x="11980" y="4284"/>
                  <a:pt x="11893" y="4300"/>
                  <a:pt x="11802" y="4300"/>
                </a:cubicBezTo>
                <a:cubicBezTo>
                  <a:pt x="11677" y="4300"/>
                  <a:pt x="11546" y="4268"/>
                  <a:pt x="11450" y="4238"/>
                </a:cubicBezTo>
                <a:cubicBezTo>
                  <a:pt x="10907" y="4073"/>
                  <a:pt x="10747" y="3478"/>
                  <a:pt x="10964" y="2988"/>
                </a:cubicBezTo>
                <a:cubicBezTo>
                  <a:pt x="11016" y="2879"/>
                  <a:pt x="10907" y="2770"/>
                  <a:pt x="10799" y="2770"/>
                </a:cubicBezTo>
                <a:cubicBezTo>
                  <a:pt x="11289" y="1633"/>
                  <a:pt x="11941" y="708"/>
                  <a:pt x="12970" y="600"/>
                </a:cubicBezTo>
                <a:cubicBezTo>
                  <a:pt x="13009" y="595"/>
                  <a:pt x="13047" y="593"/>
                  <a:pt x="13085" y="593"/>
                </a:cubicBezTo>
                <a:close/>
                <a:moveTo>
                  <a:pt x="3625" y="1138"/>
                </a:moveTo>
                <a:cubicBezTo>
                  <a:pt x="4945" y="1138"/>
                  <a:pt x="6146" y="3227"/>
                  <a:pt x="6730" y="4129"/>
                </a:cubicBezTo>
                <a:cubicBezTo>
                  <a:pt x="6565" y="4238"/>
                  <a:pt x="6513" y="4347"/>
                  <a:pt x="6405" y="4455"/>
                </a:cubicBezTo>
                <a:cubicBezTo>
                  <a:pt x="6296" y="4616"/>
                  <a:pt x="6131" y="4724"/>
                  <a:pt x="5914" y="4781"/>
                </a:cubicBezTo>
                <a:cubicBezTo>
                  <a:pt x="5795" y="4825"/>
                  <a:pt x="5672" y="4845"/>
                  <a:pt x="5549" y="4845"/>
                </a:cubicBezTo>
                <a:cubicBezTo>
                  <a:pt x="5225" y="4845"/>
                  <a:pt x="4904" y="4706"/>
                  <a:pt x="4668" y="4507"/>
                </a:cubicBezTo>
                <a:cubicBezTo>
                  <a:pt x="4612" y="4455"/>
                  <a:pt x="4612" y="4455"/>
                  <a:pt x="4559" y="4455"/>
                </a:cubicBezTo>
                <a:cubicBezTo>
                  <a:pt x="4530" y="4440"/>
                  <a:pt x="4499" y="4434"/>
                  <a:pt x="4469" y="4434"/>
                </a:cubicBezTo>
                <a:cubicBezTo>
                  <a:pt x="4276" y="4434"/>
                  <a:pt x="4091" y="4702"/>
                  <a:pt x="4234" y="4889"/>
                </a:cubicBezTo>
                <a:cubicBezTo>
                  <a:pt x="4559" y="5324"/>
                  <a:pt x="4559" y="5810"/>
                  <a:pt x="4177" y="6135"/>
                </a:cubicBezTo>
                <a:cubicBezTo>
                  <a:pt x="4019" y="6272"/>
                  <a:pt x="3851" y="6332"/>
                  <a:pt x="3689" y="6332"/>
                </a:cubicBezTo>
                <a:cubicBezTo>
                  <a:pt x="3464" y="6332"/>
                  <a:pt x="3251" y="6216"/>
                  <a:pt x="3092" y="6027"/>
                </a:cubicBezTo>
                <a:lnTo>
                  <a:pt x="3092" y="5975"/>
                </a:lnTo>
                <a:cubicBezTo>
                  <a:pt x="3092" y="5843"/>
                  <a:pt x="2972" y="5771"/>
                  <a:pt x="2854" y="5771"/>
                </a:cubicBezTo>
                <a:cubicBezTo>
                  <a:pt x="2777" y="5771"/>
                  <a:pt x="2700" y="5801"/>
                  <a:pt x="2658" y="5866"/>
                </a:cubicBezTo>
                <a:cubicBezTo>
                  <a:pt x="2388" y="6244"/>
                  <a:pt x="2171" y="6626"/>
                  <a:pt x="1681" y="6626"/>
                </a:cubicBezTo>
                <a:cubicBezTo>
                  <a:pt x="1303" y="6626"/>
                  <a:pt x="1138" y="6461"/>
                  <a:pt x="1138" y="6135"/>
                </a:cubicBezTo>
                <a:cubicBezTo>
                  <a:pt x="1355" y="4672"/>
                  <a:pt x="1789" y="1307"/>
                  <a:pt x="3526" y="1142"/>
                </a:cubicBezTo>
                <a:cubicBezTo>
                  <a:pt x="3559" y="1140"/>
                  <a:pt x="3592" y="1138"/>
                  <a:pt x="3625" y="1138"/>
                </a:cubicBezTo>
                <a:close/>
                <a:moveTo>
                  <a:pt x="10421" y="3747"/>
                </a:moveTo>
                <a:cubicBezTo>
                  <a:pt x="10473" y="4182"/>
                  <a:pt x="10747" y="4564"/>
                  <a:pt x="11233" y="4781"/>
                </a:cubicBezTo>
                <a:cubicBezTo>
                  <a:pt x="11384" y="4830"/>
                  <a:pt x="11545" y="4854"/>
                  <a:pt x="11706" y="4854"/>
                </a:cubicBezTo>
                <a:cubicBezTo>
                  <a:pt x="12069" y="4854"/>
                  <a:pt x="12436" y="4733"/>
                  <a:pt x="12701" y="4507"/>
                </a:cubicBezTo>
                <a:cubicBezTo>
                  <a:pt x="12814" y="4892"/>
                  <a:pt x="13121" y="5113"/>
                  <a:pt x="13483" y="5113"/>
                </a:cubicBezTo>
                <a:cubicBezTo>
                  <a:pt x="13631" y="5113"/>
                  <a:pt x="13789" y="5076"/>
                  <a:pt x="13947" y="4998"/>
                </a:cubicBezTo>
                <a:cubicBezTo>
                  <a:pt x="14255" y="5478"/>
                  <a:pt x="14738" y="5819"/>
                  <a:pt x="15283" y="5819"/>
                </a:cubicBezTo>
                <a:cubicBezTo>
                  <a:pt x="15414" y="5819"/>
                  <a:pt x="15548" y="5800"/>
                  <a:pt x="15683" y="5758"/>
                </a:cubicBezTo>
                <a:cubicBezTo>
                  <a:pt x="15740" y="5975"/>
                  <a:pt x="15740" y="6135"/>
                  <a:pt x="15792" y="6244"/>
                </a:cubicBezTo>
                <a:cubicBezTo>
                  <a:pt x="16174" y="7872"/>
                  <a:pt x="16825" y="9557"/>
                  <a:pt x="16552" y="11294"/>
                </a:cubicBezTo>
                <a:cubicBezTo>
                  <a:pt x="16464" y="11799"/>
                  <a:pt x="15278" y="11913"/>
                  <a:pt x="14127" y="11913"/>
                </a:cubicBezTo>
                <a:cubicBezTo>
                  <a:pt x="13183" y="11913"/>
                  <a:pt x="12263" y="11836"/>
                  <a:pt x="11993" y="11836"/>
                </a:cubicBezTo>
                <a:cubicBezTo>
                  <a:pt x="10638" y="11836"/>
                  <a:pt x="9336" y="11836"/>
                  <a:pt x="8033" y="11888"/>
                </a:cubicBezTo>
                <a:cubicBezTo>
                  <a:pt x="7816" y="11020"/>
                  <a:pt x="8519" y="10208"/>
                  <a:pt x="8736" y="9340"/>
                </a:cubicBezTo>
                <a:cubicBezTo>
                  <a:pt x="8901" y="8741"/>
                  <a:pt x="8845" y="8146"/>
                  <a:pt x="8793" y="7494"/>
                </a:cubicBezTo>
                <a:cubicBezTo>
                  <a:pt x="8901" y="7494"/>
                  <a:pt x="8953" y="7438"/>
                  <a:pt x="9010" y="7386"/>
                </a:cubicBezTo>
                <a:cubicBezTo>
                  <a:pt x="9605" y="6570"/>
                  <a:pt x="9930" y="5106"/>
                  <a:pt x="10421" y="3747"/>
                </a:cubicBezTo>
                <a:close/>
                <a:moveTo>
                  <a:pt x="7759" y="5866"/>
                </a:moveTo>
                <a:lnTo>
                  <a:pt x="7759" y="5866"/>
                </a:lnTo>
                <a:cubicBezTo>
                  <a:pt x="7977" y="6244"/>
                  <a:pt x="8194" y="6626"/>
                  <a:pt x="8359" y="7060"/>
                </a:cubicBezTo>
                <a:cubicBezTo>
                  <a:pt x="8302" y="8198"/>
                  <a:pt x="8519" y="9175"/>
                  <a:pt x="7924" y="10260"/>
                </a:cubicBezTo>
                <a:cubicBezTo>
                  <a:pt x="7599" y="10912"/>
                  <a:pt x="7434" y="11294"/>
                  <a:pt x="7707" y="11888"/>
                </a:cubicBezTo>
                <a:cubicBezTo>
                  <a:pt x="6783" y="11945"/>
                  <a:pt x="5806" y="11945"/>
                  <a:pt x="4885" y="11997"/>
                </a:cubicBezTo>
                <a:cubicBezTo>
                  <a:pt x="4777" y="10477"/>
                  <a:pt x="6565" y="10425"/>
                  <a:pt x="7325" y="9392"/>
                </a:cubicBezTo>
                <a:cubicBezTo>
                  <a:pt x="8085" y="8363"/>
                  <a:pt x="6565" y="6570"/>
                  <a:pt x="7759" y="5866"/>
                </a:cubicBezTo>
                <a:close/>
                <a:moveTo>
                  <a:pt x="7056" y="4616"/>
                </a:moveTo>
                <a:cubicBezTo>
                  <a:pt x="7273" y="4998"/>
                  <a:pt x="7490" y="5324"/>
                  <a:pt x="7651" y="5701"/>
                </a:cubicBezTo>
                <a:cubicBezTo>
                  <a:pt x="5806" y="5810"/>
                  <a:pt x="7599" y="8363"/>
                  <a:pt x="6783" y="9231"/>
                </a:cubicBezTo>
                <a:cubicBezTo>
                  <a:pt x="5971" y="10043"/>
                  <a:pt x="3800" y="10534"/>
                  <a:pt x="4394" y="12053"/>
                </a:cubicBezTo>
                <a:cubicBezTo>
                  <a:pt x="3148" y="12106"/>
                  <a:pt x="1898" y="12271"/>
                  <a:pt x="652" y="12431"/>
                </a:cubicBezTo>
                <a:cubicBezTo>
                  <a:pt x="704" y="10586"/>
                  <a:pt x="812" y="8688"/>
                  <a:pt x="1029" y="6843"/>
                </a:cubicBezTo>
                <a:cubicBezTo>
                  <a:pt x="1138" y="6952"/>
                  <a:pt x="1303" y="7060"/>
                  <a:pt x="1464" y="7060"/>
                </a:cubicBezTo>
                <a:cubicBezTo>
                  <a:pt x="1543" y="7076"/>
                  <a:pt x="1625" y="7084"/>
                  <a:pt x="1708" y="7084"/>
                </a:cubicBezTo>
                <a:cubicBezTo>
                  <a:pt x="2190" y="7084"/>
                  <a:pt x="2698" y="6824"/>
                  <a:pt x="2931" y="6409"/>
                </a:cubicBezTo>
                <a:cubicBezTo>
                  <a:pt x="3092" y="6570"/>
                  <a:pt x="3257" y="6678"/>
                  <a:pt x="3474" y="6787"/>
                </a:cubicBezTo>
                <a:cubicBezTo>
                  <a:pt x="3561" y="6816"/>
                  <a:pt x="3652" y="6829"/>
                  <a:pt x="3744" y="6829"/>
                </a:cubicBezTo>
                <a:cubicBezTo>
                  <a:pt x="3995" y="6829"/>
                  <a:pt x="4251" y="6729"/>
                  <a:pt x="4451" y="6570"/>
                </a:cubicBezTo>
                <a:cubicBezTo>
                  <a:pt x="4937" y="6244"/>
                  <a:pt x="5102" y="5701"/>
                  <a:pt x="4994" y="5159"/>
                </a:cubicBezTo>
                <a:lnTo>
                  <a:pt x="4994" y="5159"/>
                </a:lnTo>
                <a:cubicBezTo>
                  <a:pt x="5196" y="5283"/>
                  <a:pt x="5431" y="5343"/>
                  <a:pt x="5673" y="5343"/>
                </a:cubicBezTo>
                <a:cubicBezTo>
                  <a:pt x="5753" y="5343"/>
                  <a:pt x="5834" y="5336"/>
                  <a:pt x="5914" y="5324"/>
                </a:cubicBezTo>
                <a:cubicBezTo>
                  <a:pt x="6296" y="5267"/>
                  <a:pt x="6839" y="4998"/>
                  <a:pt x="7056" y="4616"/>
                </a:cubicBezTo>
                <a:close/>
                <a:moveTo>
                  <a:pt x="12844" y="1"/>
                </a:moveTo>
                <a:cubicBezTo>
                  <a:pt x="10444" y="1"/>
                  <a:pt x="9590" y="4651"/>
                  <a:pt x="8736" y="6678"/>
                </a:cubicBezTo>
                <a:cubicBezTo>
                  <a:pt x="7977" y="5324"/>
                  <a:pt x="7273" y="3912"/>
                  <a:pt x="6296" y="2662"/>
                </a:cubicBezTo>
                <a:cubicBezTo>
                  <a:pt x="5749" y="1868"/>
                  <a:pt x="4704" y="621"/>
                  <a:pt x="3617" y="621"/>
                </a:cubicBezTo>
                <a:cubicBezTo>
                  <a:pt x="3515" y="621"/>
                  <a:pt x="3412" y="632"/>
                  <a:pt x="3309" y="656"/>
                </a:cubicBezTo>
                <a:cubicBezTo>
                  <a:pt x="1572" y="1034"/>
                  <a:pt x="1029" y="3530"/>
                  <a:pt x="704" y="4941"/>
                </a:cubicBezTo>
                <a:cubicBezTo>
                  <a:pt x="53" y="7494"/>
                  <a:pt x="0" y="10152"/>
                  <a:pt x="218" y="12757"/>
                </a:cubicBezTo>
                <a:cubicBezTo>
                  <a:pt x="218" y="12865"/>
                  <a:pt x="326" y="12922"/>
                  <a:pt x="378" y="12974"/>
                </a:cubicBezTo>
                <a:cubicBezTo>
                  <a:pt x="435" y="13030"/>
                  <a:pt x="543" y="13082"/>
                  <a:pt x="652" y="13082"/>
                </a:cubicBezTo>
                <a:cubicBezTo>
                  <a:pt x="5536" y="12431"/>
                  <a:pt x="10530" y="12488"/>
                  <a:pt x="15466" y="12431"/>
                </a:cubicBezTo>
                <a:cubicBezTo>
                  <a:pt x="18723" y="12379"/>
                  <a:pt x="16717" y="7438"/>
                  <a:pt x="16335" y="5649"/>
                </a:cubicBezTo>
                <a:cubicBezTo>
                  <a:pt x="15957" y="3964"/>
                  <a:pt x="15306" y="57"/>
                  <a:pt x="12970" y="5"/>
                </a:cubicBezTo>
                <a:cubicBezTo>
                  <a:pt x="12928" y="2"/>
                  <a:pt x="12886" y="1"/>
                  <a:pt x="12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0A54B-934E-F692-EBE2-63C83B7D7FE0}"/>
              </a:ext>
            </a:extLst>
          </p:cNvPr>
          <p:cNvSpPr txBox="1"/>
          <p:nvPr/>
        </p:nvSpPr>
        <p:spPr>
          <a:xfrm>
            <a:off x="942751" y="3223748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Une radio à piles, une lampe de poche, de l’eau potable, des médicaments, des couvertures.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55EEDE-24FE-1760-3823-2A8CCBAAC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51" y="617931"/>
            <a:ext cx="6944650" cy="233515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6A4618E-DFA8-AC21-778D-7885BE87782D}"/>
              </a:ext>
            </a:extLst>
          </p:cNvPr>
          <p:cNvSpPr txBox="1"/>
          <p:nvPr/>
        </p:nvSpPr>
        <p:spPr>
          <a:xfrm>
            <a:off x="974121" y="3648299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Il faut se mettre près d’un mur ou sous des meubles solides.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EAC4EE-F9D5-818E-1ECB-C37394CE1258}"/>
              </a:ext>
            </a:extLst>
          </p:cNvPr>
          <p:cNvSpPr txBox="1"/>
          <p:nvPr/>
        </p:nvSpPr>
        <p:spPr>
          <a:xfrm>
            <a:off x="942751" y="4086976"/>
            <a:ext cx="8001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solidFill>
                  <a:srgbClr val="FF0000"/>
                </a:solidFill>
              </a:rPr>
              <a:t>Il ne faut pas rester sous des fils électriques ou sous des constructions qui peuvent s’effondrer.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25BB967-9C5E-2A5E-E4C6-AEDD7C8A1622}"/>
              </a:ext>
            </a:extLst>
          </p:cNvPr>
          <p:cNvSpPr txBox="1"/>
          <p:nvPr/>
        </p:nvSpPr>
        <p:spPr>
          <a:xfrm>
            <a:off x="883330" y="4459835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On peut écouter les consignes sur la radio locale.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4126B7D-4822-D7B7-B703-CEFDD213078F}"/>
              </a:ext>
            </a:extLst>
          </p:cNvPr>
          <p:cNvSpPr txBox="1"/>
          <p:nvPr/>
        </p:nvSpPr>
        <p:spPr>
          <a:xfrm>
            <a:off x="942751" y="4888503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Il peut y avoir un risque de tsunami.</a:t>
            </a:r>
          </a:p>
        </p:txBody>
      </p:sp>
    </p:spTree>
    <p:extLst>
      <p:ext uri="{BB962C8B-B14F-4D97-AF65-F5344CB8AC3E}">
        <p14:creationId xmlns:p14="http://schemas.microsoft.com/office/powerpoint/2010/main" val="33429725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50"/>
          <p:cNvSpPr/>
          <p:nvPr/>
        </p:nvSpPr>
        <p:spPr>
          <a:xfrm rot="10800000">
            <a:off x="-3" y="1780921"/>
            <a:ext cx="984475" cy="165779"/>
          </a:xfrm>
          <a:custGeom>
            <a:avLst/>
            <a:gdLst/>
            <a:ahLst/>
            <a:cxnLst/>
            <a:rect l="l" t="t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84E1E5-3566-2C45-E603-BBE175D38F16}"/>
              </a:ext>
            </a:extLst>
          </p:cNvPr>
          <p:cNvSpPr/>
          <p:nvPr/>
        </p:nvSpPr>
        <p:spPr>
          <a:xfrm>
            <a:off x="265237" y="580224"/>
            <a:ext cx="8613525" cy="402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5</a:t>
            </a:r>
            <a:r>
              <a:rPr lang="fr-FR" sz="1800" kern="1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se prot</a:t>
            </a:r>
            <a:r>
              <a:rPr lang="fr-FR" sz="1800" kern="1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ger des s</a:t>
            </a:r>
            <a:r>
              <a:rPr lang="fr-FR" sz="1800" kern="1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ismes</a:t>
            </a:r>
            <a:endParaRPr lang="fr-FR" sz="11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19D754-5E5C-8C33-595F-C7657C481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7" y="982814"/>
            <a:ext cx="8613525" cy="38500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454197-7E05-0EDC-BB14-47E1EBFF5B72}"/>
              </a:ext>
            </a:extLst>
          </p:cNvPr>
          <p:cNvSpPr txBox="1"/>
          <p:nvPr/>
        </p:nvSpPr>
        <p:spPr>
          <a:xfrm>
            <a:off x="265236" y="864157"/>
            <a:ext cx="86135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solidFill>
                  <a:srgbClr val="FF0000"/>
                </a:solidFill>
              </a:rPr>
              <a:t>Les scientifiques observent et étudient les volcans et les séismes. En utilisant différents </a:t>
            </a:r>
            <a:r>
              <a:rPr lang="fr-FR" sz="2400" b="1" u="sng" dirty="0">
                <a:solidFill>
                  <a:srgbClr val="FF0000"/>
                </a:solidFill>
              </a:rPr>
              <a:t>instruments de mesures</a:t>
            </a:r>
            <a:r>
              <a:rPr lang="fr-FR" sz="2400" dirty="0">
                <a:solidFill>
                  <a:srgbClr val="FF0000"/>
                </a:solidFill>
              </a:rPr>
              <a:t>, ils arrivent à </a:t>
            </a:r>
            <a:r>
              <a:rPr lang="fr-FR" sz="2400" b="1" u="sng" dirty="0">
                <a:solidFill>
                  <a:srgbClr val="FF0000"/>
                </a:solidFill>
              </a:rPr>
              <a:t>prévenir les populations en danger</a:t>
            </a:r>
            <a:r>
              <a:rPr lang="fr-FR" sz="2400" dirty="0">
                <a:solidFill>
                  <a:srgbClr val="FF0000"/>
                </a:solidFill>
              </a:rPr>
              <a:t>.</a:t>
            </a:r>
          </a:p>
          <a:p>
            <a:pPr algn="just"/>
            <a:endParaRPr lang="fr-FR" sz="2400" dirty="0">
              <a:solidFill>
                <a:srgbClr val="FF0000"/>
              </a:solidFill>
            </a:endParaRPr>
          </a:p>
          <a:p>
            <a:pPr algn="just"/>
            <a:r>
              <a:rPr lang="fr-FR" sz="2400" b="1" dirty="0">
                <a:solidFill>
                  <a:srgbClr val="FF0000"/>
                </a:solidFill>
              </a:rPr>
              <a:t>Le sismographe </a:t>
            </a:r>
            <a:r>
              <a:rPr lang="fr-FR" sz="2400" dirty="0">
                <a:solidFill>
                  <a:srgbClr val="FF0000"/>
                </a:solidFill>
              </a:rPr>
              <a:t>permet d’enregistrer les tremblements du sol, </a:t>
            </a:r>
            <a:r>
              <a:rPr lang="fr-FR" sz="2400" b="1" u="sng" dirty="0">
                <a:solidFill>
                  <a:srgbClr val="FF0000"/>
                </a:solidFill>
              </a:rPr>
              <a:t>l’échelle de Richter </a:t>
            </a:r>
            <a:r>
              <a:rPr lang="fr-FR" sz="2400" dirty="0">
                <a:solidFill>
                  <a:srgbClr val="FF0000"/>
                </a:solidFill>
              </a:rPr>
              <a:t>permet de mesurer la magnitude d’un séisme.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l About Volcanoes Minitheme by Slidesgo">
  <a:themeElements>
    <a:clrScheme name="Simple Light">
      <a:dk1>
        <a:srgbClr val="093261"/>
      </a:dk1>
      <a:lt1>
        <a:srgbClr val="61D1F1"/>
      </a:lt1>
      <a:dk2>
        <a:srgbClr val="BAF0FF"/>
      </a:dk2>
      <a:lt2>
        <a:srgbClr val="42A6B7"/>
      </a:lt2>
      <a:accent1>
        <a:srgbClr val="4A8BBA"/>
      </a:accent1>
      <a:accent2>
        <a:srgbClr val="008857"/>
      </a:accent2>
      <a:accent3>
        <a:srgbClr val="4FA787"/>
      </a:accent3>
      <a:accent4>
        <a:srgbClr val="8ECE74"/>
      </a:accent4>
      <a:accent5>
        <a:srgbClr val="FD9961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14535</TotalTime>
  <Words>2107</Words>
  <Application>Microsoft Office PowerPoint</Application>
  <PresentationFormat>Affichage à l'écran (16:9)</PresentationFormat>
  <Paragraphs>372</Paragraphs>
  <Slides>64</Slides>
  <Notes>63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72" baseType="lpstr">
      <vt:lpstr>Arial</vt:lpstr>
      <vt:lpstr>Cambria</vt:lpstr>
      <vt:lpstr>Concert One</vt:lpstr>
      <vt:lpstr>Bebas Neue</vt:lpstr>
      <vt:lpstr>a Atos</vt:lpstr>
      <vt:lpstr>Albert Sans Medium</vt:lpstr>
      <vt:lpstr>Albert Sans</vt:lpstr>
      <vt:lpstr>All About Volcanoes Minitheme by Slidesgo</vt:lpstr>
      <vt:lpstr>Volcans et séismes </vt:lpstr>
      <vt:lpstr>L’intérieur d’un volcan</vt:lpstr>
      <vt:lpstr>Vesuve</vt:lpstr>
      <vt:lpstr>Pompei, 79 ap,JC</vt:lpstr>
      <vt:lpstr>Présentation PowerPoint</vt:lpstr>
      <vt:lpstr>Recueil de représentations</vt:lpstr>
      <vt:lpstr>L’intérieur d’un volcan</vt:lpstr>
      <vt:lpstr>L’intérieur d’un volcan</vt:lpstr>
      <vt:lpstr>Présentation PowerPoint</vt:lpstr>
      <vt:lpstr>L’intérieur d’un volcan</vt:lpstr>
      <vt:lpstr>L’intérieur d’un volcan</vt:lpstr>
      <vt:lpstr>L’intérieur d’un volcan</vt:lpstr>
      <vt:lpstr>L’intérieur d’un volcan</vt:lpstr>
      <vt:lpstr>L’intérieur d’un volcan</vt:lpstr>
      <vt:lpstr>L’intérieur d’un volcan</vt:lpstr>
      <vt:lpstr>L’intérieur d’un volcan</vt:lpstr>
      <vt:lpstr>Les types de volcans</vt:lpstr>
      <vt:lpstr>Recueil de représentations</vt:lpstr>
      <vt:lpstr>Les types de volcans</vt:lpstr>
      <vt:lpstr>Les types de volcans</vt:lpstr>
      <vt:lpstr>Les types de volcans</vt:lpstr>
      <vt:lpstr>Les types de volcans</vt:lpstr>
      <vt:lpstr>Les types de volcans</vt:lpstr>
      <vt:lpstr>Les types de volcans</vt:lpstr>
      <vt:lpstr>Les types de volcans</vt:lpstr>
      <vt:lpstr>Les types de volcan</vt:lpstr>
      <vt:lpstr>Où se situent les volcans</vt:lpstr>
      <vt:lpstr>Où sont les volcans?</vt:lpstr>
      <vt:lpstr>Où sont les volcans?</vt:lpstr>
      <vt:lpstr>Recueil de représentations</vt:lpstr>
      <vt:lpstr>Qu’est-ce qu’un séisme ?</vt:lpstr>
      <vt:lpstr>Qu’est-ce qu’un séisme ?</vt:lpstr>
      <vt:lpstr>Carte des volcans et séismes dans le monde</vt:lpstr>
      <vt:lpstr>Formation de séismes</vt:lpstr>
      <vt:lpstr>This is a table</vt:lpstr>
      <vt:lpstr>Les conséquences des séismes</vt:lpstr>
      <vt:lpstr>Recueil de représentations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Les dangers des séismes</vt:lpstr>
      <vt:lpstr>Présentation PowerPoint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Se protéger des séismes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Volcans et séismes </dc:title>
  <cp:lastModifiedBy>Solène Ezingeard</cp:lastModifiedBy>
  <cp:revision>18</cp:revision>
  <dcterms:modified xsi:type="dcterms:W3CDTF">2023-06-15T13:33:50Z</dcterms:modified>
</cp:coreProperties>
</file>