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4" r:id="rId3"/>
    <p:sldId id="269" r:id="rId4"/>
    <p:sldId id="273" r:id="rId5"/>
    <p:sldId id="265" r:id="rId6"/>
    <p:sldId id="268" r:id="rId7"/>
    <p:sldId id="272" r:id="rId8"/>
    <p:sldId id="267" r:id="rId9"/>
    <p:sldId id="274" r:id="rId10"/>
    <p:sldId id="271" r:id="rId11"/>
  </p:sldIdLst>
  <p:sldSz cx="12192000" cy="6858000"/>
  <p:notesSz cx="10020300" cy="68881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5851" y="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D8DCBB9-9C89-4F78-ABC6-57E9C6A44B4A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0425"/>
            <a:ext cx="4133850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002031" y="3314929"/>
            <a:ext cx="8016239" cy="2712214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5851" y="6542560"/>
            <a:ext cx="4342131" cy="34560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B229847-7270-43E0-AA3A-530A8C2FEC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6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07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989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180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302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73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553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760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294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839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0425"/>
            <a:ext cx="4133850" cy="2325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0AE9-7A9B-4634-8C63-AF033F06947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42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9019B5-ADE3-930C-37CC-F0B6983EE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544234-D80D-E98D-58D8-8820CC7EE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734536-D818-8EA9-B186-E867A3F0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D47359-D743-6CE0-C6DB-5FDE0656F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CF3B38-332D-A837-C02E-3707493C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716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184C94-2115-57A2-2410-3416C3DF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74FB8F-2AD9-4441-9071-CB4FFBEDE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F77BA3-9C5C-D8E2-9467-1423C466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E1634C-85E3-97F7-807B-521B34DF9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3A14D3-BD4E-555B-02F4-3B217814C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040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845747-467A-4500-8CB6-44169D53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A79703-AC05-474D-A166-9F0702949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FC5219-B544-DC29-3F13-EA5071004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6F69C1-D503-F500-5B4C-A62363A6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EAB5AE-47C4-8462-89DA-A90517AC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74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C813AB-F5B2-8415-80F9-ACB100722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09FA17-A848-2356-0AA5-0302326E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AFD406-5FCA-7CFF-26E4-480064FA9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673766-4322-AE6B-0B43-DB1327D7E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4FDA86-8C93-FA7C-8D81-82C6C5960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869969-F01D-D95C-1C2E-CFAB77C0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369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97B65-8D56-D367-384F-36B2C37CC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9FB6D3-6F8F-D580-7F2F-28D8BA48D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37A9EF-2D8C-E5CD-9DA2-C406D6FFE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502EA3-3BE5-524F-FA88-1BE8FBF194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221040D-7942-EFA2-AC9E-32D4EDEF4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1906944-C671-7279-F760-90C3C1969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2239E6-953E-94D4-B664-4BFD8F1A7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E970E73-1987-3EE0-811F-9545670E4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43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73D564-AAAA-6971-F003-C94825CA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AFCE02-6205-2CC7-BD03-409DC4EB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208652-6B88-D744-3B72-0AC2DEE3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B23B4E-396C-FC3C-9F04-F566A8143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7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A4C6B82-53FD-3F62-7376-B83872EE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AD03BD-85E6-BB17-EE6B-160E08915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AA5540-5258-7B49-C7DA-875B11AE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44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41271-2B66-0079-D994-EAF84D235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438218-A43D-232D-976C-64E4CC3D0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C2ACF6-DFDF-F217-4F48-1490D38A6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6D47DF-DE9D-886D-97D9-78C054944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CE8F95-9CEE-2D51-20F4-550768FD7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E766-B05A-F418-0CD7-73E83296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40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5F448-8760-3CB9-5724-6085486B8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836259E-888A-5F41-5729-D171C3FB4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20C568-9DB9-17F4-865E-32CE4A21F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C4C514-7A00-DCE8-E446-1BD19049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D876C6-1C37-A854-5AB8-3B469DAD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9E0573-89D8-945C-C2FE-48E8312BE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3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540ACA-C7C2-FBC8-2C9F-5371D55FF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ACB2AE6-0136-08DD-FB45-F8EB3372B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CD1A49-FCE9-C97D-1D3E-77F6D1C6C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5F3B9B-8C85-B15E-9C5C-D8A56918B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564886-242B-EFC4-E58A-8DF91C00D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74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D3455A-8DBB-62A9-8408-FB74EBE0F6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F0D99A-DCAC-792F-DBC9-39D3D84EF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22E74-3E89-9153-5B72-2E9EEE98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4AA82A-52E9-D99D-1642-5CEBB2881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5AEDB1-9550-1523-CFB3-5A78D9F57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56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1260EA0-20E2-D356-0444-573F0F1B3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34E572-23BC-063C-C611-2F291A007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AF9A44-4BB0-71EA-8B6C-26F8705BE7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9FF07-18BA-48D3-A6DE-EB80699FB7D8}" type="datetimeFigureOut">
              <a:rPr lang="fr-FR" smtClean="0"/>
              <a:t>21/08/2023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0DC2EF-74BF-2110-9D18-2A547FC57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DB5C36-390D-3F69-6C3D-E2C660806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68181-2023-4016-8F4D-EE22F9D61B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11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 rot="5400000">
            <a:off x="2784575" y="-2158570"/>
            <a:ext cx="6413033" cy="11175140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sp>
        <p:nvSpPr>
          <p:cNvPr id="14" name="Rectangle 13"/>
          <p:cNvSpPr/>
          <p:nvPr/>
        </p:nvSpPr>
        <p:spPr>
          <a:xfrm rot="5400000">
            <a:off x="6841632" y="2181247"/>
            <a:ext cx="4170009" cy="2574043"/>
          </a:xfrm>
          <a:prstGeom prst="rect">
            <a:avLst/>
          </a:prstGeom>
          <a:noFill/>
        </p:spPr>
        <p:txBody>
          <a:bodyPr wrap="square" lIns="84969" tIns="42484" rIns="84969" bIns="4248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575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Super Hero Docall" panose="020B0603050302020204" pitchFamily="34" charset="2"/>
              </a:rPr>
              <a:t>Ma Pensine</a:t>
            </a:r>
          </a:p>
          <a:p>
            <a:pPr algn="ctr"/>
            <a:endParaRPr lang="fr-FR" sz="3346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Super Hero Docall" panose="020B0603050302020204" pitchFamily="34" charset="2"/>
            </a:endParaRPr>
          </a:p>
          <a:p>
            <a:pPr algn="ctr"/>
            <a:r>
              <a:rPr lang="fr-FR" sz="4461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Super Hero Docall" panose="020B0603050302020204" pitchFamily="34" charset="2"/>
              </a:rPr>
              <a:t>CM</a:t>
            </a:r>
          </a:p>
        </p:txBody>
      </p:sp>
      <p:pic>
        <p:nvPicPr>
          <p:cNvPr id="7170" name="Picture 2" descr="Fanarts Harry Potter : l'art au service de la magie | L'artboratoire">
            <a:extLst>
              <a:ext uri="{FF2B5EF4-FFF2-40B4-BE49-F238E27FC236}">
                <a16:creationId xmlns:a16="http://schemas.microsoft.com/office/drawing/2014/main" id="{54DA2289-9A94-6C77-7544-892032AFC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31034" y="1088599"/>
            <a:ext cx="5243577" cy="524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794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4">
            <a:extLst>
              <a:ext uri="{FF2B5EF4-FFF2-40B4-BE49-F238E27FC236}">
                <a16:creationId xmlns:a16="http://schemas.microsoft.com/office/drawing/2014/main" id="{46FD236F-1CB0-12B8-AA19-8CD1E9CAB2A5}"/>
              </a:ext>
            </a:extLst>
          </p:cNvPr>
          <p:cNvSpPr/>
          <p:nvPr/>
        </p:nvSpPr>
        <p:spPr>
          <a:xfrm rot="16200000">
            <a:off x="2784575" y="-2158570"/>
            <a:ext cx="6413033" cy="11175140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998E7F-CE57-0EBA-188F-B7731ECABBC6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7967" y="4011526"/>
            <a:ext cx="10315815" cy="205216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6285EC-4DBE-A235-CFE1-C352AC950AC3}"/>
              </a:ext>
            </a:extLst>
          </p:cNvPr>
          <p:cNvSpPr txBox="1"/>
          <p:nvPr/>
        </p:nvSpPr>
        <p:spPr>
          <a:xfrm rot="5400000">
            <a:off x="5698478" y="1488510"/>
            <a:ext cx="585225" cy="434928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603" dirty="0">
                <a:latin typeface="Super Hero Docall" panose="020B0603050302020204" pitchFamily="34" charset="2"/>
              </a:rPr>
              <a:t>L alphabet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7A2021-86D1-2245-8948-30C4AA118752}"/>
              </a:ext>
            </a:extLst>
          </p:cNvPr>
          <p:cNvSpPr txBox="1"/>
          <p:nvPr/>
        </p:nvSpPr>
        <p:spPr>
          <a:xfrm rot="10800000">
            <a:off x="10140799" y="670274"/>
            <a:ext cx="985783" cy="230110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603" dirty="0">
                <a:latin typeface="Super Hero Docall" panose="020B0603050302020204" pitchFamily="34" charset="2"/>
              </a:rPr>
              <a:t>ECRIRE LES NOMBRES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88B163-A925-5D5B-3EBB-3F9ED7459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6946481" y="128938"/>
            <a:ext cx="2442356" cy="36312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7DAE33-8626-235E-FEB5-96F041E1C5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3198312" y="93619"/>
            <a:ext cx="2445822" cy="369840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60F0CC7-D8B8-497B-7604-B26AAA38D68F}"/>
              </a:ext>
            </a:extLst>
          </p:cNvPr>
          <p:cNvSpPr txBox="1"/>
          <p:nvPr/>
        </p:nvSpPr>
        <p:spPr>
          <a:xfrm rot="5400000">
            <a:off x="1530876" y="1852691"/>
            <a:ext cx="1549589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1" dirty="0"/>
              <a:t>1000 : mille</a:t>
            </a:r>
          </a:p>
        </p:txBody>
      </p:sp>
    </p:spTree>
    <p:extLst>
      <p:ext uri="{BB962C8B-B14F-4D97-AF65-F5344CB8AC3E}">
        <p14:creationId xmlns:p14="http://schemas.microsoft.com/office/powerpoint/2010/main" val="3787391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CEE971A3-424E-67DC-16C5-3CEA52F6536D}"/>
              </a:ext>
            </a:extLst>
          </p:cNvPr>
          <p:cNvSpPr/>
          <p:nvPr/>
        </p:nvSpPr>
        <p:spPr>
          <a:xfrm rot="16200000">
            <a:off x="2784575" y="-2158570"/>
            <a:ext cx="6413033" cy="11175140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5122" name="Picture 2" descr="Guide pour se corriger : le code champions - Classe et Grimaces">
            <a:extLst>
              <a:ext uri="{FF2B5EF4-FFF2-40B4-BE49-F238E27FC236}">
                <a16:creationId xmlns:a16="http://schemas.microsoft.com/office/drawing/2014/main" id="{461C19AA-2172-04A2-EDCC-21647D620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34971" y="-962812"/>
            <a:ext cx="6169268" cy="887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5D40F0-7678-EC85-F712-84EFBEC5BF67}"/>
              </a:ext>
            </a:extLst>
          </p:cNvPr>
          <p:cNvSpPr txBox="1"/>
          <p:nvPr/>
        </p:nvSpPr>
        <p:spPr>
          <a:xfrm>
            <a:off x="2452892" y="6373907"/>
            <a:ext cx="60950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https://www.classeetgrimaces.fr/guide-pour-se-corriger-le-code-champions/</a:t>
            </a:r>
          </a:p>
        </p:txBody>
      </p:sp>
    </p:spTree>
    <p:extLst>
      <p:ext uri="{BB962C8B-B14F-4D97-AF65-F5344CB8AC3E}">
        <p14:creationId xmlns:p14="http://schemas.microsoft.com/office/powerpoint/2010/main" val="1539981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CEE971A3-424E-67DC-16C5-3CEA52F6536D}"/>
              </a:ext>
            </a:extLst>
          </p:cNvPr>
          <p:cNvSpPr/>
          <p:nvPr/>
        </p:nvSpPr>
        <p:spPr>
          <a:xfrm rot="16200000">
            <a:off x="2784575" y="-2158570"/>
            <a:ext cx="6413033" cy="11175140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B5FE9C-E194-7046-30F0-7ECAC0A4F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0597" y="3885747"/>
            <a:ext cx="3081054" cy="21347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16C449-9DF9-6D0A-2F56-3B49E9153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26918" y="799781"/>
            <a:ext cx="3383001" cy="22909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37841F-6F76-5F09-78F0-D7E15C6EC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446713" y="3944402"/>
            <a:ext cx="2969577" cy="21191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2427A-F5CB-EBC4-773E-921FDF594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330024" y="779579"/>
            <a:ext cx="3224514" cy="22208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6A987D-4EF0-0076-89BA-AA6430458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821248" y="793213"/>
            <a:ext cx="3471840" cy="23929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FF1E9B-460D-7DD7-BA51-1C96B0BFD0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8608143" y="3992771"/>
            <a:ext cx="2969577" cy="20224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D101ED-1F3A-CFCE-1D32-A081A2349F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5988004" y="4033167"/>
            <a:ext cx="3015271" cy="208086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ACFEB7-38C1-41DE-CDB7-5D1972FCCA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8514096" y="989307"/>
            <a:ext cx="3055368" cy="1960263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E3DACB3-F12C-D197-0678-7563D1411EAD}"/>
              </a:ext>
            </a:extLst>
          </p:cNvPr>
          <p:cNvCxnSpPr>
            <a:cxnSpLocks/>
          </p:cNvCxnSpPr>
          <p:nvPr/>
        </p:nvCxnSpPr>
        <p:spPr>
          <a:xfrm>
            <a:off x="403521" y="3625377"/>
            <a:ext cx="1117514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1EDFE31-1159-2016-E7E2-1AB55B779675}"/>
              </a:ext>
            </a:extLst>
          </p:cNvPr>
          <p:cNvCxnSpPr>
            <a:cxnSpLocks/>
          </p:cNvCxnSpPr>
          <p:nvPr/>
        </p:nvCxnSpPr>
        <p:spPr>
          <a:xfrm>
            <a:off x="8901131" y="222483"/>
            <a:ext cx="0" cy="641303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9102B82-AFD7-7851-A579-6FFBFB612FA8}"/>
              </a:ext>
            </a:extLst>
          </p:cNvPr>
          <p:cNvCxnSpPr>
            <a:cxnSpLocks/>
          </p:cNvCxnSpPr>
          <p:nvPr/>
        </p:nvCxnSpPr>
        <p:spPr>
          <a:xfrm>
            <a:off x="6103620" y="277727"/>
            <a:ext cx="0" cy="635875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328C1A7-DDA5-1988-FF2C-987577B85A95}"/>
              </a:ext>
            </a:extLst>
          </p:cNvPr>
          <p:cNvCxnSpPr>
            <a:cxnSpLocks/>
          </p:cNvCxnSpPr>
          <p:nvPr/>
        </p:nvCxnSpPr>
        <p:spPr>
          <a:xfrm>
            <a:off x="3614845" y="222483"/>
            <a:ext cx="0" cy="641303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730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5325BC44-FD8E-35B5-9098-48ADC9AE2260}"/>
              </a:ext>
            </a:extLst>
          </p:cNvPr>
          <p:cNvSpPr/>
          <p:nvPr/>
        </p:nvSpPr>
        <p:spPr>
          <a:xfrm rot="16200000">
            <a:off x="2784575" y="-2158570"/>
            <a:ext cx="6413033" cy="11175140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751AFDD-CC03-4677-F807-F48CC4F20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93062" y="-821605"/>
            <a:ext cx="6075920" cy="84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5CF768C-ECB7-0036-6AB9-905597C1149D}"/>
              </a:ext>
            </a:extLst>
          </p:cNvPr>
          <p:cNvSpPr txBox="1"/>
          <p:nvPr/>
        </p:nvSpPr>
        <p:spPr>
          <a:xfrm>
            <a:off x="1725103" y="6603639"/>
            <a:ext cx="60950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https://creeretcooperer.blogspot.com/2017/09/les-natures-des-mots.html</a:t>
            </a:r>
          </a:p>
        </p:txBody>
      </p:sp>
    </p:spTree>
    <p:extLst>
      <p:ext uri="{BB962C8B-B14F-4D97-AF65-F5344CB8AC3E}">
        <p14:creationId xmlns:p14="http://schemas.microsoft.com/office/powerpoint/2010/main" val="2059758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6309D7BC-B230-A140-0B5C-7EEDA3163B26}"/>
              </a:ext>
            </a:extLst>
          </p:cNvPr>
          <p:cNvSpPr/>
          <p:nvPr/>
        </p:nvSpPr>
        <p:spPr>
          <a:xfrm rot="16200000">
            <a:off x="2908186" y="-2461307"/>
            <a:ext cx="6413033" cy="11780617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077E86-1CFD-164F-290F-1D4945D54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521077" y="-1351473"/>
            <a:ext cx="6342004" cy="94899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D652C4-43BB-06B9-51E8-0CBB75772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898000" y="2618880"/>
            <a:ext cx="4070003" cy="16202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5BAC47-FE63-E4BA-3018-DA13F62EB05B}"/>
              </a:ext>
            </a:extLst>
          </p:cNvPr>
          <p:cNvSpPr txBox="1"/>
          <p:nvPr/>
        </p:nvSpPr>
        <p:spPr>
          <a:xfrm>
            <a:off x="1137001" y="6384559"/>
            <a:ext cx="60950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dirty="0"/>
              <a:t>https://linstantenfantin.com/wp-content/uploads/2020/04/sous-main-maths-CM2-1.pdf</a:t>
            </a:r>
          </a:p>
        </p:txBody>
      </p:sp>
    </p:spTree>
    <p:extLst>
      <p:ext uri="{BB962C8B-B14F-4D97-AF65-F5344CB8AC3E}">
        <p14:creationId xmlns:p14="http://schemas.microsoft.com/office/powerpoint/2010/main" val="2468661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FD8C7B06-4814-E024-8759-8D432923472A}"/>
              </a:ext>
            </a:extLst>
          </p:cNvPr>
          <p:cNvSpPr/>
          <p:nvPr/>
        </p:nvSpPr>
        <p:spPr>
          <a:xfrm rot="16200000">
            <a:off x="2872008" y="-2425130"/>
            <a:ext cx="6485390" cy="11780617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19217C-E467-51D1-A4C0-38CE80651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85" y="736858"/>
            <a:ext cx="8838628" cy="58986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6547E4-359C-BF95-95E5-47BD3481B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416" y="277074"/>
            <a:ext cx="8906897" cy="216189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E7A4A31-53FE-C7D4-A512-395A131DF134}"/>
              </a:ext>
            </a:extLst>
          </p:cNvPr>
          <p:cNvCxnSpPr/>
          <p:nvPr/>
        </p:nvCxnSpPr>
        <p:spPr>
          <a:xfrm>
            <a:off x="224394" y="2438970"/>
            <a:ext cx="11780618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5A30955-E20D-3748-8DC8-76189FC83A4D}"/>
              </a:ext>
            </a:extLst>
          </p:cNvPr>
          <p:cNvCxnSpPr/>
          <p:nvPr/>
        </p:nvCxnSpPr>
        <p:spPr>
          <a:xfrm>
            <a:off x="171555" y="4581099"/>
            <a:ext cx="11780618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9B622F6-FB64-909B-A39A-E87426D3F605}"/>
              </a:ext>
            </a:extLst>
          </p:cNvPr>
          <p:cNvSpPr txBox="1"/>
          <p:nvPr/>
        </p:nvSpPr>
        <p:spPr>
          <a:xfrm>
            <a:off x="1608416" y="6689864"/>
            <a:ext cx="60950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dirty="0"/>
              <a:t>https://linstantenfantin.com/wp-content/uploads/2020/04/sous-main-maths-CM2-1.pdf</a:t>
            </a:r>
          </a:p>
        </p:txBody>
      </p:sp>
    </p:spTree>
    <p:extLst>
      <p:ext uri="{BB962C8B-B14F-4D97-AF65-F5344CB8AC3E}">
        <p14:creationId xmlns:p14="http://schemas.microsoft.com/office/powerpoint/2010/main" val="1139413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02B78788-1006-A6C7-6170-90FD5E7B3B4F}"/>
              </a:ext>
            </a:extLst>
          </p:cNvPr>
          <p:cNvSpPr/>
          <p:nvPr/>
        </p:nvSpPr>
        <p:spPr>
          <a:xfrm rot="16200000">
            <a:off x="2880136" y="-2365941"/>
            <a:ext cx="6413033" cy="11780617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4098" name="Picture 2" descr="Tableaux de multiplication 1-10 image 1">
            <a:extLst>
              <a:ext uri="{FF2B5EF4-FFF2-40B4-BE49-F238E27FC236}">
                <a16:creationId xmlns:a16="http://schemas.microsoft.com/office/drawing/2014/main" id="{C79C36DB-C128-D606-86E2-C22CAC757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56347" y="-499944"/>
            <a:ext cx="6216948" cy="804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28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4F586C2-7224-E65C-4741-C5D9143F31BD}"/>
              </a:ext>
            </a:extLst>
          </p:cNvPr>
          <p:cNvSpPr/>
          <p:nvPr/>
        </p:nvSpPr>
        <p:spPr>
          <a:xfrm rot="16200000">
            <a:off x="2880136" y="-2365941"/>
            <a:ext cx="6413033" cy="11780617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06203F-1C0B-55BF-F48C-2637B7B5B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236" y="424801"/>
            <a:ext cx="9863393" cy="619913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FD0E5A-02F0-48BD-B8B7-BFEDDAA23144}"/>
              </a:ext>
            </a:extLst>
          </p:cNvPr>
          <p:cNvSpPr txBox="1"/>
          <p:nvPr/>
        </p:nvSpPr>
        <p:spPr>
          <a:xfrm>
            <a:off x="1625055" y="6540150"/>
            <a:ext cx="60950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dirty="0"/>
              <a:t>https://linstantenfantin.com/wp-content/uploads/2020/04/sous-main-maths-CM2-1.pdf</a:t>
            </a:r>
          </a:p>
        </p:txBody>
      </p:sp>
    </p:spTree>
    <p:extLst>
      <p:ext uri="{BB962C8B-B14F-4D97-AF65-F5344CB8AC3E}">
        <p14:creationId xmlns:p14="http://schemas.microsoft.com/office/powerpoint/2010/main" val="913179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30DE16F5-EFFE-FB59-BD2A-26CA1BF53A1F}"/>
              </a:ext>
            </a:extLst>
          </p:cNvPr>
          <p:cNvSpPr/>
          <p:nvPr/>
        </p:nvSpPr>
        <p:spPr>
          <a:xfrm rot="16200000">
            <a:off x="2880136" y="-2365941"/>
            <a:ext cx="6413033" cy="11780617"/>
          </a:xfrm>
          <a:prstGeom prst="round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73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D02B5D-4D64-2290-1800-469B1D11A789}"/>
              </a:ext>
            </a:extLst>
          </p:cNvPr>
          <p:cNvSpPr txBox="1"/>
          <p:nvPr/>
        </p:nvSpPr>
        <p:spPr>
          <a:xfrm rot="16200000">
            <a:off x="10260808" y="2912928"/>
            <a:ext cx="2475749" cy="349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73" dirty="0"/>
              <a:t>1 </a:t>
            </a:r>
            <a:r>
              <a:rPr lang="fr-FR" sz="1673" dirty="0" err="1"/>
              <a:t>gallion</a:t>
            </a:r>
            <a:r>
              <a:rPr lang="fr-FR" sz="1673" dirty="0"/>
              <a:t> = 10 </a:t>
            </a:r>
            <a:r>
              <a:rPr lang="fr-FR" sz="1673" dirty="0" err="1"/>
              <a:t>Mornilles</a:t>
            </a:r>
            <a:endParaRPr lang="fr-FR" sz="1673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836E62-0B73-01EA-B6B8-1A5BB59AB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09" y="420312"/>
            <a:ext cx="10379819" cy="61198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35440F-8ACF-12D0-ABC7-2C051FBB7999}"/>
              </a:ext>
            </a:extLst>
          </p:cNvPr>
          <p:cNvSpPr txBox="1"/>
          <p:nvPr/>
        </p:nvSpPr>
        <p:spPr>
          <a:xfrm>
            <a:off x="3574856" y="6472503"/>
            <a:ext cx="60950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https://latroussebleue.com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63566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</TotalTime>
  <Words>99</Words>
  <Application>Microsoft Office PowerPoint</Application>
  <PresentationFormat>Grand écran</PresentationFormat>
  <Paragraphs>23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Super Hero Docall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Solene  Ezingeard</cp:lastModifiedBy>
  <cp:revision>4</cp:revision>
  <cp:lastPrinted>2022-08-22T16:42:08Z</cp:lastPrinted>
  <dcterms:created xsi:type="dcterms:W3CDTF">2022-08-22T15:34:31Z</dcterms:created>
  <dcterms:modified xsi:type="dcterms:W3CDTF">2023-08-21T08:26:35Z</dcterms:modified>
</cp:coreProperties>
</file>