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53"/>
  </p:notesMasterIdLst>
  <p:sldIdLst>
    <p:sldId id="256" r:id="rId2"/>
    <p:sldId id="265" r:id="rId3"/>
    <p:sldId id="267" r:id="rId4"/>
    <p:sldId id="261" r:id="rId5"/>
    <p:sldId id="357" r:id="rId6"/>
    <p:sldId id="257" r:id="rId7"/>
    <p:sldId id="269" r:id="rId8"/>
    <p:sldId id="271" r:id="rId9"/>
    <p:sldId id="270" r:id="rId10"/>
    <p:sldId id="272" r:id="rId11"/>
    <p:sldId id="323" r:id="rId12"/>
    <p:sldId id="370" r:id="rId13"/>
    <p:sldId id="376" r:id="rId14"/>
    <p:sldId id="273" r:id="rId15"/>
    <p:sldId id="277" r:id="rId16"/>
    <p:sldId id="278" r:id="rId17"/>
    <p:sldId id="279" r:id="rId18"/>
    <p:sldId id="358" r:id="rId19"/>
    <p:sldId id="280" r:id="rId20"/>
    <p:sldId id="281" r:id="rId21"/>
    <p:sldId id="365" r:id="rId22"/>
    <p:sldId id="368" r:id="rId23"/>
    <p:sldId id="284" r:id="rId24"/>
    <p:sldId id="332" r:id="rId25"/>
    <p:sldId id="371" r:id="rId26"/>
    <p:sldId id="335" r:id="rId27"/>
    <p:sldId id="293" r:id="rId28"/>
    <p:sldId id="294" r:id="rId29"/>
    <p:sldId id="295" r:id="rId30"/>
    <p:sldId id="359" r:id="rId31"/>
    <p:sldId id="296" r:id="rId32"/>
    <p:sldId id="297" r:id="rId33"/>
    <p:sldId id="366" r:id="rId34"/>
    <p:sldId id="379" r:id="rId35"/>
    <p:sldId id="300" r:id="rId36"/>
    <p:sldId id="373" r:id="rId37"/>
    <p:sldId id="372" r:id="rId38"/>
    <p:sldId id="375" r:id="rId39"/>
    <p:sldId id="343" r:id="rId40"/>
    <p:sldId id="309" r:id="rId41"/>
    <p:sldId id="363" r:id="rId42"/>
    <p:sldId id="318" r:id="rId43"/>
    <p:sldId id="360" r:id="rId44"/>
    <p:sldId id="319" r:id="rId45"/>
    <p:sldId id="314" r:id="rId46"/>
    <p:sldId id="378" r:id="rId47"/>
    <p:sldId id="380" r:id="rId48"/>
    <p:sldId id="329" r:id="rId49"/>
    <p:sldId id="333" r:id="rId50"/>
    <p:sldId id="374" r:id="rId51"/>
    <p:sldId id="377" r:id="rId52"/>
  </p:sldIdLst>
  <p:sldSz cx="12192000" cy="6858000"/>
  <p:notesSz cx="6858000" cy="9144000"/>
  <p:embeddedFontLst>
    <p:embeddedFont>
      <p:font typeface="Henny Penny" panose="020B0604020202020204" charset="0"/>
      <p:regular r:id="rId54"/>
    </p:embeddedFont>
    <p:embeddedFont>
      <p:font typeface="Karma" panose="020B0604020202020204" charset="0"/>
      <p:regular r:id="rId55"/>
      <p:bold r:id="rId5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0CE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17" autoAdjust="0"/>
    <p:restoredTop sz="94660"/>
  </p:normalViewPr>
  <p:slideViewPr>
    <p:cSldViewPr snapToGrid="0">
      <p:cViewPr>
        <p:scale>
          <a:sx n="86" d="100"/>
          <a:sy n="86" d="100"/>
        </p:scale>
        <p:origin x="342" y="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2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3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269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65a5c374d8_0_5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65a5c374d8_0_5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7d9b7f7fe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7d9b7f7fe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65a5c374d8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65a5c374d8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65a5c374d8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65a5c374d8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479007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65a5c374d8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65a5c374d8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7d9b7f7fe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7d9b7f7fe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0123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65a5c374d8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65a5c374d8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54153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65a5c374d8_0_5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65a5c374d8_0_5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082356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7d9b7f7fe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7d9b7f7fe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69482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65a5c374d8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65a5c374d8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8 647 / 96 456 / 60 645 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57938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>
          <a:extLst>
            <a:ext uri="{FF2B5EF4-FFF2-40B4-BE49-F238E27FC236}">
              <a16:creationId xmlns:a16="http://schemas.microsoft.com/office/drawing/2014/main" id="{48D5CDA4-BDE1-F945-C5D7-54DBB979F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65a5c374d8_0_148:notes">
            <a:extLst>
              <a:ext uri="{FF2B5EF4-FFF2-40B4-BE49-F238E27FC236}">
                <a16:creationId xmlns:a16="http://schemas.microsoft.com/office/drawing/2014/main" id="{B0E1CAEC-4128-2E7C-6BC1-C95523796D6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65a5c374d8_0_148:notes">
            <a:extLst>
              <a:ext uri="{FF2B5EF4-FFF2-40B4-BE49-F238E27FC236}">
                <a16:creationId xmlns:a16="http://schemas.microsoft.com/office/drawing/2014/main" id="{E02997B6-B451-B116-7A13-6DC1CF33222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8 647 / 96 456 / 60 645 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084834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>
          <a:extLst>
            <a:ext uri="{FF2B5EF4-FFF2-40B4-BE49-F238E27FC236}">
              <a16:creationId xmlns:a16="http://schemas.microsoft.com/office/drawing/2014/main" id="{EFFE02D6-61BF-E8BF-AA3D-0666BCB35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65a5c374d8_0_148:notes">
            <a:extLst>
              <a:ext uri="{FF2B5EF4-FFF2-40B4-BE49-F238E27FC236}">
                <a16:creationId xmlns:a16="http://schemas.microsoft.com/office/drawing/2014/main" id="{477AF178-756C-99BF-994C-205079DBA95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65a5c374d8_0_148:notes">
            <a:extLst>
              <a:ext uri="{FF2B5EF4-FFF2-40B4-BE49-F238E27FC236}">
                <a16:creationId xmlns:a16="http://schemas.microsoft.com/office/drawing/2014/main" id="{ED65FA4E-380F-032F-3C7C-2ECFB88FE6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8 647 / 96 456 / 60 645 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404387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65a5c374d8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65a5c374d8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8 647 / 96 456 / 60 645 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642611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65a5c374d8_0_5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65a5c374d8_0_5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43551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7d9b7f7fe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7d9b7f7fe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2838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65a5c374d8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65a5c374d8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994632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65a5c374d8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65a5c374d8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807266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65a5c374d8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65a5c374d8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12085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7d9b7f7fe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7d9b7f7fe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1036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>
          <a:extLst>
            <a:ext uri="{FF2B5EF4-FFF2-40B4-BE49-F238E27FC236}">
              <a16:creationId xmlns:a16="http://schemas.microsoft.com/office/drawing/2014/main" id="{EBA4AF4E-0BF3-9D89-601A-BE397909A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65a5c374d8_0_148:notes">
            <a:extLst>
              <a:ext uri="{FF2B5EF4-FFF2-40B4-BE49-F238E27FC236}">
                <a16:creationId xmlns:a16="http://schemas.microsoft.com/office/drawing/2014/main" id="{75CF9A63-1188-5C1A-DBC7-E74C0641C3B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65a5c374d8_0_148:notes">
            <a:extLst>
              <a:ext uri="{FF2B5EF4-FFF2-40B4-BE49-F238E27FC236}">
                <a16:creationId xmlns:a16="http://schemas.microsoft.com/office/drawing/2014/main" id="{751D81D2-8630-136C-8600-BC32F41BA1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14033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>
          <a:extLst>
            <a:ext uri="{FF2B5EF4-FFF2-40B4-BE49-F238E27FC236}">
              <a16:creationId xmlns:a16="http://schemas.microsoft.com/office/drawing/2014/main" id="{4826A9E2-FF43-0F60-F80C-5FF8EB772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65a5c374d8_0_517:notes">
            <a:extLst>
              <a:ext uri="{FF2B5EF4-FFF2-40B4-BE49-F238E27FC236}">
                <a16:creationId xmlns:a16="http://schemas.microsoft.com/office/drawing/2014/main" id="{1BEE62E1-C719-08D8-8CC7-D12CC625A8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65a5c374d8_0_517:notes">
            <a:extLst>
              <a:ext uri="{FF2B5EF4-FFF2-40B4-BE49-F238E27FC236}">
                <a16:creationId xmlns:a16="http://schemas.microsoft.com/office/drawing/2014/main" id="{E1BCD266-166B-AA96-48C1-56E833FD7EE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31934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7d9b7f7fe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7d9b7f7fe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97204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65a5c374d8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65a5c374d8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7 685 / 53 678 / 345 904 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325545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>
          <a:extLst>
            <a:ext uri="{FF2B5EF4-FFF2-40B4-BE49-F238E27FC236}">
              <a16:creationId xmlns:a16="http://schemas.microsoft.com/office/drawing/2014/main" id="{28E1D530-9F8E-E5A9-958C-923AB799B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65a5c374d8_0_148:notes">
            <a:extLst>
              <a:ext uri="{FF2B5EF4-FFF2-40B4-BE49-F238E27FC236}">
                <a16:creationId xmlns:a16="http://schemas.microsoft.com/office/drawing/2014/main" id="{EF5B6892-D0B5-2609-2D1D-7EA6D150C1F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65a5c374d8_0_148:notes">
            <a:extLst>
              <a:ext uri="{FF2B5EF4-FFF2-40B4-BE49-F238E27FC236}">
                <a16:creationId xmlns:a16="http://schemas.microsoft.com/office/drawing/2014/main" id="{FD8B2DDE-B76B-7420-12A3-EB4B439994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8 647 / 96 456 / 60 645 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738883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65a5c374d8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65a5c374d8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8 647 / 96 456 / 60 645 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991822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65a5c374d8_0_5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65a5c374d8_0_5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4141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7d9b7f7fe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7d9b7f7fe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680797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65a5c374d8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65a5c374d8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896459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65a5c374d8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65a5c374d8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2295397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65a5c374d8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65a5c374d8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941117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7d9b7f7fe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7d9b7f7fe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783314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>
          <a:extLst>
            <a:ext uri="{FF2B5EF4-FFF2-40B4-BE49-F238E27FC236}">
              <a16:creationId xmlns:a16="http://schemas.microsoft.com/office/drawing/2014/main" id="{CB489449-445E-A454-81DD-485801EE1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65a5c374d8_0_148:notes">
            <a:extLst>
              <a:ext uri="{FF2B5EF4-FFF2-40B4-BE49-F238E27FC236}">
                <a16:creationId xmlns:a16="http://schemas.microsoft.com/office/drawing/2014/main" id="{66AA3271-A15C-5616-4651-881EB5B43C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65a5c374d8_0_148:notes">
            <a:extLst>
              <a:ext uri="{FF2B5EF4-FFF2-40B4-BE49-F238E27FC236}">
                <a16:creationId xmlns:a16="http://schemas.microsoft.com/office/drawing/2014/main" id="{94309F2E-94D0-3868-DB2C-859CE80862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224012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>
          <a:extLst>
            <a:ext uri="{FF2B5EF4-FFF2-40B4-BE49-F238E27FC236}">
              <a16:creationId xmlns:a16="http://schemas.microsoft.com/office/drawing/2014/main" id="{4D670F6D-AEB0-8414-F1B5-2FB1ADDAB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65a5c374d8_0_517:notes">
            <a:extLst>
              <a:ext uri="{FF2B5EF4-FFF2-40B4-BE49-F238E27FC236}">
                <a16:creationId xmlns:a16="http://schemas.microsoft.com/office/drawing/2014/main" id="{E465A3D0-284E-5984-E660-AEDFC97B95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65a5c374d8_0_517:notes">
            <a:extLst>
              <a:ext uri="{FF2B5EF4-FFF2-40B4-BE49-F238E27FC236}">
                <a16:creationId xmlns:a16="http://schemas.microsoft.com/office/drawing/2014/main" id="{EACB02F0-24FE-5C61-D691-1035BD3DBB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92705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7d9b7f7fe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7d9b7f7fe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947867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>
          <a:extLst>
            <a:ext uri="{FF2B5EF4-FFF2-40B4-BE49-F238E27FC236}">
              <a16:creationId xmlns:a16="http://schemas.microsoft.com/office/drawing/2014/main" id="{5B86BBB7-35E7-AF70-14F5-828888CD1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65a5c374d8_0_148:notes">
            <a:extLst>
              <a:ext uri="{FF2B5EF4-FFF2-40B4-BE49-F238E27FC236}">
                <a16:creationId xmlns:a16="http://schemas.microsoft.com/office/drawing/2014/main" id="{6750B005-6DC1-628C-8230-508D9950B7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65a5c374d8_0_148:notes">
            <a:extLst>
              <a:ext uri="{FF2B5EF4-FFF2-40B4-BE49-F238E27FC236}">
                <a16:creationId xmlns:a16="http://schemas.microsoft.com/office/drawing/2014/main" id="{DA861C99-1DCA-1E09-10B1-2B6B951D9A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7 685 / 53 678 / 345 904 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8810405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>
          <a:extLst>
            <a:ext uri="{FF2B5EF4-FFF2-40B4-BE49-F238E27FC236}">
              <a16:creationId xmlns:a16="http://schemas.microsoft.com/office/drawing/2014/main" id="{FA5B66D9-FF4E-BA7E-42A2-75073B974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65a5c374d8_0_148:notes">
            <a:extLst>
              <a:ext uri="{FF2B5EF4-FFF2-40B4-BE49-F238E27FC236}">
                <a16:creationId xmlns:a16="http://schemas.microsoft.com/office/drawing/2014/main" id="{BCE42D21-8535-8A86-2E60-0A52A135B0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65a5c374d8_0_148:notes">
            <a:extLst>
              <a:ext uri="{FF2B5EF4-FFF2-40B4-BE49-F238E27FC236}">
                <a16:creationId xmlns:a16="http://schemas.microsoft.com/office/drawing/2014/main" id="{9C89B0E3-CE8D-96AA-B087-97320B7906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8 647 / 96 456 / 60 645 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3871781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>
          <a:extLst>
            <a:ext uri="{FF2B5EF4-FFF2-40B4-BE49-F238E27FC236}">
              <a16:creationId xmlns:a16="http://schemas.microsoft.com/office/drawing/2014/main" id="{14C63A3F-F448-C8DA-B34E-351EDC5B7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65a5c374d8_0_148:notes">
            <a:extLst>
              <a:ext uri="{FF2B5EF4-FFF2-40B4-BE49-F238E27FC236}">
                <a16:creationId xmlns:a16="http://schemas.microsoft.com/office/drawing/2014/main" id="{0524896F-115D-C50E-7AE9-94BBC8F6CE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65a5c374d8_0_148:notes">
            <a:extLst>
              <a:ext uri="{FF2B5EF4-FFF2-40B4-BE49-F238E27FC236}">
                <a16:creationId xmlns:a16="http://schemas.microsoft.com/office/drawing/2014/main" id="{8438AD9C-59A0-612C-9F3B-26B84634AB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8 647 / 96 456 / 60 645 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1508607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7d9b7f7fe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7d9b7f7fe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710032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65a5c374d8_0_5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65a5c374d8_0_5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161522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7d9b7f7fe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7d9b7f7fe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73792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65a5c374d8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65a5c374d8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0103718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65a5c374d8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65a5c374d8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5916162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65a5c374d8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65a5c374d8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510286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7d9b7f7fe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7d9b7f7fe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58366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>
          <a:extLst>
            <a:ext uri="{FF2B5EF4-FFF2-40B4-BE49-F238E27FC236}">
              <a16:creationId xmlns:a16="http://schemas.microsoft.com/office/drawing/2014/main" id="{70862B1C-12F1-7959-9833-A2A6EC908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65a5c374d8_0_148:notes">
            <a:extLst>
              <a:ext uri="{FF2B5EF4-FFF2-40B4-BE49-F238E27FC236}">
                <a16:creationId xmlns:a16="http://schemas.microsoft.com/office/drawing/2014/main" id="{9166688D-7A79-DA18-AF5C-59DADD635C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65a5c374d8_0_148:notes">
            <a:extLst>
              <a:ext uri="{FF2B5EF4-FFF2-40B4-BE49-F238E27FC236}">
                <a16:creationId xmlns:a16="http://schemas.microsoft.com/office/drawing/2014/main" id="{5AB712F6-562D-886A-DE8B-023517AEA3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042687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>
          <a:extLst>
            <a:ext uri="{FF2B5EF4-FFF2-40B4-BE49-F238E27FC236}">
              <a16:creationId xmlns:a16="http://schemas.microsoft.com/office/drawing/2014/main" id="{DA53BC97-4B24-A0C9-1C07-D4B86BBC2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65a5c374d8_0_517:notes">
            <a:extLst>
              <a:ext uri="{FF2B5EF4-FFF2-40B4-BE49-F238E27FC236}">
                <a16:creationId xmlns:a16="http://schemas.microsoft.com/office/drawing/2014/main" id="{258C9B2D-51CC-1A8E-52D6-7536E239B5C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65a5c374d8_0_517:notes">
            <a:extLst>
              <a:ext uri="{FF2B5EF4-FFF2-40B4-BE49-F238E27FC236}">
                <a16:creationId xmlns:a16="http://schemas.microsoft.com/office/drawing/2014/main" id="{6F4FAE18-DF79-29CB-DF2A-5DF6C29AB3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0439474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7d9b7f7fe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7d9b7f7fe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460867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65a5c374d8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65a5c374d8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8 647 / 96 456 / 60 645 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3809556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>
          <a:extLst>
            <a:ext uri="{FF2B5EF4-FFF2-40B4-BE49-F238E27FC236}">
              <a16:creationId xmlns:a16="http://schemas.microsoft.com/office/drawing/2014/main" id="{2CA8D311-F7D4-4713-978F-AA929BA05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65a5c374d8_0_148:notes">
            <a:extLst>
              <a:ext uri="{FF2B5EF4-FFF2-40B4-BE49-F238E27FC236}">
                <a16:creationId xmlns:a16="http://schemas.microsoft.com/office/drawing/2014/main" id="{754E1185-C174-94B5-144F-13922DED1A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65a5c374d8_0_148:notes">
            <a:extLst>
              <a:ext uri="{FF2B5EF4-FFF2-40B4-BE49-F238E27FC236}">
                <a16:creationId xmlns:a16="http://schemas.microsoft.com/office/drawing/2014/main" id="{409B1BE0-7D4A-34A8-B506-0119BD7F23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8 647 / 96 456 / 60 645 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9481560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>
          <a:extLst>
            <a:ext uri="{FF2B5EF4-FFF2-40B4-BE49-F238E27FC236}">
              <a16:creationId xmlns:a16="http://schemas.microsoft.com/office/drawing/2014/main" id="{D439ADB6-435F-B452-F1F5-9F9F6FB73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65a5c374d8_0_148:notes">
            <a:extLst>
              <a:ext uri="{FF2B5EF4-FFF2-40B4-BE49-F238E27FC236}">
                <a16:creationId xmlns:a16="http://schemas.microsoft.com/office/drawing/2014/main" id="{AA94630F-CFEE-37FD-08E9-4C53D4CF3A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65a5c374d8_0_148:notes">
            <a:extLst>
              <a:ext uri="{FF2B5EF4-FFF2-40B4-BE49-F238E27FC236}">
                <a16:creationId xmlns:a16="http://schemas.microsoft.com/office/drawing/2014/main" id="{13611D8E-E37B-00D7-E658-EC75F3F2F3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8 647 / 96 456 / 60 645 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47515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17;p2"/>
          <p:cNvGrpSpPr/>
          <p:nvPr/>
        </p:nvGrpSpPr>
        <p:grpSpPr>
          <a:xfrm>
            <a:off x="0" y="4340877"/>
            <a:ext cx="12215538" cy="2520411"/>
            <a:chOff x="0" y="4340877"/>
            <a:chExt cx="12215538" cy="2520411"/>
          </a:xfrm>
        </p:grpSpPr>
        <p:sp>
          <p:nvSpPr>
            <p:cNvPr id="18" name="Google Shape;18;p2"/>
            <p:cNvSpPr/>
            <p:nvPr/>
          </p:nvSpPr>
          <p:spPr>
            <a:xfrm>
              <a:off x="0" y="4402442"/>
              <a:ext cx="12215538" cy="2453909"/>
            </a:xfrm>
            <a:custGeom>
              <a:avLst/>
              <a:gdLst/>
              <a:ahLst/>
              <a:cxnLst/>
              <a:rect l="l" t="t" r="r" b="b"/>
              <a:pathLst>
                <a:path w="12215538" h="2549516" extrusionOk="0">
                  <a:moveTo>
                    <a:pt x="3136815" y="69735"/>
                  </a:moveTo>
                  <a:lnTo>
                    <a:pt x="12215538" y="0"/>
                  </a:lnTo>
                  <a:lnTo>
                    <a:pt x="12192000" y="2549516"/>
                  </a:lnTo>
                  <a:lnTo>
                    <a:pt x="0" y="2549516"/>
                  </a:lnTo>
                  <a:lnTo>
                    <a:pt x="3136815" y="69735"/>
                  </a:lnTo>
                  <a:close/>
                </a:path>
              </a:pathLst>
            </a:custGeom>
            <a:solidFill>
              <a:srgbClr val="DBD7B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9" name="Google Shape;19;p2"/>
            <p:cNvCxnSpPr/>
            <p:nvPr/>
          </p:nvCxnSpPr>
          <p:spPr>
            <a:xfrm flipH="1">
              <a:off x="3869690" y="4444832"/>
              <a:ext cx="1713600" cy="2337600"/>
            </a:xfrm>
            <a:prstGeom prst="straightConnector1">
              <a:avLst/>
            </a:prstGeom>
            <a:noFill/>
            <a:ln w="22225" cap="flat" cmpd="sng">
              <a:solidFill>
                <a:srgbClr val="881B17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0" name="Google Shape;20;p2"/>
            <p:cNvCxnSpPr/>
            <p:nvPr/>
          </p:nvCxnSpPr>
          <p:spPr>
            <a:xfrm flipH="1">
              <a:off x="5953728" y="4360053"/>
              <a:ext cx="961800" cy="2497800"/>
            </a:xfrm>
            <a:prstGeom prst="straightConnector1">
              <a:avLst/>
            </a:prstGeom>
            <a:noFill/>
            <a:ln w="22225" cap="flat" cmpd="sng">
              <a:solidFill>
                <a:srgbClr val="881B17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1" name="Google Shape;21;p2"/>
            <p:cNvCxnSpPr/>
            <p:nvPr/>
          </p:nvCxnSpPr>
          <p:spPr>
            <a:xfrm>
              <a:off x="8211433" y="4340877"/>
              <a:ext cx="226200" cy="2517000"/>
            </a:xfrm>
            <a:prstGeom prst="straightConnector1">
              <a:avLst/>
            </a:prstGeom>
            <a:noFill/>
            <a:ln w="22225" cap="flat" cmpd="sng">
              <a:solidFill>
                <a:srgbClr val="881B17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2" name="Google Shape;22;p2"/>
            <p:cNvCxnSpPr/>
            <p:nvPr/>
          </p:nvCxnSpPr>
          <p:spPr>
            <a:xfrm>
              <a:off x="9640562" y="4360053"/>
              <a:ext cx="1165800" cy="2408100"/>
            </a:xfrm>
            <a:prstGeom prst="straightConnector1">
              <a:avLst/>
            </a:prstGeom>
            <a:noFill/>
            <a:ln w="22225" cap="flat" cmpd="sng">
              <a:solidFill>
                <a:srgbClr val="881B17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3" name="Google Shape;23;p2"/>
            <p:cNvCxnSpPr/>
            <p:nvPr/>
          </p:nvCxnSpPr>
          <p:spPr>
            <a:xfrm flipH="1">
              <a:off x="1568474" y="4420609"/>
              <a:ext cx="2652300" cy="2437500"/>
            </a:xfrm>
            <a:prstGeom prst="straightConnector1">
              <a:avLst/>
            </a:prstGeom>
            <a:noFill/>
            <a:ln w="22225" cap="flat" cmpd="sng">
              <a:solidFill>
                <a:srgbClr val="881B17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4" name="Google Shape;24;p2"/>
            <p:cNvCxnSpPr/>
            <p:nvPr/>
          </p:nvCxnSpPr>
          <p:spPr>
            <a:xfrm rot="10800000">
              <a:off x="1277668" y="5855772"/>
              <a:ext cx="1592700" cy="944700"/>
            </a:xfrm>
            <a:prstGeom prst="straightConnector1">
              <a:avLst/>
            </a:prstGeom>
            <a:noFill/>
            <a:ln w="22225" cap="flat" cmpd="sng">
              <a:solidFill>
                <a:srgbClr val="881B17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5" name="Google Shape;25;p2"/>
            <p:cNvCxnSpPr/>
            <p:nvPr/>
          </p:nvCxnSpPr>
          <p:spPr>
            <a:xfrm rot="10800000">
              <a:off x="2046767" y="5256427"/>
              <a:ext cx="3457800" cy="1550100"/>
            </a:xfrm>
            <a:prstGeom prst="straightConnector1">
              <a:avLst/>
            </a:prstGeom>
            <a:noFill/>
            <a:ln w="22225" cap="flat" cmpd="sng">
              <a:solidFill>
                <a:srgbClr val="881B17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6" name="Google Shape;26;p2"/>
            <p:cNvCxnSpPr/>
            <p:nvPr/>
          </p:nvCxnSpPr>
          <p:spPr>
            <a:xfrm rot="10800000">
              <a:off x="3068064" y="4570083"/>
              <a:ext cx="6790500" cy="2242500"/>
            </a:xfrm>
            <a:prstGeom prst="straightConnector1">
              <a:avLst/>
            </a:prstGeom>
            <a:noFill/>
            <a:ln w="22225" cap="flat" cmpd="sng">
              <a:solidFill>
                <a:srgbClr val="881B17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7" name="Google Shape;27;p2"/>
            <p:cNvCxnSpPr/>
            <p:nvPr/>
          </p:nvCxnSpPr>
          <p:spPr>
            <a:xfrm rot="10800000">
              <a:off x="5135100" y="4444764"/>
              <a:ext cx="7056900" cy="1756200"/>
            </a:xfrm>
            <a:prstGeom prst="straightConnector1">
              <a:avLst/>
            </a:prstGeom>
            <a:noFill/>
            <a:ln w="22225" cap="flat" cmpd="sng">
              <a:solidFill>
                <a:srgbClr val="881B17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8" name="Google Shape;28;p2"/>
            <p:cNvSpPr/>
            <p:nvPr/>
          </p:nvSpPr>
          <p:spPr>
            <a:xfrm>
              <a:off x="0" y="6770193"/>
              <a:ext cx="12192000" cy="87900"/>
            </a:xfrm>
            <a:prstGeom prst="rect">
              <a:avLst/>
            </a:prstGeom>
            <a:solidFill>
              <a:srgbClr val="1F10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 rot="-2272615">
              <a:off x="-348443" y="5553068"/>
              <a:ext cx="3915845" cy="118640"/>
            </a:xfrm>
            <a:prstGeom prst="rect">
              <a:avLst/>
            </a:prstGeom>
            <a:solidFill>
              <a:srgbClr val="1F10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0" name="Google Shape;30;p2"/>
            <p:cNvCxnSpPr/>
            <p:nvPr/>
          </p:nvCxnSpPr>
          <p:spPr>
            <a:xfrm rot="10800000">
              <a:off x="8945100" y="4445893"/>
              <a:ext cx="3246900" cy="441000"/>
            </a:xfrm>
            <a:prstGeom prst="straightConnector1">
              <a:avLst/>
            </a:prstGeom>
            <a:noFill/>
            <a:ln w="22225" cap="flat" cmpd="sng">
              <a:solidFill>
                <a:srgbClr val="881B17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31" name="Google Shape;31;p2"/>
            <p:cNvSpPr/>
            <p:nvPr/>
          </p:nvSpPr>
          <p:spPr>
            <a:xfrm>
              <a:off x="3136816" y="4372165"/>
              <a:ext cx="9072000" cy="121200"/>
            </a:xfrm>
            <a:prstGeom prst="rect">
              <a:avLst/>
            </a:prstGeom>
            <a:solidFill>
              <a:srgbClr val="1F10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" name="Google Shape;32;p2"/>
          <p:cNvSpPr/>
          <p:nvPr/>
        </p:nvSpPr>
        <p:spPr>
          <a:xfrm>
            <a:off x="1235349" y="5764958"/>
            <a:ext cx="4420500" cy="738900"/>
          </a:xfrm>
          <a:prstGeom prst="ellipse">
            <a:avLst/>
          </a:prstGeom>
          <a:solidFill>
            <a:srgbClr val="262626">
              <a:alpha val="505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2"/>
          <p:cNvSpPr/>
          <p:nvPr/>
        </p:nvSpPr>
        <p:spPr>
          <a:xfrm rot="10800000">
            <a:off x="4784909" y="-2"/>
            <a:ext cx="7429666" cy="6665952"/>
          </a:xfrm>
          <a:custGeom>
            <a:avLst/>
            <a:gdLst/>
            <a:ahLst/>
            <a:cxnLst/>
            <a:rect l="l" t="t" r="r" b="b"/>
            <a:pathLst>
              <a:path w="4936655" h="6665952" extrusionOk="0">
                <a:moveTo>
                  <a:pt x="3626362" y="6665952"/>
                </a:moveTo>
                <a:lnTo>
                  <a:pt x="14588" y="6665615"/>
                </a:lnTo>
                <a:cubicBezTo>
                  <a:pt x="8439" y="4526504"/>
                  <a:pt x="6149" y="2139111"/>
                  <a:pt x="0" y="0"/>
                </a:cubicBezTo>
                <a:cubicBezTo>
                  <a:pt x="2119969" y="2750478"/>
                  <a:pt x="4533875" y="259808"/>
                  <a:pt x="4339566" y="3641745"/>
                </a:cubicBezTo>
                <a:cubicBezTo>
                  <a:pt x="4269638" y="4858840"/>
                  <a:pt x="6124551" y="6208400"/>
                  <a:pt x="3626362" y="6665952"/>
                </a:cubicBezTo>
                <a:close/>
              </a:path>
            </a:pathLst>
          </a:custGeom>
          <a:solidFill>
            <a:srgbClr val="4C0C0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2"/>
          <p:cNvSpPr/>
          <p:nvPr/>
        </p:nvSpPr>
        <p:spPr>
          <a:xfrm rot="3218761">
            <a:off x="5202491" y="2774052"/>
            <a:ext cx="60528" cy="2179025"/>
          </a:xfrm>
          <a:custGeom>
            <a:avLst/>
            <a:gdLst/>
            <a:ahLst/>
            <a:cxnLst/>
            <a:rect l="l" t="t" r="r" b="b"/>
            <a:pathLst>
              <a:path w="60556" h="2180027" extrusionOk="0">
                <a:moveTo>
                  <a:pt x="0" y="6056"/>
                </a:moveTo>
                <a:lnTo>
                  <a:pt x="18166" y="0"/>
                </a:lnTo>
                <a:lnTo>
                  <a:pt x="60556" y="2180027"/>
                </a:lnTo>
                <a:lnTo>
                  <a:pt x="0" y="2180027"/>
                </a:lnTo>
                <a:lnTo>
                  <a:pt x="0" y="6056"/>
                </a:lnTo>
                <a:close/>
              </a:path>
            </a:pathLst>
          </a:custGeom>
          <a:solidFill>
            <a:srgbClr val="29211E"/>
          </a:solidFill>
          <a:ln w="12700" cap="flat" cmpd="sng">
            <a:solidFill>
              <a:srgbClr val="29211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6091965" y="3118649"/>
            <a:ext cx="72000" cy="720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200000" sy="200000" algn="ctr" rotWithShape="0">
              <a:srgbClr val="FFFFFF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2"/>
          <p:cNvSpPr/>
          <p:nvPr/>
        </p:nvSpPr>
        <p:spPr>
          <a:xfrm rot="8290131" flipH="1">
            <a:off x="2946413" y="1622223"/>
            <a:ext cx="1466728" cy="1394146"/>
          </a:xfrm>
          <a:custGeom>
            <a:avLst/>
            <a:gdLst/>
            <a:ahLst/>
            <a:cxnLst/>
            <a:rect l="l" t="t" r="r" b="b"/>
            <a:pathLst>
              <a:path w="1433284" h="1348402" extrusionOk="0">
                <a:moveTo>
                  <a:pt x="1014256" y="581316"/>
                </a:moveTo>
                <a:lnTo>
                  <a:pt x="1012799" y="580451"/>
                </a:lnTo>
                <a:lnTo>
                  <a:pt x="1014190" y="580479"/>
                </a:lnTo>
                <a:close/>
                <a:moveTo>
                  <a:pt x="1216279" y="1137349"/>
                </a:moveTo>
                <a:cubicBezTo>
                  <a:pt x="1240201" y="1105315"/>
                  <a:pt x="1200627" y="1032950"/>
                  <a:pt x="1123744" y="957248"/>
                </a:cubicBezTo>
                <a:lnTo>
                  <a:pt x="1123221" y="956803"/>
                </a:lnTo>
                <a:lnTo>
                  <a:pt x="1151886" y="966678"/>
                </a:lnTo>
                <a:cubicBezTo>
                  <a:pt x="1244838" y="992485"/>
                  <a:pt x="1322343" y="995220"/>
                  <a:pt x="1354126" y="972594"/>
                </a:cubicBezTo>
                <a:cubicBezTo>
                  <a:pt x="1360179" y="968284"/>
                  <a:pt x="1364574" y="963054"/>
                  <a:pt x="1367100" y="956889"/>
                </a:cubicBezTo>
                <a:cubicBezTo>
                  <a:pt x="1377208" y="932226"/>
                  <a:pt x="1355511" y="897256"/>
                  <a:pt x="1312262" y="860655"/>
                </a:cubicBezTo>
                <a:lnTo>
                  <a:pt x="1253213" y="819906"/>
                </a:lnTo>
                <a:lnTo>
                  <a:pt x="1312020" y="814425"/>
                </a:lnTo>
                <a:cubicBezTo>
                  <a:pt x="1364540" y="805385"/>
                  <a:pt x="1403100" y="789552"/>
                  <a:pt x="1418925" y="768911"/>
                </a:cubicBezTo>
                <a:cubicBezTo>
                  <a:pt x="1423447" y="763013"/>
                  <a:pt x="1426112" y="756723"/>
                  <a:pt x="1426716" y="750087"/>
                </a:cubicBezTo>
                <a:cubicBezTo>
                  <a:pt x="1429136" y="723543"/>
                  <a:pt x="1398127" y="696486"/>
                  <a:pt x="1346037" y="674200"/>
                </a:cubicBezTo>
                <a:lnTo>
                  <a:pt x="1305457" y="661379"/>
                </a:lnTo>
                <a:lnTo>
                  <a:pt x="1380788" y="602769"/>
                </a:lnTo>
                <a:cubicBezTo>
                  <a:pt x="1421874" y="563757"/>
                  <a:pt x="1441538" y="527606"/>
                  <a:pt x="1430038" y="503559"/>
                </a:cubicBezTo>
                <a:cubicBezTo>
                  <a:pt x="1418539" y="479514"/>
                  <a:pt x="1378053" y="472127"/>
                  <a:pt x="1321894" y="479623"/>
                </a:cubicBezTo>
                <a:lnTo>
                  <a:pt x="1269502" y="491943"/>
                </a:lnTo>
                <a:lnTo>
                  <a:pt x="1319161" y="455584"/>
                </a:lnTo>
                <a:cubicBezTo>
                  <a:pt x="1350908" y="426921"/>
                  <a:pt x="1366389" y="399544"/>
                  <a:pt x="1358079" y="380249"/>
                </a:cubicBezTo>
                <a:cubicBezTo>
                  <a:pt x="1349769" y="360955"/>
                  <a:pt x="1319240" y="353394"/>
                  <a:pt x="1276601" y="356768"/>
                </a:cubicBezTo>
                <a:lnTo>
                  <a:pt x="1248604" y="361902"/>
                </a:lnTo>
                <a:lnTo>
                  <a:pt x="1257933" y="320123"/>
                </a:lnTo>
                <a:cubicBezTo>
                  <a:pt x="1257750" y="300173"/>
                  <a:pt x="1252485" y="281798"/>
                  <a:pt x="1241582" y="266290"/>
                </a:cubicBezTo>
                <a:cubicBezTo>
                  <a:pt x="1219776" y="235274"/>
                  <a:pt x="1179544" y="221600"/>
                  <a:pt x="1132125" y="224565"/>
                </a:cubicBezTo>
                <a:lnTo>
                  <a:pt x="1078242" y="236645"/>
                </a:lnTo>
                <a:lnTo>
                  <a:pt x="1094764" y="197925"/>
                </a:lnTo>
                <a:cubicBezTo>
                  <a:pt x="1106799" y="155084"/>
                  <a:pt x="1103489" y="119504"/>
                  <a:pt x="1081982" y="101342"/>
                </a:cubicBezTo>
                <a:cubicBezTo>
                  <a:pt x="1060476" y="83180"/>
                  <a:pt x="1024845" y="85874"/>
                  <a:pt x="984623" y="104911"/>
                </a:cubicBezTo>
                <a:lnTo>
                  <a:pt x="945348" y="130170"/>
                </a:lnTo>
                <a:lnTo>
                  <a:pt x="954826" y="84487"/>
                </a:lnTo>
                <a:cubicBezTo>
                  <a:pt x="959189" y="41936"/>
                  <a:pt x="952339" y="11241"/>
                  <a:pt x="933242" y="2485"/>
                </a:cubicBezTo>
                <a:cubicBezTo>
                  <a:pt x="895048" y="-15026"/>
                  <a:pt x="822329" y="61851"/>
                  <a:pt x="770820" y="174197"/>
                </a:cubicBezTo>
                <a:cubicBezTo>
                  <a:pt x="719310" y="286542"/>
                  <a:pt x="708516" y="391813"/>
                  <a:pt x="746710" y="409324"/>
                </a:cubicBezTo>
                <a:cubicBezTo>
                  <a:pt x="751484" y="411513"/>
                  <a:pt x="756798" y="412227"/>
                  <a:pt x="762542" y="411582"/>
                </a:cubicBezTo>
                <a:lnTo>
                  <a:pt x="775161" y="407538"/>
                </a:lnTo>
                <a:lnTo>
                  <a:pt x="780451" y="426556"/>
                </a:lnTo>
                <a:cubicBezTo>
                  <a:pt x="783598" y="433115"/>
                  <a:pt x="787838" y="438744"/>
                  <a:pt x="793214" y="443285"/>
                </a:cubicBezTo>
                <a:cubicBezTo>
                  <a:pt x="803967" y="452365"/>
                  <a:pt x="818252" y="456233"/>
                  <a:pt x="834875" y="455449"/>
                </a:cubicBezTo>
                <a:lnTo>
                  <a:pt x="864168" y="447175"/>
                </a:lnTo>
                <a:lnTo>
                  <a:pt x="859100" y="469868"/>
                </a:lnTo>
                <a:cubicBezTo>
                  <a:pt x="859285" y="489818"/>
                  <a:pt x="864549" y="508194"/>
                  <a:pt x="875452" y="523702"/>
                </a:cubicBezTo>
                <a:cubicBezTo>
                  <a:pt x="886355" y="539210"/>
                  <a:pt x="901865" y="550382"/>
                  <a:pt x="920576" y="557308"/>
                </a:cubicBezTo>
                <a:lnTo>
                  <a:pt x="950147" y="561039"/>
                </a:lnTo>
                <a:lnTo>
                  <a:pt x="957261" y="569573"/>
                </a:lnTo>
                <a:lnTo>
                  <a:pt x="972853" y="575148"/>
                </a:lnTo>
                <a:lnTo>
                  <a:pt x="967965" y="577322"/>
                </a:lnTo>
                <a:cubicBezTo>
                  <a:pt x="960819" y="583860"/>
                  <a:pt x="954124" y="593414"/>
                  <a:pt x="948052" y="605479"/>
                </a:cubicBezTo>
                <a:lnTo>
                  <a:pt x="937137" y="634653"/>
                </a:lnTo>
                <a:lnTo>
                  <a:pt x="926574" y="635972"/>
                </a:lnTo>
                <a:cubicBezTo>
                  <a:pt x="871313" y="648475"/>
                  <a:pt x="835924" y="669481"/>
                  <a:pt x="833505" y="696024"/>
                </a:cubicBezTo>
                <a:lnTo>
                  <a:pt x="838855" y="710884"/>
                </a:lnTo>
                <a:lnTo>
                  <a:pt x="828893" y="715310"/>
                </a:lnTo>
                <a:cubicBezTo>
                  <a:pt x="822838" y="719620"/>
                  <a:pt x="818444" y="724849"/>
                  <a:pt x="815916" y="731015"/>
                </a:cubicBezTo>
                <a:lnTo>
                  <a:pt x="815158" y="739675"/>
                </a:lnTo>
                <a:lnTo>
                  <a:pt x="811250" y="737051"/>
                </a:lnTo>
                <a:cubicBezTo>
                  <a:pt x="794371" y="728355"/>
                  <a:pt x="779332" y="726242"/>
                  <a:pt x="767281" y="731934"/>
                </a:cubicBezTo>
                <a:cubicBezTo>
                  <a:pt x="755231" y="737626"/>
                  <a:pt x="747311" y="750584"/>
                  <a:pt x="743305" y="769144"/>
                </a:cubicBezTo>
                <a:lnTo>
                  <a:pt x="742332" y="779150"/>
                </a:lnTo>
                <a:lnTo>
                  <a:pt x="739000" y="780940"/>
                </a:lnTo>
                <a:lnTo>
                  <a:pt x="734056" y="794927"/>
                </a:lnTo>
                <a:lnTo>
                  <a:pt x="727887" y="791022"/>
                </a:lnTo>
                <a:lnTo>
                  <a:pt x="716127" y="790731"/>
                </a:lnTo>
                <a:lnTo>
                  <a:pt x="710369" y="780840"/>
                </a:lnTo>
                <a:lnTo>
                  <a:pt x="704883" y="751574"/>
                </a:lnTo>
                <a:cubicBezTo>
                  <a:pt x="699257" y="733440"/>
                  <a:pt x="690225" y="721231"/>
                  <a:pt x="677719" y="716624"/>
                </a:cubicBezTo>
                <a:cubicBezTo>
                  <a:pt x="640203" y="702803"/>
                  <a:pt x="582085" y="761327"/>
                  <a:pt x="531383" y="856568"/>
                </a:cubicBezTo>
                <a:lnTo>
                  <a:pt x="522762" y="875960"/>
                </a:lnTo>
                <a:lnTo>
                  <a:pt x="502383" y="876361"/>
                </a:lnTo>
                <a:lnTo>
                  <a:pt x="500475" y="877515"/>
                </a:lnTo>
                <a:lnTo>
                  <a:pt x="507447" y="853170"/>
                </a:lnTo>
                <a:cubicBezTo>
                  <a:pt x="510687" y="830966"/>
                  <a:pt x="510244" y="810944"/>
                  <a:pt x="505926" y="794419"/>
                </a:cubicBezTo>
                <a:lnTo>
                  <a:pt x="486978" y="765523"/>
                </a:lnTo>
                <a:lnTo>
                  <a:pt x="486242" y="752354"/>
                </a:lnTo>
                <a:cubicBezTo>
                  <a:pt x="480382" y="743635"/>
                  <a:pt x="469603" y="738822"/>
                  <a:pt x="455127" y="737585"/>
                </a:cubicBezTo>
                <a:lnTo>
                  <a:pt x="419680" y="742028"/>
                </a:lnTo>
                <a:lnTo>
                  <a:pt x="426160" y="712435"/>
                </a:lnTo>
                <a:cubicBezTo>
                  <a:pt x="412929" y="672555"/>
                  <a:pt x="307110" y="671776"/>
                  <a:pt x="189806" y="710692"/>
                </a:cubicBezTo>
                <a:cubicBezTo>
                  <a:pt x="72503" y="749611"/>
                  <a:pt x="-11865" y="813489"/>
                  <a:pt x="1366" y="853369"/>
                </a:cubicBezTo>
                <a:cubicBezTo>
                  <a:pt x="11290" y="883278"/>
                  <a:pt x="73293" y="891195"/>
                  <a:pt x="153162" y="876865"/>
                </a:cubicBezTo>
                <a:lnTo>
                  <a:pt x="189075" y="867625"/>
                </a:lnTo>
                <a:lnTo>
                  <a:pt x="139170" y="920797"/>
                </a:lnTo>
                <a:cubicBezTo>
                  <a:pt x="113238" y="954813"/>
                  <a:pt x="103059" y="984570"/>
                  <a:pt x="114778" y="1002006"/>
                </a:cubicBezTo>
                <a:cubicBezTo>
                  <a:pt x="126496" y="1019443"/>
                  <a:pt x="157894" y="1021257"/>
                  <a:pt x="199185" y="1010094"/>
                </a:cubicBezTo>
                <a:lnTo>
                  <a:pt x="213532" y="1004589"/>
                </a:lnTo>
                <a:lnTo>
                  <a:pt x="205704" y="1031921"/>
                </a:lnTo>
                <a:cubicBezTo>
                  <a:pt x="199225" y="1076327"/>
                  <a:pt x="207476" y="1112009"/>
                  <a:pt x="231991" y="1128440"/>
                </a:cubicBezTo>
                <a:cubicBezTo>
                  <a:pt x="244250" y="1136655"/>
                  <a:pt x="259414" y="1139280"/>
                  <a:pt x="276339" y="1136991"/>
                </a:cubicBezTo>
                <a:lnTo>
                  <a:pt x="319698" y="1120470"/>
                </a:lnTo>
                <a:lnTo>
                  <a:pt x="301465" y="1181366"/>
                </a:lnTo>
                <a:cubicBezTo>
                  <a:pt x="293450" y="1223380"/>
                  <a:pt x="297627" y="1254552"/>
                  <a:pt x="315899" y="1264922"/>
                </a:cubicBezTo>
                <a:cubicBezTo>
                  <a:pt x="334170" y="1275292"/>
                  <a:pt x="363074" y="1262897"/>
                  <a:pt x="395037" y="1234474"/>
                </a:cubicBezTo>
                <a:lnTo>
                  <a:pt x="438280" y="1187262"/>
                </a:lnTo>
                <a:lnTo>
                  <a:pt x="438747" y="1209186"/>
                </a:lnTo>
                <a:cubicBezTo>
                  <a:pt x="442101" y="1244645"/>
                  <a:pt x="453045" y="1268660"/>
                  <a:pt x="471803" y="1275571"/>
                </a:cubicBezTo>
                <a:cubicBezTo>
                  <a:pt x="496814" y="1284784"/>
                  <a:pt x="530981" y="1261845"/>
                  <a:pt x="566003" y="1217309"/>
                </a:cubicBezTo>
                <a:lnTo>
                  <a:pt x="574686" y="1203706"/>
                </a:lnTo>
                <a:lnTo>
                  <a:pt x="590608" y="1262353"/>
                </a:lnTo>
                <a:cubicBezTo>
                  <a:pt x="611843" y="1315942"/>
                  <a:pt x="640573" y="1348858"/>
                  <a:pt x="671763" y="1348398"/>
                </a:cubicBezTo>
                <a:cubicBezTo>
                  <a:pt x="702954" y="1347938"/>
                  <a:pt x="730700" y="1314189"/>
                  <a:pt x="750345" y="1259995"/>
                </a:cubicBezTo>
                <a:lnTo>
                  <a:pt x="760689" y="1225146"/>
                </a:lnTo>
                <a:lnTo>
                  <a:pt x="781672" y="1281342"/>
                </a:lnTo>
                <a:cubicBezTo>
                  <a:pt x="797549" y="1313225"/>
                  <a:pt x="816395" y="1331700"/>
                  <a:pt x="836383" y="1331405"/>
                </a:cubicBezTo>
                <a:cubicBezTo>
                  <a:pt x="843046" y="1331307"/>
                  <a:pt x="849520" y="1329128"/>
                  <a:pt x="855744" y="1325068"/>
                </a:cubicBezTo>
                <a:cubicBezTo>
                  <a:pt x="872083" y="1314412"/>
                  <a:pt x="886697" y="1290798"/>
                  <a:pt x="898472" y="1257854"/>
                </a:cubicBezTo>
                <a:lnTo>
                  <a:pt x="912358" y="1207366"/>
                </a:lnTo>
                <a:lnTo>
                  <a:pt x="922719" y="1220816"/>
                </a:lnTo>
                <a:cubicBezTo>
                  <a:pt x="961532" y="1262090"/>
                  <a:pt x="997589" y="1281927"/>
                  <a:pt x="1021689" y="1270543"/>
                </a:cubicBezTo>
                <a:cubicBezTo>
                  <a:pt x="1045790" y="1259159"/>
                  <a:pt x="1053372" y="1218710"/>
                  <a:pt x="1046146" y="1162515"/>
                </a:cubicBezTo>
                <a:lnTo>
                  <a:pt x="1033389" y="1107070"/>
                </a:lnTo>
                <a:lnTo>
                  <a:pt x="1105546" y="1139841"/>
                </a:lnTo>
                <a:cubicBezTo>
                  <a:pt x="1159183" y="1158094"/>
                  <a:pt x="1200332" y="1158705"/>
                  <a:pt x="1216279" y="1137349"/>
                </a:cubicBezTo>
                <a:close/>
              </a:path>
            </a:pathLst>
          </a:custGeom>
          <a:solidFill>
            <a:srgbClr val="29211E"/>
          </a:solidFill>
          <a:ln w="12700" cap="flat" cmpd="sng">
            <a:solidFill>
              <a:srgbClr val="16121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7" name="Google Shape;37;p2"/>
          <p:cNvGrpSpPr/>
          <p:nvPr/>
        </p:nvGrpSpPr>
        <p:grpSpPr>
          <a:xfrm>
            <a:off x="3183505" y="1981737"/>
            <a:ext cx="972805" cy="1249311"/>
            <a:chOff x="803485" y="3465513"/>
            <a:chExt cx="2091154" cy="2685535"/>
          </a:xfrm>
        </p:grpSpPr>
        <p:sp>
          <p:nvSpPr>
            <p:cNvPr id="38" name="Google Shape;38;p2"/>
            <p:cNvSpPr/>
            <p:nvPr/>
          </p:nvSpPr>
          <p:spPr>
            <a:xfrm rot="10570873" flipH="1">
              <a:off x="817345" y="4552271"/>
              <a:ext cx="486480" cy="432660"/>
            </a:xfrm>
            <a:prstGeom prst="chord">
              <a:avLst>
                <a:gd name="adj1" fmla="val 5015227"/>
                <a:gd name="adj2" fmla="val 16200000"/>
              </a:avLst>
            </a:prstGeom>
            <a:solidFill>
              <a:srgbClr val="E6B49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;p2"/>
            <p:cNvSpPr/>
            <p:nvPr/>
          </p:nvSpPr>
          <p:spPr>
            <a:xfrm rot="-10570873">
              <a:off x="2394299" y="4528342"/>
              <a:ext cx="486480" cy="432660"/>
            </a:xfrm>
            <a:prstGeom prst="chord">
              <a:avLst>
                <a:gd name="adj1" fmla="val 5015227"/>
                <a:gd name="adj2" fmla="val 16200000"/>
              </a:avLst>
            </a:prstGeom>
            <a:solidFill>
              <a:srgbClr val="E6B49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954609" y="3465513"/>
              <a:ext cx="1787700" cy="2224500"/>
            </a:xfrm>
            <a:prstGeom prst="roundRect">
              <a:avLst>
                <a:gd name="adj" fmla="val 50000"/>
              </a:avLst>
            </a:prstGeom>
            <a:solidFill>
              <a:srgbClr val="F3C3A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1346965" y="4558452"/>
              <a:ext cx="154800" cy="2322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 flipH="1">
              <a:off x="2206438" y="4561896"/>
              <a:ext cx="154800" cy="2322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 flipH="1">
              <a:off x="1713171" y="4727468"/>
              <a:ext cx="288000" cy="1476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rgbClr val="E1A58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1646357" y="5641728"/>
              <a:ext cx="414972" cy="509320"/>
            </a:xfrm>
            <a:custGeom>
              <a:avLst/>
              <a:gdLst/>
              <a:ahLst/>
              <a:cxnLst/>
              <a:rect l="l" t="t" r="r" b="b"/>
              <a:pathLst>
                <a:path w="414972" h="780567" extrusionOk="0">
                  <a:moveTo>
                    <a:pt x="0" y="0"/>
                  </a:moveTo>
                  <a:lnTo>
                    <a:pt x="45025" y="13976"/>
                  </a:lnTo>
                  <a:cubicBezTo>
                    <a:pt x="103213" y="25883"/>
                    <a:pt x="163460" y="32136"/>
                    <a:pt x="225168" y="32136"/>
                  </a:cubicBezTo>
                  <a:lnTo>
                    <a:pt x="225167" y="32137"/>
                  </a:lnTo>
                  <a:cubicBezTo>
                    <a:pt x="286875" y="32137"/>
                    <a:pt x="347123" y="25884"/>
                    <a:pt x="405311" y="13977"/>
                  </a:cubicBezTo>
                  <a:lnTo>
                    <a:pt x="414972" y="10978"/>
                  </a:lnTo>
                  <a:lnTo>
                    <a:pt x="411932" y="128958"/>
                  </a:lnTo>
                  <a:cubicBezTo>
                    <a:pt x="392487" y="500831"/>
                    <a:pt x="308405" y="780567"/>
                    <a:pt x="207627" y="780567"/>
                  </a:cubicBezTo>
                  <a:cubicBezTo>
                    <a:pt x="106849" y="780567"/>
                    <a:pt x="22768" y="500831"/>
                    <a:pt x="3322" y="128958"/>
                  </a:cubicBezTo>
                  <a:close/>
                </a:path>
              </a:pathLst>
            </a:custGeom>
            <a:solidFill>
              <a:srgbClr val="E6B49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1175634" y="4170593"/>
              <a:ext cx="400800" cy="2322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rgbClr val="31180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2092512" y="4165695"/>
              <a:ext cx="400800" cy="2322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rgbClr val="31180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7" name="Google Shape;47;p2"/>
          <p:cNvGrpSpPr/>
          <p:nvPr/>
        </p:nvGrpSpPr>
        <p:grpSpPr>
          <a:xfrm>
            <a:off x="3244759" y="2349572"/>
            <a:ext cx="826488" cy="373950"/>
            <a:chOff x="8343629" y="3149720"/>
            <a:chExt cx="1989141" cy="900000"/>
          </a:xfrm>
        </p:grpSpPr>
        <p:sp>
          <p:nvSpPr>
            <p:cNvPr id="48" name="Google Shape;48;p2"/>
            <p:cNvSpPr/>
            <p:nvPr/>
          </p:nvSpPr>
          <p:spPr>
            <a:xfrm>
              <a:off x="8343629" y="3149720"/>
              <a:ext cx="900000" cy="900000"/>
            </a:xfrm>
            <a:prstGeom prst="donut">
              <a:avLst>
                <a:gd name="adj" fmla="val 5068"/>
              </a:avLst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9432770" y="3149720"/>
              <a:ext cx="900000" cy="900000"/>
            </a:xfrm>
            <a:prstGeom prst="donut">
              <a:avLst>
                <a:gd name="adj" fmla="val 5068"/>
              </a:avLst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9243629" y="3543010"/>
              <a:ext cx="189000" cy="567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1" name="Google Shape;51;p2"/>
          <p:cNvGrpSpPr/>
          <p:nvPr/>
        </p:nvGrpSpPr>
        <p:grpSpPr>
          <a:xfrm>
            <a:off x="1350370" y="2498525"/>
            <a:ext cx="3938041" cy="4006517"/>
            <a:chOff x="6182761" y="2534859"/>
            <a:chExt cx="3938041" cy="4006517"/>
          </a:xfrm>
        </p:grpSpPr>
        <p:sp>
          <p:nvSpPr>
            <p:cNvPr id="52" name="Google Shape;52;p2"/>
            <p:cNvSpPr/>
            <p:nvPr/>
          </p:nvSpPr>
          <p:spPr>
            <a:xfrm rot="-904748">
              <a:off x="8760071" y="3094336"/>
              <a:ext cx="435749" cy="1228806"/>
            </a:xfrm>
            <a:custGeom>
              <a:avLst/>
              <a:gdLst/>
              <a:ahLst/>
              <a:cxnLst/>
              <a:rect l="l" t="t" r="r" b="b"/>
              <a:pathLst>
                <a:path w="436005" h="2046803" extrusionOk="0">
                  <a:moveTo>
                    <a:pt x="0" y="0"/>
                  </a:moveTo>
                  <a:lnTo>
                    <a:pt x="205891" y="0"/>
                  </a:lnTo>
                  <a:cubicBezTo>
                    <a:pt x="282596" y="678231"/>
                    <a:pt x="389578" y="1071846"/>
                    <a:pt x="436005" y="2034692"/>
                  </a:cubicBezTo>
                  <a:lnTo>
                    <a:pt x="0" y="2046803"/>
                  </a:lnTo>
                  <a:cubicBezTo>
                    <a:pt x="163502" y="1225256"/>
                    <a:pt x="0" y="682268"/>
                    <a:pt x="0" y="0"/>
                  </a:cubicBezTo>
                  <a:close/>
                </a:path>
              </a:pathLst>
            </a:custGeom>
            <a:solidFill>
              <a:srgbClr val="E2A84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7944986" y="2979369"/>
              <a:ext cx="684300" cy="587400"/>
            </a:xfrm>
            <a:prstGeom prst="triangle">
              <a:avLst>
                <a:gd name="adj" fmla="val 50000"/>
              </a:avLst>
            </a:prstGeom>
            <a:gradFill>
              <a:gsLst>
                <a:gs pos="0">
                  <a:srgbClr val="000000"/>
                </a:gs>
                <a:gs pos="50000">
                  <a:srgbClr val="262626"/>
                </a:gs>
                <a:gs pos="100000">
                  <a:srgbClr val="3F3F3F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2"/>
            <p:cNvSpPr/>
            <p:nvPr/>
          </p:nvSpPr>
          <p:spPr>
            <a:xfrm rot="948463">
              <a:off x="6605808" y="3127619"/>
              <a:ext cx="1345489" cy="3292759"/>
            </a:xfrm>
            <a:custGeom>
              <a:avLst/>
              <a:gdLst/>
              <a:ahLst/>
              <a:cxnLst/>
              <a:rect l="l" t="t" r="r" b="b"/>
              <a:pathLst>
                <a:path w="1345044" h="3291669" extrusionOk="0">
                  <a:moveTo>
                    <a:pt x="0" y="3291669"/>
                  </a:moveTo>
                  <a:cubicBezTo>
                    <a:pt x="1268715" y="2239663"/>
                    <a:pt x="866989" y="1102125"/>
                    <a:pt x="993148" y="0"/>
                  </a:cubicBezTo>
                  <a:lnTo>
                    <a:pt x="1345044" y="2923683"/>
                  </a:lnTo>
                  <a:lnTo>
                    <a:pt x="0" y="3291669"/>
                  </a:lnTo>
                  <a:close/>
                </a:path>
              </a:pathLst>
            </a:custGeom>
            <a:gradFill>
              <a:gsLst>
                <a:gs pos="0">
                  <a:srgbClr val="000000"/>
                </a:gs>
                <a:gs pos="50000">
                  <a:srgbClr val="262626"/>
                </a:gs>
                <a:gs pos="100000">
                  <a:srgbClr val="3F3F3F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2"/>
            <p:cNvSpPr/>
            <p:nvPr/>
          </p:nvSpPr>
          <p:spPr>
            <a:xfrm rot="552203">
              <a:off x="7343517" y="3134256"/>
              <a:ext cx="859964" cy="3227398"/>
            </a:xfrm>
            <a:custGeom>
              <a:avLst/>
              <a:gdLst/>
              <a:ahLst/>
              <a:cxnLst/>
              <a:rect l="l" t="t" r="r" b="b"/>
              <a:pathLst>
                <a:path w="859639" h="3226178" extrusionOk="0">
                  <a:moveTo>
                    <a:pt x="0" y="3112381"/>
                  </a:moveTo>
                  <a:cubicBezTo>
                    <a:pt x="248209" y="2021449"/>
                    <a:pt x="420475" y="1091395"/>
                    <a:pt x="580863" y="0"/>
                  </a:cubicBezTo>
                  <a:cubicBezTo>
                    <a:pt x="769442" y="1032765"/>
                    <a:pt x="766714" y="2096380"/>
                    <a:pt x="859639" y="3144570"/>
                  </a:cubicBezTo>
                  <a:cubicBezTo>
                    <a:pt x="573093" y="3133840"/>
                    <a:pt x="489418" y="3354151"/>
                    <a:pt x="0" y="3112381"/>
                  </a:cubicBezTo>
                  <a:close/>
                </a:path>
              </a:pathLst>
            </a:custGeom>
            <a:gradFill>
              <a:gsLst>
                <a:gs pos="0">
                  <a:srgbClr val="000000"/>
                </a:gs>
                <a:gs pos="50000">
                  <a:srgbClr val="262626"/>
                </a:gs>
                <a:gs pos="100000">
                  <a:srgbClr val="3F3F3F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56;p2"/>
            <p:cNvSpPr/>
            <p:nvPr/>
          </p:nvSpPr>
          <p:spPr>
            <a:xfrm rot="-474430">
              <a:off x="8030382" y="3130221"/>
              <a:ext cx="756577" cy="3208193"/>
            </a:xfrm>
            <a:custGeom>
              <a:avLst/>
              <a:gdLst/>
              <a:ahLst/>
              <a:cxnLst/>
              <a:rect l="l" t="t" r="r" b="b"/>
              <a:pathLst>
                <a:path w="756953" h="3209788" extrusionOk="0">
                  <a:moveTo>
                    <a:pt x="0" y="3126849"/>
                  </a:moveTo>
                  <a:lnTo>
                    <a:pt x="323508" y="0"/>
                  </a:lnTo>
                  <a:cubicBezTo>
                    <a:pt x="795476" y="1189243"/>
                    <a:pt x="599683" y="2015525"/>
                    <a:pt x="756953" y="3126849"/>
                  </a:cubicBezTo>
                  <a:cubicBezTo>
                    <a:pt x="504635" y="3126849"/>
                    <a:pt x="538112" y="3313463"/>
                    <a:pt x="0" y="3126849"/>
                  </a:cubicBezTo>
                  <a:close/>
                </a:path>
              </a:pathLst>
            </a:custGeom>
            <a:gradFill>
              <a:gsLst>
                <a:gs pos="0">
                  <a:srgbClr val="000000"/>
                </a:gs>
                <a:gs pos="50000">
                  <a:srgbClr val="262626"/>
                </a:gs>
                <a:gs pos="100000">
                  <a:srgbClr val="3F3F3F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7721806" y="3228421"/>
              <a:ext cx="769468" cy="3252615"/>
            </a:xfrm>
            <a:custGeom>
              <a:avLst/>
              <a:gdLst/>
              <a:ahLst/>
              <a:cxnLst/>
              <a:rect l="l" t="t" r="r" b="b"/>
              <a:pathLst>
                <a:path w="769468" h="3252615" extrusionOk="0">
                  <a:moveTo>
                    <a:pt x="5941" y="3153034"/>
                  </a:moveTo>
                  <a:cubicBezTo>
                    <a:pt x="-57138" y="2601972"/>
                    <a:pt x="402798" y="-691687"/>
                    <a:pt x="408641" y="131274"/>
                  </a:cubicBezTo>
                  <a:cubicBezTo>
                    <a:pt x="414484" y="954235"/>
                    <a:pt x="825973" y="2601972"/>
                    <a:pt x="762894" y="3153034"/>
                  </a:cubicBezTo>
                  <a:cubicBezTo>
                    <a:pt x="510576" y="3153034"/>
                    <a:pt x="506540" y="3377092"/>
                    <a:pt x="5941" y="3153034"/>
                  </a:cubicBezTo>
                  <a:close/>
                </a:path>
              </a:pathLst>
            </a:custGeom>
            <a:gradFill>
              <a:gsLst>
                <a:gs pos="0">
                  <a:srgbClr val="000000"/>
                </a:gs>
                <a:gs pos="50000">
                  <a:srgbClr val="262626"/>
                </a:gs>
                <a:gs pos="100000">
                  <a:srgbClr val="3F3F3F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58;p2"/>
            <p:cNvSpPr/>
            <p:nvPr/>
          </p:nvSpPr>
          <p:spPr>
            <a:xfrm rot="-877614" flipH="1">
              <a:off x="8564103" y="3146072"/>
              <a:ext cx="859558" cy="3217479"/>
            </a:xfrm>
            <a:custGeom>
              <a:avLst/>
              <a:gdLst/>
              <a:ahLst/>
              <a:cxnLst/>
              <a:rect l="l" t="t" r="r" b="b"/>
              <a:pathLst>
                <a:path w="859639" h="3217781" extrusionOk="0">
                  <a:moveTo>
                    <a:pt x="0" y="3103984"/>
                  </a:moveTo>
                  <a:cubicBezTo>
                    <a:pt x="248209" y="2013052"/>
                    <a:pt x="339953" y="1091395"/>
                    <a:pt x="500341" y="0"/>
                  </a:cubicBezTo>
                  <a:lnTo>
                    <a:pt x="859639" y="3136173"/>
                  </a:lnTo>
                  <a:cubicBezTo>
                    <a:pt x="573093" y="3125443"/>
                    <a:pt x="489418" y="3345754"/>
                    <a:pt x="0" y="3103984"/>
                  </a:cubicBezTo>
                  <a:close/>
                </a:path>
              </a:pathLst>
            </a:custGeom>
            <a:gradFill>
              <a:gsLst>
                <a:gs pos="0">
                  <a:srgbClr val="000000"/>
                </a:gs>
                <a:gs pos="50000">
                  <a:srgbClr val="262626"/>
                </a:gs>
                <a:gs pos="100000">
                  <a:srgbClr val="3F3F3F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59;p2"/>
            <p:cNvSpPr/>
            <p:nvPr/>
          </p:nvSpPr>
          <p:spPr>
            <a:xfrm rot="154594" flipH="1">
              <a:off x="7976185" y="3232200"/>
              <a:ext cx="757719" cy="3173833"/>
            </a:xfrm>
            <a:custGeom>
              <a:avLst/>
              <a:gdLst/>
              <a:ahLst/>
              <a:cxnLst/>
              <a:rect l="l" t="t" r="r" b="b"/>
              <a:pathLst>
                <a:path w="756953" h="3170624" extrusionOk="0">
                  <a:moveTo>
                    <a:pt x="0" y="3087685"/>
                  </a:moveTo>
                  <a:lnTo>
                    <a:pt x="371189" y="0"/>
                  </a:lnTo>
                  <a:cubicBezTo>
                    <a:pt x="843157" y="1189243"/>
                    <a:pt x="599683" y="1976361"/>
                    <a:pt x="756953" y="3087685"/>
                  </a:cubicBezTo>
                  <a:cubicBezTo>
                    <a:pt x="504635" y="3087685"/>
                    <a:pt x="538112" y="3274299"/>
                    <a:pt x="0" y="3087685"/>
                  </a:cubicBezTo>
                  <a:close/>
                </a:path>
              </a:pathLst>
            </a:custGeom>
            <a:gradFill>
              <a:gsLst>
                <a:gs pos="0">
                  <a:srgbClr val="000000"/>
                </a:gs>
                <a:gs pos="50000">
                  <a:srgbClr val="262626"/>
                </a:gs>
                <a:gs pos="100000">
                  <a:srgbClr val="3F3F3F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60;p2"/>
            <p:cNvSpPr/>
            <p:nvPr/>
          </p:nvSpPr>
          <p:spPr>
            <a:xfrm rot="-327235" flipH="1">
              <a:off x="8228470" y="3136299"/>
              <a:ext cx="769166" cy="3347742"/>
            </a:xfrm>
            <a:custGeom>
              <a:avLst/>
              <a:gdLst/>
              <a:ahLst/>
              <a:cxnLst/>
              <a:rect l="l" t="t" r="r" b="b"/>
              <a:pathLst>
                <a:path w="769532" h="3349333" extrusionOk="0">
                  <a:moveTo>
                    <a:pt x="5741" y="3249752"/>
                  </a:moveTo>
                  <a:cubicBezTo>
                    <a:pt x="-57338" y="2698690"/>
                    <a:pt x="420151" y="-694970"/>
                    <a:pt x="425994" y="127991"/>
                  </a:cubicBezTo>
                  <a:cubicBezTo>
                    <a:pt x="431837" y="950952"/>
                    <a:pt x="825773" y="2698690"/>
                    <a:pt x="762694" y="3249752"/>
                  </a:cubicBezTo>
                  <a:cubicBezTo>
                    <a:pt x="510376" y="3249752"/>
                    <a:pt x="506340" y="3473810"/>
                    <a:pt x="5741" y="3249752"/>
                  </a:cubicBezTo>
                  <a:close/>
                </a:path>
              </a:pathLst>
            </a:custGeom>
            <a:gradFill>
              <a:gsLst>
                <a:gs pos="0">
                  <a:srgbClr val="000000"/>
                </a:gs>
                <a:gs pos="50000">
                  <a:srgbClr val="262626"/>
                </a:gs>
                <a:gs pos="100000">
                  <a:srgbClr val="3F3F3F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1" name="Google Shape;61;p2"/>
            <p:cNvGrpSpPr/>
            <p:nvPr/>
          </p:nvGrpSpPr>
          <p:grpSpPr>
            <a:xfrm rot="-2696169" flipH="1">
              <a:off x="8534371" y="2631780"/>
              <a:ext cx="1066062" cy="1914476"/>
              <a:chOff x="6601334" y="2346187"/>
              <a:chExt cx="1400110" cy="3554518"/>
            </a:xfrm>
          </p:grpSpPr>
          <p:sp>
            <p:nvSpPr>
              <p:cNvPr id="62" name="Google Shape;62;p2"/>
              <p:cNvSpPr/>
              <p:nvPr/>
            </p:nvSpPr>
            <p:spPr>
              <a:xfrm rot="552203">
                <a:off x="6866837" y="2393143"/>
                <a:ext cx="859964" cy="3389263"/>
              </a:xfrm>
              <a:custGeom>
                <a:avLst/>
                <a:gdLst/>
                <a:ahLst/>
                <a:cxnLst/>
                <a:rect l="l" t="t" r="r" b="b"/>
                <a:pathLst>
                  <a:path w="859639" h="3387982" extrusionOk="0">
                    <a:moveTo>
                      <a:pt x="0" y="3274185"/>
                    </a:moveTo>
                    <a:cubicBezTo>
                      <a:pt x="248209" y="2183253"/>
                      <a:pt x="320775" y="1091395"/>
                      <a:pt x="481163" y="0"/>
                    </a:cubicBezTo>
                    <a:lnTo>
                      <a:pt x="859639" y="3306374"/>
                    </a:lnTo>
                    <a:cubicBezTo>
                      <a:pt x="573093" y="3295644"/>
                      <a:pt x="489418" y="3515955"/>
                      <a:pt x="0" y="3274185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50000">
                    <a:srgbClr val="262626"/>
                  </a:gs>
                  <a:gs pos="100000">
                    <a:srgbClr val="3F3F3F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7232008" y="2372411"/>
                <a:ext cx="769436" cy="3528294"/>
              </a:xfrm>
              <a:custGeom>
                <a:avLst/>
                <a:gdLst/>
                <a:ahLst/>
                <a:cxnLst/>
                <a:rect l="l" t="t" r="r" b="b"/>
                <a:pathLst>
                  <a:path w="769436" h="3528294" extrusionOk="0">
                    <a:moveTo>
                      <a:pt x="6242" y="3428713"/>
                    </a:moveTo>
                    <a:cubicBezTo>
                      <a:pt x="-56837" y="2877651"/>
                      <a:pt x="378876" y="-700622"/>
                      <a:pt x="384719" y="122339"/>
                    </a:cubicBezTo>
                    <a:cubicBezTo>
                      <a:pt x="390562" y="945300"/>
                      <a:pt x="826274" y="2877651"/>
                      <a:pt x="763195" y="3428713"/>
                    </a:cubicBezTo>
                    <a:cubicBezTo>
                      <a:pt x="510877" y="3428713"/>
                      <a:pt x="506841" y="3652771"/>
                      <a:pt x="6242" y="34287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50000">
                    <a:srgbClr val="262626"/>
                  </a:gs>
                  <a:gs pos="100000">
                    <a:srgbClr val="3F3F3F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4" name="Google Shape;64;p2"/>
            <p:cNvGrpSpPr/>
            <p:nvPr/>
          </p:nvGrpSpPr>
          <p:grpSpPr>
            <a:xfrm rot="1951527">
              <a:off x="7100061" y="2780133"/>
              <a:ext cx="1066083" cy="1876283"/>
              <a:chOff x="6601334" y="2346187"/>
              <a:chExt cx="1400110" cy="3483174"/>
            </a:xfrm>
          </p:grpSpPr>
          <p:sp>
            <p:nvSpPr>
              <p:cNvPr id="65" name="Google Shape;65;p2"/>
              <p:cNvSpPr/>
              <p:nvPr/>
            </p:nvSpPr>
            <p:spPr>
              <a:xfrm rot="552203">
                <a:off x="6866837" y="2393143"/>
                <a:ext cx="859964" cy="3389263"/>
              </a:xfrm>
              <a:custGeom>
                <a:avLst/>
                <a:gdLst/>
                <a:ahLst/>
                <a:cxnLst/>
                <a:rect l="l" t="t" r="r" b="b"/>
                <a:pathLst>
                  <a:path w="859639" h="3387982" extrusionOk="0">
                    <a:moveTo>
                      <a:pt x="0" y="3274185"/>
                    </a:moveTo>
                    <a:cubicBezTo>
                      <a:pt x="248209" y="2183253"/>
                      <a:pt x="320775" y="1091395"/>
                      <a:pt x="481163" y="0"/>
                    </a:cubicBezTo>
                    <a:lnTo>
                      <a:pt x="859639" y="3306374"/>
                    </a:lnTo>
                    <a:cubicBezTo>
                      <a:pt x="573093" y="3295644"/>
                      <a:pt x="489418" y="3515955"/>
                      <a:pt x="0" y="3274185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50000">
                    <a:srgbClr val="262626"/>
                  </a:gs>
                  <a:gs pos="100000">
                    <a:srgbClr val="3F3F3F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7232008" y="2372412"/>
                <a:ext cx="769436" cy="3428714"/>
              </a:xfrm>
              <a:custGeom>
                <a:avLst/>
                <a:gdLst/>
                <a:ahLst/>
                <a:cxnLst/>
                <a:rect l="l" t="t" r="r" b="b"/>
                <a:pathLst>
                  <a:path w="769436" h="3428714" extrusionOk="0">
                    <a:moveTo>
                      <a:pt x="6242" y="3428713"/>
                    </a:moveTo>
                    <a:cubicBezTo>
                      <a:pt x="-56837" y="2877651"/>
                      <a:pt x="378876" y="-700622"/>
                      <a:pt x="384719" y="122339"/>
                    </a:cubicBezTo>
                    <a:cubicBezTo>
                      <a:pt x="390562" y="945300"/>
                      <a:pt x="826274" y="2877651"/>
                      <a:pt x="763195" y="3428713"/>
                    </a:cubicBezTo>
                    <a:cubicBezTo>
                      <a:pt x="294247" y="3303978"/>
                      <a:pt x="489538" y="3321686"/>
                      <a:pt x="6242" y="34287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50000">
                    <a:srgbClr val="262626"/>
                  </a:gs>
                  <a:gs pos="100000">
                    <a:srgbClr val="3F3F3F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7" name="Google Shape;67;p2"/>
            <p:cNvSpPr/>
            <p:nvPr/>
          </p:nvSpPr>
          <p:spPr>
            <a:xfrm>
              <a:off x="8526326" y="3324540"/>
              <a:ext cx="436005" cy="2046803"/>
            </a:xfrm>
            <a:custGeom>
              <a:avLst/>
              <a:gdLst/>
              <a:ahLst/>
              <a:cxnLst/>
              <a:rect l="l" t="t" r="r" b="b"/>
              <a:pathLst>
                <a:path w="436005" h="2046803" extrusionOk="0">
                  <a:moveTo>
                    <a:pt x="0" y="0"/>
                  </a:moveTo>
                  <a:lnTo>
                    <a:pt x="205891" y="0"/>
                  </a:lnTo>
                  <a:cubicBezTo>
                    <a:pt x="282596" y="678231"/>
                    <a:pt x="389578" y="1071846"/>
                    <a:pt x="436005" y="2034692"/>
                  </a:cubicBezTo>
                  <a:lnTo>
                    <a:pt x="0" y="2046803"/>
                  </a:lnTo>
                  <a:cubicBezTo>
                    <a:pt x="163502" y="1225256"/>
                    <a:pt x="0" y="682268"/>
                    <a:pt x="0" y="0"/>
                  </a:cubicBezTo>
                  <a:close/>
                </a:path>
              </a:pathLst>
            </a:custGeom>
            <a:solidFill>
              <a:srgbClr val="AC142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8527334" y="3355828"/>
              <a:ext cx="436005" cy="2046803"/>
            </a:xfrm>
            <a:custGeom>
              <a:avLst/>
              <a:gdLst/>
              <a:ahLst/>
              <a:cxnLst/>
              <a:rect l="l" t="t" r="r" b="b"/>
              <a:pathLst>
                <a:path w="436005" h="2046803" extrusionOk="0">
                  <a:moveTo>
                    <a:pt x="25054" y="1906513"/>
                  </a:moveTo>
                  <a:lnTo>
                    <a:pt x="428349" y="1906513"/>
                  </a:lnTo>
                  <a:lnTo>
                    <a:pt x="436005" y="2034692"/>
                  </a:lnTo>
                  <a:lnTo>
                    <a:pt x="0" y="2046803"/>
                  </a:lnTo>
                  <a:close/>
                  <a:moveTo>
                    <a:pt x="69538" y="1446287"/>
                  </a:moveTo>
                  <a:lnTo>
                    <a:pt x="394652" y="1446287"/>
                  </a:lnTo>
                  <a:lnTo>
                    <a:pt x="403844" y="1555286"/>
                  </a:lnTo>
                  <a:lnTo>
                    <a:pt x="62643" y="1555286"/>
                  </a:lnTo>
                  <a:lnTo>
                    <a:pt x="68977" y="1476344"/>
                  </a:lnTo>
                  <a:close/>
                  <a:moveTo>
                    <a:pt x="66539" y="1120292"/>
                  </a:moveTo>
                  <a:lnTo>
                    <a:pt x="359004" y="1120292"/>
                  </a:lnTo>
                  <a:lnTo>
                    <a:pt x="370350" y="1208863"/>
                  </a:lnTo>
                  <a:lnTo>
                    <a:pt x="380865" y="1308016"/>
                  </a:lnTo>
                  <a:lnTo>
                    <a:pt x="72117" y="1308016"/>
                  </a:lnTo>
                  <a:lnTo>
                    <a:pt x="72615" y="1281358"/>
                  </a:lnTo>
                  <a:close/>
                  <a:moveTo>
                    <a:pt x="50167" y="829620"/>
                  </a:moveTo>
                  <a:lnTo>
                    <a:pt x="320543" y="829620"/>
                  </a:lnTo>
                  <a:lnTo>
                    <a:pt x="330324" y="896413"/>
                  </a:lnTo>
                  <a:lnTo>
                    <a:pt x="341291" y="982021"/>
                  </a:lnTo>
                  <a:lnTo>
                    <a:pt x="61322" y="982021"/>
                  </a:lnTo>
                  <a:lnTo>
                    <a:pt x="60341" y="956010"/>
                  </a:lnTo>
                  <a:close/>
                  <a:moveTo>
                    <a:pt x="4350" y="164511"/>
                  </a:moveTo>
                  <a:lnTo>
                    <a:pt x="226209" y="164511"/>
                  </a:lnTo>
                  <a:lnTo>
                    <a:pt x="235412" y="239026"/>
                  </a:lnTo>
                  <a:cubicBezTo>
                    <a:pt x="245598" y="315452"/>
                    <a:pt x="256073" y="389160"/>
                    <a:pt x="266668" y="461740"/>
                  </a:cubicBezTo>
                  <a:lnTo>
                    <a:pt x="269107" y="478393"/>
                  </a:lnTo>
                  <a:lnTo>
                    <a:pt x="21980" y="478393"/>
                  </a:lnTo>
                  <a:lnTo>
                    <a:pt x="6513" y="246305"/>
                  </a:lnTo>
                  <a:close/>
                  <a:moveTo>
                    <a:pt x="0" y="0"/>
                  </a:moveTo>
                  <a:lnTo>
                    <a:pt x="205891" y="0"/>
                  </a:lnTo>
                  <a:lnTo>
                    <a:pt x="209132" y="26240"/>
                  </a:lnTo>
                  <a:lnTo>
                    <a:pt x="694" y="26240"/>
                  </a:lnTo>
                  <a:close/>
                </a:path>
              </a:pathLst>
            </a:custGeom>
            <a:solidFill>
              <a:srgbClr val="E2A84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69;p2"/>
            <p:cNvSpPr/>
            <p:nvPr/>
          </p:nvSpPr>
          <p:spPr>
            <a:xfrm rot="3548076">
              <a:off x="8055663" y="2873579"/>
              <a:ext cx="789594" cy="810355"/>
            </a:xfrm>
            <a:custGeom>
              <a:avLst/>
              <a:gdLst/>
              <a:ahLst/>
              <a:cxnLst/>
              <a:rect l="l" t="t" r="r" b="b"/>
              <a:pathLst>
                <a:path w="790400" h="811182" extrusionOk="0">
                  <a:moveTo>
                    <a:pt x="0" y="416087"/>
                  </a:moveTo>
                  <a:cubicBezTo>
                    <a:pt x="270814" y="233513"/>
                    <a:pt x="263467" y="138696"/>
                    <a:pt x="395200" y="0"/>
                  </a:cubicBezTo>
                  <a:lnTo>
                    <a:pt x="790400" y="0"/>
                  </a:lnTo>
                  <a:cubicBezTo>
                    <a:pt x="514654" y="561625"/>
                    <a:pt x="395704" y="553843"/>
                    <a:pt x="118353" y="811182"/>
                  </a:cubicBezTo>
                  <a:lnTo>
                    <a:pt x="0" y="416087"/>
                  </a:lnTo>
                  <a:close/>
                </a:path>
              </a:pathLst>
            </a:custGeom>
            <a:solidFill>
              <a:srgbClr val="AC142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2"/>
            <p:cNvSpPr/>
            <p:nvPr/>
          </p:nvSpPr>
          <p:spPr>
            <a:xfrm rot="3548076">
              <a:off x="8045742" y="2859065"/>
              <a:ext cx="789594" cy="831225"/>
            </a:xfrm>
            <a:custGeom>
              <a:avLst/>
              <a:gdLst/>
              <a:ahLst/>
              <a:cxnLst/>
              <a:rect l="l" t="t" r="r" b="b"/>
              <a:pathLst>
                <a:path w="790400" h="811183" extrusionOk="0">
                  <a:moveTo>
                    <a:pt x="402129" y="0"/>
                  </a:moveTo>
                  <a:lnTo>
                    <a:pt x="790400" y="1"/>
                  </a:lnTo>
                  <a:cubicBezTo>
                    <a:pt x="764548" y="52654"/>
                    <a:pt x="740076" y="100301"/>
                    <a:pt x="716721" y="143632"/>
                  </a:cubicBezTo>
                  <a:lnTo>
                    <a:pt x="678273" y="211222"/>
                  </a:lnTo>
                  <a:close/>
                  <a:moveTo>
                    <a:pt x="245733" y="196483"/>
                  </a:moveTo>
                  <a:lnTo>
                    <a:pt x="249756" y="191590"/>
                  </a:lnTo>
                  <a:lnTo>
                    <a:pt x="291110" y="133035"/>
                  </a:lnTo>
                  <a:lnTo>
                    <a:pt x="586627" y="359074"/>
                  </a:lnTo>
                  <a:lnTo>
                    <a:pt x="529712" y="435619"/>
                  </a:lnTo>
                  <a:lnTo>
                    <a:pt x="484486" y="486501"/>
                  </a:lnTo>
                  <a:close/>
                  <a:moveTo>
                    <a:pt x="0" y="416088"/>
                  </a:moveTo>
                  <a:lnTo>
                    <a:pt x="74488" y="362215"/>
                  </a:lnTo>
                  <a:lnTo>
                    <a:pt x="309786" y="648036"/>
                  </a:lnTo>
                  <a:lnTo>
                    <a:pt x="301591" y="654849"/>
                  </a:lnTo>
                  <a:cubicBezTo>
                    <a:pt x="247128" y="699084"/>
                    <a:pt x="187690" y="746849"/>
                    <a:pt x="118353" y="811183"/>
                  </a:cubicBezTo>
                  <a:close/>
                </a:path>
              </a:pathLst>
            </a:custGeom>
            <a:solidFill>
              <a:srgbClr val="E2A84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1" name="Google Shape;71;p2"/>
          <p:cNvSpPr/>
          <p:nvPr/>
        </p:nvSpPr>
        <p:spPr>
          <a:xfrm rot="10800000">
            <a:off x="3527269" y="2745833"/>
            <a:ext cx="312000" cy="88200"/>
          </a:xfrm>
          <a:prstGeom prst="blockArc">
            <a:avLst>
              <a:gd name="adj1" fmla="val 10800000"/>
              <a:gd name="adj2" fmla="val 0"/>
              <a:gd name="adj3" fmla="val 25000"/>
            </a:avLst>
          </a:prstGeom>
          <a:solidFill>
            <a:srgbClr val="BA6B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2"/>
          <p:cNvSpPr/>
          <p:nvPr/>
        </p:nvSpPr>
        <p:spPr>
          <a:xfrm rot="7170831" flipH="1">
            <a:off x="3229785" y="1517314"/>
            <a:ext cx="917908" cy="1276034"/>
          </a:xfrm>
          <a:custGeom>
            <a:avLst/>
            <a:gdLst/>
            <a:ahLst/>
            <a:cxnLst/>
            <a:rect l="l" t="t" r="r" b="b"/>
            <a:pathLst>
              <a:path w="918158" h="1276381" extrusionOk="0">
                <a:moveTo>
                  <a:pt x="710092" y="1008060"/>
                </a:moveTo>
                <a:cubicBezTo>
                  <a:pt x="728014" y="983108"/>
                  <a:pt x="724466" y="928678"/>
                  <a:pt x="704369" y="866359"/>
                </a:cubicBezTo>
                <a:lnTo>
                  <a:pt x="701931" y="859720"/>
                </a:lnTo>
                <a:lnTo>
                  <a:pt x="721183" y="860661"/>
                </a:lnTo>
                <a:cubicBezTo>
                  <a:pt x="772381" y="859864"/>
                  <a:pt x="811450" y="842205"/>
                  <a:pt x="821476" y="810439"/>
                </a:cubicBezTo>
                <a:cubicBezTo>
                  <a:pt x="830499" y="781848"/>
                  <a:pt x="814075" y="747919"/>
                  <a:pt x="780988" y="717886"/>
                </a:cubicBezTo>
                <a:lnTo>
                  <a:pt x="761654" y="703562"/>
                </a:lnTo>
                <a:lnTo>
                  <a:pt x="762676" y="701179"/>
                </a:lnTo>
                <a:lnTo>
                  <a:pt x="766775" y="684679"/>
                </a:lnTo>
                <a:lnTo>
                  <a:pt x="806212" y="672197"/>
                </a:lnTo>
                <a:cubicBezTo>
                  <a:pt x="847654" y="655844"/>
                  <a:pt x="879332" y="633077"/>
                  <a:pt x="892906" y="608291"/>
                </a:cubicBezTo>
                <a:cubicBezTo>
                  <a:pt x="896355" y="601996"/>
                  <a:pt x="898634" y="595572"/>
                  <a:pt x="899610" y="589090"/>
                </a:cubicBezTo>
                <a:cubicBezTo>
                  <a:pt x="903511" y="563158"/>
                  <a:pt x="885805" y="541208"/>
                  <a:pt x="854023" y="526684"/>
                </a:cubicBezTo>
                <a:lnTo>
                  <a:pt x="853126" y="526437"/>
                </a:lnTo>
                <a:lnTo>
                  <a:pt x="863474" y="501338"/>
                </a:lnTo>
                <a:lnTo>
                  <a:pt x="879403" y="453692"/>
                </a:lnTo>
                <a:lnTo>
                  <a:pt x="890363" y="442074"/>
                </a:lnTo>
                <a:cubicBezTo>
                  <a:pt x="901278" y="427825"/>
                  <a:pt x="909081" y="414183"/>
                  <a:pt x="913088" y="401817"/>
                </a:cubicBezTo>
                <a:cubicBezTo>
                  <a:pt x="915379" y="394752"/>
                  <a:pt x="916430" y="388103"/>
                  <a:pt x="916117" y="381995"/>
                </a:cubicBezTo>
                <a:cubicBezTo>
                  <a:pt x="915803" y="375888"/>
                  <a:pt x="914137" y="370612"/>
                  <a:pt x="911254" y="366160"/>
                </a:cubicBezTo>
                <a:lnTo>
                  <a:pt x="904456" y="360078"/>
                </a:lnTo>
                <a:lnTo>
                  <a:pt x="906077" y="353703"/>
                </a:lnTo>
                <a:cubicBezTo>
                  <a:pt x="922350" y="274732"/>
                  <a:pt x="922648" y="215988"/>
                  <a:pt x="904139" y="210441"/>
                </a:cubicBezTo>
                <a:lnTo>
                  <a:pt x="888627" y="218483"/>
                </a:lnTo>
                <a:lnTo>
                  <a:pt x="893599" y="203839"/>
                </a:lnTo>
                <a:cubicBezTo>
                  <a:pt x="897360" y="185359"/>
                  <a:pt x="897080" y="171233"/>
                  <a:pt x="892095" y="162983"/>
                </a:cubicBezTo>
                <a:cubicBezTo>
                  <a:pt x="882125" y="146484"/>
                  <a:pt x="855225" y="156614"/>
                  <a:pt x="819796" y="186329"/>
                </a:cubicBezTo>
                <a:lnTo>
                  <a:pt x="786327" y="219732"/>
                </a:lnTo>
                <a:lnTo>
                  <a:pt x="780626" y="136675"/>
                </a:lnTo>
                <a:cubicBezTo>
                  <a:pt x="769077" y="56357"/>
                  <a:pt x="742039" y="0"/>
                  <a:pt x="710526" y="0"/>
                </a:cubicBezTo>
                <a:cubicBezTo>
                  <a:pt x="679013" y="0"/>
                  <a:pt x="651975" y="56357"/>
                  <a:pt x="640426" y="136675"/>
                </a:cubicBezTo>
                <a:lnTo>
                  <a:pt x="634572" y="221968"/>
                </a:lnTo>
                <a:lnTo>
                  <a:pt x="622578" y="196825"/>
                </a:lnTo>
                <a:cubicBezTo>
                  <a:pt x="582301" y="126382"/>
                  <a:pt x="536433" y="83917"/>
                  <a:pt x="507129" y="95505"/>
                </a:cubicBezTo>
                <a:cubicBezTo>
                  <a:pt x="468056" y="110956"/>
                  <a:pt x="473224" y="216652"/>
                  <a:pt x="518673" y="331583"/>
                </a:cubicBezTo>
                <a:cubicBezTo>
                  <a:pt x="530036" y="360316"/>
                  <a:pt x="542840" y="386905"/>
                  <a:pt x="556265" y="410387"/>
                </a:cubicBezTo>
                <a:lnTo>
                  <a:pt x="577124" y="440752"/>
                </a:lnTo>
                <a:lnTo>
                  <a:pt x="575679" y="460555"/>
                </a:lnTo>
                <a:lnTo>
                  <a:pt x="554800" y="434649"/>
                </a:lnTo>
                <a:cubicBezTo>
                  <a:pt x="527813" y="409089"/>
                  <a:pt x="503488" y="402369"/>
                  <a:pt x="488221" y="420549"/>
                </a:cubicBezTo>
                <a:cubicBezTo>
                  <a:pt x="469138" y="443272"/>
                  <a:pt x="468724" y="499522"/>
                  <a:pt x="483750" y="566435"/>
                </a:cubicBezTo>
                <a:lnTo>
                  <a:pt x="485636" y="573610"/>
                </a:lnTo>
                <a:lnTo>
                  <a:pt x="467095" y="569630"/>
                </a:lnTo>
                <a:cubicBezTo>
                  <a:pt x="417556" y="562424"/>
                  <a:pt x="378549" y="574371"/>
                  <a:pt x="366617" y="605305"/>
                </a:cubicBezTo>
                <a:cubicBezTo>
                  <a:pt x="355878" y="633145"/>
                  <a:pt x="369356" y="670434"/>
                  <a:pt x="399216" y="706347"/>
                </a:cubicBezTo>
                <a:lnTo>
                  <a:pt x="424975" y="732123"/>
                </a:lnTo>
                <a:lnTo>
                  <a:pt x="420983" y="741496"/>
                </a:lnTo>
                <a:lnTo>
                  <a:pt x="420922" y="741701"/>
                </a:lnTo>
                <a:lnTo>
                  <a:pt x="415503" y="741724"/>
                </a:lnTo>
                <a:cubicBezTo>
                  <a:pt x="353815" y="747706"/>
                  <a:pt x="303135" y="769972"/>
                  <a:pt x="283309" y="800950"/>
                </a:cubicBezTo>
                <a:cubicBezTo>
                  <a:pt x="279531" y="806850"/>
                  <a:pt x="276875" y="813067"/>
                  <a:pt x="275475" y="819547"/>
                </a:cubicBezTo>
                <a:lnTo>
                  <a:pt x="281221" y="852478"/>
                </a:lnTo>
                <a:lnTo>
                  <a:pt x="212599" y="856465"/>
                </a:lnTo>
                <a:cubicBezTo>
                  <a:pt x="89996" y="872064"/>
                  <a:pt x="-5093" y="918500"/>
                  <a:pt x="211" y="960180"/>
                </a:cubicBezTo>
                <a:cubicBezTo>
                  <a:pt x="4188" y="991441"/>
                  <a:pt x="63507" y="1011149"/>
                  <a:pt x="144641" y="1012469"/>
                </a:cubicBezTo>
                <a:lnTo>
                  <a:pt x="205240" y="1008948"/>
                </a:lnTo>
                <a:lnTo>
                  <a:pt x="147779" y="1060980"/>
                </a:lnTo>
                <a:cubicBezTo>
                  <a:pt x="91838" y="1119760"/>
                  <a:pt x="64304" y="1175876"/>
                  <a:pt x="83807" y="1200628"/>
                </a:cubicBezTo>
                <a:cubicBezTo>
                  <a:pt x="103310" y="1225381"/>
                  <a:pt x="164311" y="1211741"/>
                  <a:pt x="234547" y="1171105"/>
                </a:cubicBezTo>
                <a:lnTo>
                  <a:pt x="287907" y="1134694"/>
                </a:lnTo>
                <a:lnTo>
                  <a:pt x="287258" y="1138139"/>
                </a:lnTo>
                <a:lnTo>
                  <a:pt x="287177" y="1139070"/>
                </a:lnTo>
                <a:lnTo>
                  <a:pt x="280801" y="1149701"/>
                </a:lnTo>
                <a:cubicBezTo>
                  <a:pt x="255563" y="1198728"/>
                  <a:pt x="244188" y="1238274"/>
                  <a:pt x="252659" y="1256717"/>
                </a:cubicBezTo>
                <a:cubicBezTo>
                  <a:pt x="256895" y="1265940"/>
                  <a:pt x="265692" y="1269013"/>
                  <a:pt x="277971" y="1266675"/>
                </a:cubicBezTo>
                <a:lnTo>
                  <a:pt x="288541" y="1261525"/>
                </a:lnTo>
                <a:lnTo>
                  <a:pt x="299355" y="1276299"/>
                </a:lnTo>
                <a:cubicBezTo>
                  <a:pt x="305798" y="1277119"/>
                  <a:pt x="313352" y="1271822"/>
                  <a:pt x="321495" y="1261539"/>
                </a:cubicBezTo>
                <a:lnTo>
                  <a:pt x="338201" y="1232473"/>
                </a:lnTo>
                <a:lnTo>
                  <a:pt x="384842" y="1193587"/>
                </a:lnTo>
                <a:lnTo>
                  <a:pt x="402084" y="1174946"/>
                </a:lnTo>
                <a:lnTo>
                  <a:pt x="402525" y="1177536"/>
                </a:lnTo>
                <a:cubicBezTo>
                  <a:pt x="414998" y="1223547"/>
                  <a:pt x="432905" y="1248279"/>
                  <a:pt x="453290" y="1240830"/>
                </a:cubicBezTo>
                <a:cubicBezTo>
                  <a:pt x="473676" y="1233382"/>
                  <a:pt x="492681" y="1195161"/>
                  <a:pt x="506927" y="1139388"/>
                </a:cubicBezTo>
                <a:lnTo>
                  <a:pt x="516447" y="1087264"/>
                </a:lnTo>
                <a:lnTo>
                  <a:pt x="528135" y="1123028"/>
                </a:lnTo>
                <a:cubicBezTo>
                  <a:pt x="545606" y="1162867"/>
                  <a:pt x="564987" y="1181855"/>
                  <a:pt x="582137" y="1170547"/>
                </a:cubicBezTo>
                <a:cubicBezTo>
                  <a:pt x="586425" y="1167719"/>
                  <a:pt x="590370" y="1163132"/>
                  <a:pt x="593953" y="1156989"/>
                </a:cubicBezTo>
                <a:cubicBezTo>
                  <a:pt x="606497" y="1135485"/>
                  <a:pt x="614621" y="1094903"/>
                  <a:pt x="617526" y="1043927"/>
                </a:cubicBezTo>
                <a:lnTo>
                  <a:pt x="617780" y="983097"/>
                </a:lnTo>
                <a:lnTo>
                  <a:pt x="640972" y="1004864"/>
                </a:lnTo>
                <a:cubicBezTo>
                  <a:pt x="670390" y="1025340"/>
                  <a:pt x="695753" y="1028023"/>
                  <a:pt x="710092" y="1008060"/>
                </a:cubicBezTo>
                <a:close/>
              </a:path>
            </a:pathLst>
          </a:custGeom>
          <a:solidFill>
            <a:srgbClr val="29211E"/>
          </a:solidFill>
          <a:ln w="12700" cap="flat" cmpd="sng">
            <a:solidFill>
              <a:srgbClr val="16121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2"/>
          <p:cNvSpPr/>
          <p:nvPr/>
        </p:nvSpPr>
        <p:spPr>
          <a:xfrm>
            <a:off x="5856805" y="2913767"/>
            <a:ext cx="36000" cy="360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200000" sy="200000" algn="ctr" rotWithShape="0">
              <a:srgbClr val="FFFFFF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2"/>
          <p:cNvSpPr/>
          <p:nvPr/>
        </p:nvSpPr>
        <p:spPr>
          <a:xfrm>
            <a:off x="6051595" y="2763385"/>
            <a:ext cx="36000" cy="360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200000" sy="200000" algn="ctr" rotWithShape="0">
              <a:srgbClr val="FFFFFF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2"/>
          <p:cNvSpPr/>
          <p:nvPr/>
        </p:nvSpPr>
        <p:spPr>
          <a:xfrm>
            <a:off x="5919381" y="2467668"/>
            <a:ext cx="36000" cy="360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200000" sy="200000" algn="ctr" rotWithShape="0">
              <a:srgbClr val="FFFFFF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2"/>
          <p:cNvSpPr/>
          <p:nvPr/>
        </p:nvSpPr>
        <p:spPr>
          <a:xfrm>
            <a:off x="5659998" y="2262786"/>
            <a:ext cx="36000" cy="360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200000" sy="200000" algn="ctr" rotWithShape="0">
              <a:srgbClr val="FFFFFF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2"/>
          <p:cNvSpPr/>
          <p:nvPr/>
        </p:nvSpPr>
        <p:spPr>
          <a:xfrm>
            <a:off x="5830565" y="2009459"/>
            <a:ext cx="36000" cy="360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200000" sy="200000" algn="ctr" rotWithShape="0">
              <a:srgbClr val="FFFFFF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2"/>
          <p:cNvSpPr/>
          <p:nvPr/>
        </p:nvSpPr>
        <p:spPr>
          <a:xfrm>
            <a:off x="6152523" y="1538129"/>
            <a:ext cx="36000" cy="360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200000" sy="200000" algn="ctr" rotWithShape="0">
              <a:srgbClr val="FFFFFF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2"/>
          <p:cNvSpPr/>
          <p:nvPr/>
        </p:nvSpPr>
        <p:spPr>
          <a:xfrm>
            <a:off x="5759917" y="848796"/>
            <a:ext cx="36000" cy="360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200000" sy="200000" algn="ctr" rotWithShape="0">
              <a:srgbClr val="FFFFFF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2"/>
          <p:cNvSpPr/>
          <p:nvPr/>
        </p:nvSpPr>
        <p:spPr>
          <a:xfrm>
            <a:off x="5924428" y="1176810"/>
            <a:ext cx="36000" cy="360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200000" sy="200000" algn="ctr" rotWithShape="0">
              <a:srgbClr val="FFFFFF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2"/>
          <p:cNvSpPr/>
          <p:nvPr/>
        </p:nvSpPr>
        <p:spPr>
          <a:xfrm>
            <a:off x="5725602" y="1432155"/>
            <a:ext cx="36000" cy="360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200000" sy="200000" algn="ctr" rotWithShape="0">
              <a:srgbClr val="FFFFFF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2"/>
          <p:cNvSpPr/>
          <p:nvPr/>
        </p:nvSpPr>
        <p:spPr>
          <a:xfrm>
            <a:off x="5966817" y="522802"/>
            <a:ext cx="36000" cy="360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200000" sy="200000" algn="ctr" rotWithShape="0">
              <a:srgbClr val="FFFFFF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2"/>
          <p:cNvSpPr/>
          <p:nvPr/>
        </p:nvSpPr>
        <p:spPr>
          <a:xfrm>
            <a:off x="5701379" y="396643"/>
            <a:ext cx="36000" cy="360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200000" sy="200000" algn="ctr" rotWithShape="0">
              <a:srgbClr val="FFFFFF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2"/>
          <p:cNvSpPr/>
          <p:nvPr/>
        </p:nvSpPr>
        <p:spPr>
          <a:xfrm>
            <a:off x="5464201" y="1122308"/>
            <a:ext cx="36000" cy="360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200000" sy="200000" algn="ctr" rotWithShape="0">
              <a:srgbClr val="FFFFFF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2"/>
          <p:cNvSpPr/>
          <p:nvPr/>
        </p:nvSpPr>
        <p:spPr>
          <a:xfrm>
            <a:off x="5356209" y="626755"/>
            <a:ext cx="36000" cy="360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200000" sy="200000" algn="ctr" rotWithShape="0">
              <a:srgbClr val="FFFFFF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2"/>
          <p:cNvSpPr/>
          <p:nvPr/>
        </p:nvSpPr>
        <p:spPr>
          <a:xfrm>
            <a:off x="6108117" y="131203"/>
            <a:ext cx="36000" cy="360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200000" sy="200000" algn="ctr" rotWithShape="0">
              <a:srgbClr val="FFFFFF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2"/>
          <p:cNvSpPr/>
          <p:nvPr/>
        </p:nvSpPr>
        <p:spPr>
          <a:xfrm>
            <a:off x="5600453" y="95878"/>
            <a:ext cx="36000" cy="360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200000" sy="200000" algn="ctr" rotWithShape="0">
              <a:srgbClr val="FFFFFF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8" name="Google Shape;88;p2"/>
          <p:cNvGrpSpPr/>
          <p:nvPr/>
        </p:nvGrpSpPr>
        <p:grpSpPr>
          <a:xfrm>
            <a:off x="1973752" y="2621611"/>
            <a:ext cx="1052906" cy="1249321"/>
            <a:chOff x="879239" y="1133200"/>
            <a:chExt cx="3370378" cy="3999107"/>
          </a:xfrm>
        </p:grpSpPr>
        <p:grpSp>
          <p:nvGrpSpPr>
            <p:cNvPr id="89" name="Google Shape;89;p2"/>
            <p:cNvGrpSpPr/>
            <p:nvPr/>
          </p:nvGrpSpPr>
          <p:grpSpPr>
            <a:xfrm>
              <a:off x="879239" y="1133200"/>
              <a:ext cx="3370378" cy="3999107"/>
              <a:chOff x="8628480" y="-256823"/>
              <a:chExt cx="3288816" cy="3902329"/>
            </a:xfrm>
          </p:grpSpPr>
          <p:sp>
            <p:nvSpPr>
              <p:cNvPr id="90" name="Google Shape;90;p2"/>
              <p:cNvSpPr/>
              <p:nvPr/>
            </p:nvSpPr>
            <p:spPr>
              <a:xfrm rot="10800000">
                <a:off x="10336997" y="3241552"/>
                <a:ext cx="383700" cy="401700"/>
              </a:xfrm>
              <a:prstGeom prst="heart">
                <a:avLst/>
              </a:prstGeom>
              <a:solidFill>
                <a:srgbClr val="BC930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" name="Google Shape;91;p2"/>
              <p:cNvSpPr/>
              <p:nvPr/>
            </p:nvSpPr>
            <p:spPr>
              <a:xfrm rot="10800000">
                <a:off x="9916207" y="3243806"/>
                <a:ext cx="383700" cy="401700"/>
              </a:xfrm>
              <a:prstGeom prst="heart">
                <a:avLst/>
              </a:prstGeom>
              <a:solidFill>
                <a:srgbClr val="BC930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 rot="7050720" flipH="1">
                <a:off x="10883440" y="1703222"/>
                <a:ext cx="828040" cy="828040"/>
              </a:xfrm>
              <a:prstGeom prst="heart">
                <a:avLst/>
              </a:prstGeom>
              <a:solidFill>
                <a:srgbClr val="ECECE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 rot="-7210186">
                <a:off x="8780453" y="1721176"/>
                <a:ext cx="827955" cy="827955"/>
              </a:xfrm>
              <a:prstGeom prst="heart">
                <a:avLst/>
              </a:prstGeom>
              <a:solidFill>
                <a:srgbClr val="ECECE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>
                <a:off x="9231084" y="1373848"/>
                <a:ext cx="2094900" cy="2055300"/>
              </a:xfrm>
              <a:prstGeom prst="ellipse">
                <a:avLst/>
              </a:prstGeom>
              <a:solidFill>
                <a:srgbClr val="ECECE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>
                <a:off x="9435211" y="1409003"/>
                <a:ext cx="1663800" cy="2055300"/>
              </a:xfrm>
              <a:prstGeom prst="ellipse">
                <a:avLst/>
              </a:prstGeom>
              <a:solidFill>
                <a:srgbClr val="CFBFB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 rot="1555494" flipH="1">
                <a:off x="9064019" y="179284"/>
                <a:ext cx="2499741" cy="2192685"/>
              </a:xfrm>
              <a:custGeom>
                <a:avLst/>
                <a:gdLst/>
                <a:ahLst/>
                <a:cxnLst/>
                <a:rect l="l" t="t" r="r" b="b"/>
                <a:pathLst>
                  <a:path w="2497985" h="2191145" extrusionOk="0">
                    <a:moveTo>
                      <a:pt x="774578" y="0"/>
                    </a:moveTo>
                    <a:lnTo>
                      <a:pt x="392185" y="366758"/>
                    </a:lnTo>
                    <a:lnTo>
                      <a:pt x="360789" y="378107"/>
                    </a:lnTo>
                    <a:lnTo>
                      <a:pt x="343617" y="389204"/>
                    </a:lnTo>
                    <a:lnTo>
                      <a:pt x="329165" y="395365"/>
                    </a:lnTo>
                    <a:cubicBezTo>
                      <a:pt x="216572" y="456872"/>
                      <a:pt x="122414" y="551231"/>
                      <a:pt x="63097" y="673240"/>
                    </a:cubicBezTo>
                    <a:cubicBezTo>
                      <a:pt x="-95084" y="998596"/>
                      <a:pt x="54391" y="1397362"/>
                      <a:pt x="396958" y="1563910"/>
                    </a:cubicBezTo>
                    <a:cubicBezTo>
                      <a:pt x="482599" y="1605547"/>
                      <a:pt x="572202" y="1628728"/>
                      <a:pt x="660903" y="1634996"/>
                    </a:cubicBezTo>
                    <a:lnTo>
                      <a:pt x="851769" y="1619176"/>
                    </a:lnTo>
                    <a:lnTo>
                      <a:pt x="919444" y="1604600"/>
                    </a:lnTo>
                    <a:cubicBezTo>
                      <a:pt x="960463" y="1591591"/>
                      <a:pt x="1000042" y="1574739"/>
                      <a:pt x="1037572" y="1554237"/>
                    </a:cubicBezTo>
                    <a:lnTo>
                      <a:pt x="1085203" y="1521716"/>
                    </a:lnTo>
                    <a:lnTo>
                      <a:pt x="1088845" y="1522570"/>
                    </a:lnTo>
                    <a:cubicBezTo>
                      <a:pt x="1097370" y="1526839"/>
                      <a:pt x="1105243" y="1533900"/>
                      <a:pt x="1112567" y="1543123"/>
                    </a:cubicBezTo>
                    <a:lnTo>
                      <a:pt x="1124853" y="1563279"/>
                    </a:lnTo>
                    <a:lnTo>
                      <a:pt x="1127874" y="1608516"/>
                    </a:lnTo>
                    <a:cubicBezTo>
                      <a:pt x="1163154" y="1819412"/>
                      <a:pt x="1301832" y="2014215"/>
                      <a:pt x="1515937" y="2118308"/>
                    </a:cubicBezTo>
                    <a:cubicBezTo>
                      <a:pt x="1858503" y="2284855"/>
                      <a:pt x="2264439" y="2156117"/>
                      <a:pt x="2422619" y="1830761"/>
                    </a:cubicBezTo>
                    <a:cubicBezTo>
                      <a:pt x="2481937" y="1708752"/>
                      <a:pt x="2497991" y="1576420"/>
                      <a:pt x="2476822" y="1449882"/>
                    </a:cubicBezTo>
                    <a:lnTo>
                      <a:pt x="2449966" y="1350031"/>
                    </a:lnTo>
                    <a:lnTo>
                      <a:pt x="2497985" y="865549"/>
                    </a:lnTo>
                    <a:lnTo>
                      <a:pt x="2048870" y="802019"/>
                    </a:lnTo>
                    <a:lnTo>
                      <a:pt x="2045220" y="798530"/>
                    </a:lnTo>
                    <a:cubicBezTo>
                      <a:pt x="1916681" y="686863"/>
                      <a:pt x="1761707" y="583962"/>
                      <a:pt x="1586571" y="498815"/>
                    </a:cubicBezTo>
                    <a:cubicBezTo>
                      <a:pt x="1508733" y="460972"/>
                      <a:pt x="1430596" y="428427"/>
                      <a:pt x="1353122" y="401126"/>
                    </a:cubicBezTo>
                    <a:lnTo>
                      <a:pt x="1123800" y="334945"/>
                    </a:lnTo>
                    <a:lnTo>
                      <a:pt x="774578" y="0"/>
                    </a:ln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>
                <a:off x="10250802" y="901781"/>
                <a:ext cx="1080000" cy="10800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" name="Google Shape;98;p2"/>
              <p:cNvSpPr/>
              <p:nvPr/>
            </p:nvSpPr>
            <p:spPr>
              <a:xfrm>
                <a:off x="9187694" y="901781"/>
                <a:ext cx="1080000" cy="10800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" name="Google Shape;99;p2"/>
              <p:cNvSpPr/>
              <p:nvPr/>
            </p:nvSpPr>
            <p:spPr>
              <a:xfrm>
                <a:off x="9642536" y="1275233"/>
                <a:ext cx="540000" cy="54000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" name="Google Shape;100;p2"/>
              <p:cNvSpPr/>
              <p:nvPr/>
            </p:nvSpPr>
            <p:spPr>
              <a:xfrm>
                <a:off x="10350110" y="1286118"/>
                <a:ext cx="540000" cy="54000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" name="Google Shape;101;p2"/>
              <p:cNvSpPr/>
              <p:nvPr/>
            </p:nvSpPr>
            <p:spPr>
              <a:xfrm>
                <a:off x="9782215" y="1409123"/>
                <a:ext cx="288000" cy="288000"/>
              </a:xfrm>
              <a:prstGeom prst="ellipse">
                <a:avLst/>
              </a:prstGeom>
              <a:solidFill>
                <a:srgbClr val="201C1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" name="Google Shape;102;p2"/>
              <p:cNvSpPr/>
              <p:nvPr/>
            </p:nvSpPr>
            <p:spPr>
              <a:xfrm>
                <a:off x="10485232" y="1416747"/>
                <a:ext cx="288000" cy="288000"/>
              </a:xfrm>
              <a:prstGeom prst="ellipse">
                <a:avLst/>
              </a:prstGeom>
              <a:solidFill>
                <a:srgbClr val="201C1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>
                <a:off x="9887331" y="1466119"/>
                <a:ext cx="108000" cy="1080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>
                <a:off x="10598699" y="1473899"/>
                <a:ext cx="108000" cy="1080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" name="Google Shape;105;p2"/>
              <p:cNvSpPr/>
              <p:nvPr/>
            </p:nvSpPr>
            <p:spPr>
              <a:xfrm rot="10800000">
                <a:off x="10068732" y="1744386"/>
                <a:ext cx="373500" cy="310500"/>
              </a:xfrm>
              <a:prstGeom prst="triangle">
                <a:avLst>
                  <a:gd name="adj" fmla="val 50000"/>
                </a:avLst>
              </a:prstGeom>
              <a:solidFill>
                <a:srgbClr val="BC930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6" name="Google Shape;106;p2"/>
            <p:cNvSpPr/>
            <p:nvPr/>
          </p:nvSpPr>
          <p:spPr>
            <a:xfrm rot="-10360140" flipH="1">
              <a:off x="2798041" y="3409381"/>
              <a:ext cx="848738" cy="848738"/>
            </a:xfrm>
            <a:prstGeom prst="heart">
              <a:avLst/>
            </a:pr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2"/>
            <p:cNvSpPr/>
            <p:nvPr/>
          </p:nvSpPr>
          <p:spPr>
            <a:xfrm rot="-10360140" flipH="1">
              <a:off x="2574993" y="3410390"/>
              <a:ext cx="848738" cy="848738"/>
            </a:xfrm>
            <a:prstGeom prst="heart">
              <a:avLst/>
            </a:pr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2"/>
            <p:cNvSpPr/>
            <p:nvPr/>
          </p:nvSpPr>
          <p:spPr>
            <a:xfrm rot="-10360140" flipH="1">
              <a:off x="1364876" y="3381121"/>
              <a:ext cx="848738" cy="848738"/>
            </a:xfrm>
            <a:prstGeom prst="heart">
              <a:avLst/>
            </a:pr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2"/>
            <p:cNvSpPr/>
            <p:nvPr/>
          </p:nvSpPr>
          <p:spPr>
            <a:xfrm rot="-10360140" flipH="1">
              <a:off x="1668667" y="3412408"/>
              <a:ext cx="848738" cy="848738"/>
            </a:xfrm>
            <a:prstGeom prst="heart">
              <a:avLst/>
            </a:pr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2"/>
          <p:cNvSpPr/>
          <p:nvPr/>
        </p:nvSpPr>
        <p:spPr>
          <a:xfrm>
            <a:off x="0" y="6770193"/>
            <a:ext cx="12192000" cy="87900"/>
          </a:xfrm>
          <a:prstGeom prst="rect">
            <a:avLst/>
          </a:prstGeom>
          <a:solidFill>
            <a:srgbClr val="1F101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2"/>
          <p:cNvSpPr/>
          <p:nvPr/>
        </p:nvSpPr>
        <p:spPr>
          <a:xfrm>
            <a:off x="-790" y="5068563"/>
            <a:ext cx="1038678" cy="1789437"/>
          </a:xfrm>
          <a:custGeom>
            <a:avLst/>
            <a:gdLst/>
            <a:ahLst/>
            <a:cxnLst/>
            <a:rect l="l" t="t" r="r" b="b"/>
            <a:pathLst>
              <a:path w="1084781" h="1789437" extrusionOk="0">
                <a:moveTo>
                  <a:pt x="490253" y="0"/>
                </a:moveTo>
                <a:lnTo>
                  <a:pt x="505148" y="593840"/>
                </a:lnTo>
                <a:lnTo>
                  <a:pt x="1069709" y="275530"/>
                </a:lnTo>
                <a:lnTo>
                  <a:pt x="1084781" y="1038539"/>
                </a:lnTo>
                <a:lnTo>
                  <a:pt x="824" y="1789437"/>
                </a:lnTo>
                <a:cubicBezTo>
                  <a:pt x="2842" y="1213144"/>
                  <a:pt x="-1465" y="860908"/>
                  <a:pt x="553" y="284615"/>
                </a:cubicBezTo>
                <a:lnTo>
                  <a:pt x="490253" y="0"/>
                </a:lnTo>
                <a:close/>
              </a:path>
            </a:pathLst>
          </a:custGeom>
          <a:solidFill>
            <a:srgbClr val="1F101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2"/>
          <p:cNvSpPr txBox="1">
            <a:spLocks noGrp="1"/>
          </p:cNvSpPr>
          <p:nvPr>
            <p:ph type="ctrTitle"/>
          </p:nvPr>
        </p:nvSpPr>
        <p:spPr>
          <a:xfrm>
            <a:off x="6309200" y="992775"/>
            <a:ext cx="5467500" cy="3540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DBD7B8"/>
              </a:buClr>
              <a:buSzPts val="6900"/>
              <a:buNone/>
              <a:defRPr sz="6900">
                <a:solidFill>
                  <a:srgbClr val="DBD7B8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DBD7B8"/>
              </a:buClr>
              <a:buSzPts val="6900"/>
              <a:buNone/>
              <a:defRPr sz="6900">
                <a:solidFill>
                  <a:srgbClr val="DBD7B8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DBD7B8"/>
              </a:buClr>
              <a:buSzPts val="6900"/>
              <a:buNone/>
              <a:defRPr sz="6900">
                <a:solidFill>
                  <a:srgbClr val="DBD7B8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DBD7B8"/>
              </a:buClr>
              <a:buSzPts val="6900"/>
              <a:buNone/>
              <a:defRPr sz="6900">
                <a:solidFill>
                  <a:srgbClr val="DBD7B8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DBD7B8"/>
              </a:buClr>
              <a:buSzPts val="6900"/>
              <a:buNone/>
              <a:defRPr sz="6900">
                <a:solidFill>
                  <a:srgbClr val="DBD7B8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DBD7B8"/>
              </a:buClr>
              <a:buSzPts val="6900"/>
              <a:buNone/>
              <a:defRPr sz="6900">
                <a:solidFill>
                  <a:srgbClr val="DBD7B8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DBD7B8"/>
              </a:buClr>
              <a:buSzPts val="6900"/>
              <a:buNone/>
              <a:defRPr sz="6900">
                <a:solidFill>
                  <a:srgbClr val="DBD7B8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DBD7B8"/>
              </a:buClr>
              <a:buSzPts val="6900"/>
              <a:buNone/>
              <a:defRPr sz="6900">
                <a:solidFill>
                  <a:srgbClr val="DBD7B8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DBD7B8"/>
              </a:buClr>
              <a:buSzPts val="6900"/>
              <a:buNone/>
              <a:defRPr sz="6900">
                <a:solidFill>
                  <a:srgbClr val="DBD7B8"/>
                </a:solidFill>
              </a:defRPr>
            </a:lvl9pPr>
          </a:lstStyle>
          <a:p>
            <a:endParaRPr/>
          </a:p>
        </p:txBody>
      </p:sp>
      <p:sp>
        <p:nvSpPr>
          <p:cNvPr id="113" name="Google Shape;113;p2"/>
          <p:cNvSpPr txBox="1">
            <a:spLocks noGrp="1"/>
          </p:cNvSpPr>
          <p:nvPr>
            <p:ph type="sldNum" idx="12"/>
          </p:nvPr>
        </p:nvSpPr>
        <p:spPr>
          <a:xfrm>
            <a:off x="11296726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21;p4"/>
          <p:cNvGrpSpPr/>
          <p:nvPr/>
        </p:nvGrpSpPr>
        <p:grpSpPr>
          <a:xfrm rot="-1823431">
            <a:off x="611448" y="1071325"/>
            <a:ext cx="1671318" cy="1073366"/>
            <a:chOff x="1635019" y="1202980"/>
            <a:chExt cx="7442823" cy="4779982"/>
          </a:xfrm>
        </p:grpSpPr>
        <p:sp>
          <p:nvSpPr>
            <p:cNvPr id="122" name="Google Shape;122;p4"/>
            <p:cNvSpPr/>
            <p:nvPr/>
          </p:nvSpPr>
          <p:spPr>
            <a:xfrm>
              <a:off x="1665298" y="1205071"/>
              <a:ext cx="7412544" cy="4777891"/>
            </a:xfrm>
            <a:custGeom>
              <a:avLst/>
              <a:gdLst/>
              <a:ahLst/>
              <a:cxnLst/>
              <a:rect l="l" t="t" r="r" b="b"/>
              <a:pathLst>
                <a:path w="10981546" h="4777891" extrusionOk="0">
                  <a:moveTo>
                    <a:pt x="0" y="0"/>
                  </a:moveTo>
                  <a:cubicBezTo>
                    <a:pt x="3766601" y="411783"/>
                    <a:pt x="7206199" y="0"/>
                    <a:pt x="10809298" y="0"/>
                  </a:cubicBezTo>
                  <a:cubicBezTo>
                    <a:pt x="11196858" y="2670532"/>
                    <a:pt x="10809298" y="3185261"/>
                    <a:pt x="10809298" y="4777891"/>
                  </a:cubicBezTo>
                  <a:cubicBezTo>
                    <a:pt x="6939751" y="4462998"/>
                    <a:pt x="3603099" y="4777891"/>
                    <a:pt x="0" y="4777891"/>
                  </a:cubicBezTo>
                  <a:cubicBezTo>
                    <a:pt x="0" y="3185261"/>
                    <a:pt x="339116" y="2482807"/>
                    <a:pt x="0" y="0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4"/>
            <p:cNvSpPr/>
            <p:nvPr/>
          </p:nvSpPr>
          <p:spPr>
            <a:xfrm flipH="1">
              <a:off x="1666305" y="2943037"/>
              <a:ext cx="7333367" cy="3036868"/>
            </a:xfrm>
            <a:custGeom>
              <a:avLst/>
              <a:gdLst/>
              <a:ahLst/>
              <a:cxnLst/>
              <a:rect l="l" t="t" r="r" b="b"/>
              <a:pathLst>
                <a:path w="7333367" h="2434363" extrusionOk="0">
                  <a:moveTo>
                    <a:pt x="0" y="2434363"/>
                  </a:moveTo>
                  <a:cubicBezTo>
                    <a:pt x="1236358" y="1622909"/>
                    <a:pt x="2448492" y="611618"/>
                    <a:pt x="3709073" y="0"/>
                  </a:cubicBezTo>
                  <a:cubicBezTo>
                    <a:pt x="5080673" y="581341"/>
                    <a:pt x="6125269" y="1610797"/>
                    <a:pt x="7333367" y="2416196"/>
                  </a:cubicBezTo>
                  <a:cubicBezTo>
                    <a:pt x="4860652" y="2488864"/>
                    <a:pt x="2654384" y="2046803"/>
                    <a:pt x="0" y="2434363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4"/>
            <p:cNvSpPr/>
            <p:nvPr/>
          </p:nvSpPr>
          <p:spPr>
            <a:xfrm rot="10800000" flipH="1">
              <a:off x="1635019" y="1202980"/>
              <a:ext cx="7333367" cy="2854291"/>
            </a:xfrm>
            <a:custGeom>
              <a:avLst/>
              <a:gdLst/>
              <a:ahLst/>
              <a:cxnLst/>
              <a:rect l="l" t="t" r="r" b="b"/>
              <a:pathLst>
                <a:path w="7333367" h="2434363" extrusionOk="0">
                  <a:moveTo>
                    <a:pt x="0" y="2434363"/>
                  </a:moveTo>
                  <a:cubicBezTo>
                    <a:pt x="1236358" y="1622909"/>
                    <a:pt x="2448492" y="611618"/>
                    <a:pt x="3709073" y="0"/>
                  </a:cubicBezTo>
                  <a:cubicBezTo>
                    <a:pt x="5080673" y="581341"/>
                    <a:pt x="6125269" y="1610797"/>
                    <a:pt x="7333367" y="2416196"/>
                  </a:cubicBezTo>
                  <a:cubicBezTo>
                    <a:pt x="4860652" y="2488864"/>
                    <a:pt x="2654384" y="2046803"/>
                    <a:pt x="0" y="2434363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4"/>
            <p:cNvSpPr/>
            <p:nvPr/>
          </p:nvSpPr>
          <p:spPr>
            <a:xfrm>
              <a:off x="4572003" y="3143850"/>
              <a:ext cx="1313955" cy="1222149"/>
            </a:xfrm>
            <a:custGeom>
              <a:avLst/>
              <a:gdLst/>
              <a:ahLst/>
              <a:cxnLst/>
              <a:rect l="l" t="t" r="r" b="b"/>
              <a:pathLst>
                <a:path w="295105" h="274486" fill="none" extrusionOk="0">
                  <a:moveTo>
                    <a:pt x="0" y="104844"/>
                  </a:moveTo>
                  <a:cubicBezTo>
                    <a:pt x="50130" y="45960"/>
                    <a:pt x="95183" y="36558"/>
                    <a:pt x="145525" y="0"/>
                  </a:cubicBezTo>
                  <a:cubicBezTo>
                    <a:pt x="197818" y="675"/>
                    <a:pt x="221017" y="41946"/>
                    <a:pt x="291050" y="104844"/>
                  </a:cubicBezTo>
                  <a:cubicBezTo>
                    <a:pt x="296955" y="140054"/>
                    <a:pt x="280061" y="234195"/>
                    <a:pt x="235464" y="274486"/>
                  </a:cubicBezTo>
                  <a:cubicBezTo>
                    <a:pt x="185714" y="283119"/>
                    <a:pt x="136593" y="271360"/>
                    <a:pt x="55585" y="274486"/>
                  </a:cubicBezTo>
                  <a:cubicBezTo>
                    <a:pt x="23988" y="233178"/>
                    <a:pt x="22310" y="167216"/>
                    <a:pt x="0" y="104844"/>
                  </a:cubicBezTo>
                  <a:close/>
                </a:path>
                <a:path w="295105" h="274486" extrusionOk="0">
                  <a:moveTo>
                    <a:pt x="0" y="104844"/>
                  </a:moveTo>
                  <a:cubicBezTo>
                    <a:pt x="40328" y="43554"/>
                    <a:pt x="92496" y="36644"/>
                    <a:pt x="145525" y="0"/>
                  </a:cubicBezTo>
                  <a:cubicBezTo>
                    <a:pt x="202801" y="1846"/>
                    <a:pt x="213875" y="40843"/>
                    <a:pt x="291050" y="104844"/>
                  </a:cubicBezTo>
                  <a:cubicBezTo>
                    <a:pt x="301896" y="154638"/>
                    <a:pt x="274650" y="234427"/>
                    <a:pt x="235464" y="274486"/>
                  </a:cubicBezTo>
                  <a:cubicBezTo>
                    <a:pt x="194686" y="275294"/>
                    <a:pt x="103917" y="277758"/>
                    <a:pt x="55585" y="274486"/>
                  </a:cubicBezTo>
                  <a:cubicBezTo>
                    <a:pt x="24268" y="216274"/>
                    <a:pt x="13554" y="158129"/>
                    <a:pt x="0" y="104844"/>
                  </a:cubicBezTo>
                  <a:close/>
                </a:path>
              </a:pathLst>
            </a:custGeom>
            <a:solidFill>
              <a:srgbClr val="961D1A"/>
            </a:solidFill>
            <a:ln w="19050" cap="rnd" cmpd="sng">
              <a:solidFill>
                <a:srgbClr val="881B1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" name="Google Shape;126;p4"/>
          <p:cNvGrpSpPr/>
          <p:nvPr/>
        </p:nvGrpSpPr>
        <p:grpSpPr>
          <a:xfrm rot="-340351">
            <a:off x="1720944" y="2246994"/>
            <a:ext cx="1671657" cy="1073583"/>
            <a:chOff x="1635019" y="1202980"/>
            <a:chExt cx="7442823" cy="4779982"/>
          </a:xfrm>
        </p:grpSpPr>
        <p:sp>
          <p:nvSpPr>
            <p:cNvPr id="127" name="Google Shape;127;p4"/>
            <p:cNvSpPr/>
            <p:nvPr/>
          </p:nvSpPr>
          <p:spPr>
            <a:xfrm>
              <a:off x="1665298" y="1205071"/>
              <a:ext cx="7412544" cy="4777891"/>
            </a:xfrm>
            <a:custGeom>
              <a:avLst/>
              <a:gdLst/>
              <a:ahLst/>
              <a:cxnLst/>
              <a:rect l="l" t="t" r="r" b="b"/>
              <a:pathLst>
                <a:path w="10981546" h="4777891" extrusionOk="0">
                  <a:moveTo>
                    <a:pt x="0" y="0"/>
                  </a:moveTo>
                  <a:cubicBezTo>
                    <a:pt x="3766601" y="411783"/>
                    <a:pt x="7206199" y="0"/>
                    <a:pt x="10809298" y="0"/>
                  </a:cubicBezTo>
                  <a:cubicBezTo>
                    <a:pt x="11196858" y="2670532"/>
                    <a:pt x="10809298" y="3185261"/>
                    <a:pt x="10809298" y="4777891"/>
                  </a:cubicBezTo>
                  <a:cubicBezTo>
                    <a:pt x="6939751" y="4462998"/>
                    <a:pt x="3603099" y="4777891"/>
                    <a:pt x="0" y="4777891"/>
                  </a:cubicBezTo>
                  <a:cubicBezTo>
                    <a:pt x="0" y="3185261"/>
                    <a:pt x="339116" y="2482807"/>
                    <a:pt x="0" y="0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4"/>
            <p:cNvSpPr/>
            <p:nvPr/>
          </p:nvSpPr>
          <p:spPr>
            <a:xfrm flipH="1">
              <a:off x="1666305" y="2943037"/>
              <a:ext cx="7333367" cy="3036868"/>
            </a:xfrm>
            <a:custGeom>
              <a:avLst/>
              <a:gdLst/>
              <a:ahLst/>
              <a:cxnLst/>
              <a:rect l="l" t="t" r="r" b="b"/>
              <a:pathLst>
                <a:path w="7333367" h="2434363" extrusionOk="0">
                  <a:moveTo>
                    <a:pt x="0" y="2434363"/>
                  </a:moveTo>
                  <a:cubicBezTo>
                    <a:pt x="1236358" y="1622909"/>
                    <a:pt x="2448492" y="611618"/>
                    <a:pt x="3709073" y="0"/>
                  </a:cubicBezTo>
                  <a:cubicBezTo>
                    <a:pt x="5080673" y="581341"/>
                    <a:pt x="6125269" y="1610797"/>
                    <a:pt x="7333367" y="2416196"/>
                  </a:cubicBezTo>
                  <a:cubicBezTo>
                    <a:pt x="4860652" y="2488864"/>
                    <a:pt x="2654384" y="2046803"/>
                    <a:pt x="0" y="2434363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4"/>
            <p:cNvSpPr/>
            <p:nvPr/>
          </p:nvSpPr>
          <p:spPr>
            <a:xfrm rot="10800000" flipH="1">
              <a:off x="1635019" y="1202980"/>
              <a:ext cx="7333367" cy="2854291"/>
            </a:xfrm>
            <a:custGeom>
              <a:avLst/>
              <a:gdLst/>
              <a:ahLst/>
              <a:cxnLst/>
              <a:rect l="l" t="t" r="r" b="b"/>
              <a:pathLst>
                <a:path w="7333367" h="2434363" extrusionOk="0">
                  <a:moveTo>
                    <a:pt x="0" y="2434363"/>
                  </a:moveTo>
                  <a:cubicBezTo>
                    <a:pt x="1236358" y="1622909"/>
                    <a:pt x="2448492" y="611618"/>
                    <a:pt x="3709073" y="0"/>
                  </a:cubicBezTo>
                  <a:cubicBezTo>
                    <a:pt x="5080673" y="581341"/>
                    <a:pt x="6125269" y="1610797"/>
                    <a:pt x="7333367" y="2416196"/>
                  </a:cubicBezTo>
                  <a:cubicBezTo>
                    <a:pt x="4860652" y="2488864"/>
                    <a:pt x="2654384" y="2046803"/>
                    <a:pt x="0" y="2434363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4"/>
            <p:cNvSpPr/>
            <p:nvPr/>
          </p:nvSpPr>
          <p:spPr>
            <a:xfrm>
              <a:off x="4572003" y="3143850"/>
              <a:ext cx="1313955" cy="1222149"/>
            </a:xfrm>
            <a:custGeom>
              <a:avLst/>
              <a:gdLst/>
              <a:ahLst/>
              <a:cxnLst/>
              <a:rect l="l" t="t" r="r" b="b"/>
              <a:pathLst>
                <a:path w="295105" h="274486" fill="none" extrusionOk="0">
                  <a:moveTo>
                    <a:pt x="0" y="104844"/>
                  </a:moveTo>
                  <a:cubicBezTo>
                    <a:pt x="50130" y="45960"/>
                    <a:pt x="95183" y="36558"/>
                    <a:pt x="145525" y="0"/>
                  </a:cubicBezTo>
                  <a:cubicBezTo>
                    <a:pt x="197818" y="675"/>
                    <a:pt x="221017" y="41946"/>
                    <a:pt x="291050" y="104844"/>
                  </a:cubicBezTo>
                  <a:cubicBezTo>
                    <a:pt x="296955" y="140054"/>
                    <a:pt x="280061" y="234195"/>
                    <a:pt x="235464" y="274486"/>
                  </a:cubicBezTo>
                  <a:cubicBezTo>
                    <a:pt x="185714" y="283119"/>
                    <a:pt x="136593" y="271360"/>
                    <a:pt x="55585" y="274486"/>
                  </a:cubicBezTo>
                  <a:cubicBezTo>
                    <a:pt x="23988" y="233178"/>
                    <a:pt x="22310" y="167216"/>
                    <a:pt x="0" y="104844"/>
                  </a:cubicBezTo>
                  <a:close/>
                </a:path>
                <a:path w="295105" h="274486" extrusionOk="0">
                  <a:moveTo>
                    <a:pt x="0" y="104844"/>
                  </a:moveTo>
                  <a:cubicBezTo>
                    <a:pt x="40328" y="43554"/>
                    <a:pt x="92496" y="36644"/>
                    <a:pt x="145525" y="0"/>
                  </a:cubicBezTo>
                  <a:cubicBezTo>
                    <a:pt x="202801" y="1846"/>
                    <a:pt x="213875" y="40843"/>
                    <a:pt x="291050" y="104844"/>
                  </a:cubicBezTo>
                  <a:cubicBezTo>
                    <a:pt x="301896" y="154638"/>
                    <a:pt x="274650" y="234427"/>
                    <a:pt x="235464" y="274486"/>
                  </a:cubicBezTo>
                  <a:cubicBezTo>
                    <a:pt x="194686" y="275294"/>
                    <a:pt x="103917" y="277758"/>
                    <a:pt x="55585" y="274486"/>
                  </a:cubicBezTo>
                  <a:cubicBezTo>
                    <a:pt x="24268" y="216274"/>
                    <a:pt x="13554" y="158129"/>
                    <a:pt x="0" y="104844"/>
                  </a:cubicBezTo>
                  <a:close/>
                </a:path>
              </a:pathLst>
            </a:custGeom>
            <a:solidFill>
              <a:srgbClr val="961D1A"/>
            </a:solidFill>
            <a:ln w="19050" cap="rnd" cmpd="sng">
              <a:solidFill>
                <a:srgbClr val="881B1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1" name="Google Shape;131;p4"/>
          <p:cNvGrpSpPr/>
          <p:nvPr/>
        </p:nvGrpSpPr>
        <p:grpSpPr>
          <a:xfrm rot="-4100159">
            <a:off x="510299" y="3840807"/>
            <a:ext cx="1671375" cy="1073402"/>
            <a:chOff x="1635019" y="1202980"/>
            <a:chExt cx="7442823" cy="4779982"/>
          </a:xfrm>
        </p:grpSpPr>
        <p:sp>
          <p:nvSpPr>
            <p:cNvPr id="132" name="Google Shape;132;p4"/>
            <p:cNvSpPr/>
            <p:nvPr/>
          </p:nvSpPr>
          <p:spPr>
            <a:xfrm>
              <a:off x="1665298" y="1205071"/>
              <a:ext cx="7412544" cy="4777891"/>
            </a:xfrm>
            <a:custGeom>
              <a:avLst/>
              <a:gdLst/>
              <a:ahLst/>
              <a:cxnLst/>
              <a:rect l="l" t="t" r="r" b="b"/>
              <a:pathLst>
                <a:path w="10981546" h="4777891" extrusionOk="0">
                  <a:moveTo>
                    <a:pt x="0" y="0"/>
                  </a:moveTo>
                  <a:cubicBezTo>
                    <a:pt x="3766601" y="411783"/>
                    <a:pt x="7206199" y="0"/>
                    <a:pt x="10809298" y="0"/>
                  </a:cubicBezTo>
                  <a:cubicBezTo>
                    <a:pt x="11196858" y="2670532"/>
                    <a:pt x="10809298" y="3185261"/>
                    <a:pt x="10809298" y="4777891"/>
                  </a:cubicBezTo>
                  <a:cubicBezTo>
                    <a:pt x="6939751" y="4462998"/>
                    <a:pt x="3603099" y="4777891"/>
                    <a:pt x="0" y="4777891"/>
                  </a:cubicBezTo>
                  <a:cubicBezTo>
                    <a:pt x="0" y="3185261"/>
                    <a:pt x="339116" y="2482807"/>
                    <a:pt x="0" y="0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4"/>
            <p:cNvSpPr/>
            <p:nvPr/>
          </p:nvSpPr>
          <p:spPr>
            <a:xfrm flipH="1">
              <a:off x="1666305" y="2943037"/>
              <a:ext cx="7333367" cy="3036868"/>
            </a:xfrm>
            <a:custGeom>
              <a:avLst/>
              <a:gdLst/>
              <a:ahLst/>
              <a:cxnLst/>
              <a:rect l="l" t="t" r="r" b="b"/>
              <a:pathLst>
                <a:path w="7333367" h="2434363" extrusionOk="0">
                  <a:moveTo>
                    <a:pt x="0" y="2434363"/>
                  </a:moveTo>
                  <a:cubicBezTo>
                    <a:pt x="1236358" y="1622909"/>
                    <a:pt x="2448492" y="611618"/>
                    <a:pt x="3709073" y="0"/>
                  </a:cubicBezTo>
                  <a:cubicBezTo>
                    <a:pt x="5080673" y="581341"/>
                    <a:pt x="6125269" y="1610797"/>
                    <a:pt x="7333367" y="2416196"/>
                  </a:cubicBezTo>
                  <a:cubicBezTo>
                    <a:pt x="4860652" y="2488864"/>
                    <a:pt x="2654384" y="2046803"/>
                    <a:pt x="0" y="2434363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4"/>
            <p:cNvSpPr/>
            <p:nvPr/>
          </p:nvSpPr>
          <p:spPr>
            <a:xfrm rot="10800000" flipH="1">
              <a:off x="1635019" y="1202980"/>
              <a:ext cx="7333367" cy="2854291"/>
            </a:xfrm>
            <a:custGeom>
              <a:avLst/>
              <a:gdLst/>
              <a:ahLst/>
              <a:cxnLst/>
              <a:rect l="l" t="t" r="r" b="b"/>
              <a:pathLst>
                <a:path w="7333367" h="2434363" extrusionOk="0">
                  <a:moveTo>
                    <a:pt x="0" y="2434363"/>
                  </a:moveTo>
                  <a:cubicBezTo>
                    <a:pt x="1236358" y="1622909"/>
                    <a:pt x="2448492" y="611618"/>
                    <a:pt x="3709073" y="0"/>
                  </a:cubicBezTo>
                  <a:cubicBezTo>
                    <a:pt x="5080673" y="581341"/>
                    <a:pt x="6125269" y="1610797"/>
                    <a:pt x="7333367" y="2416196"/>
                  </a:cubicBezTo>
                  <a:cubicBezTo>
                    <a:pt x="4860652" y="2488864"/>
                    <a:pt x="2654384" y="2046803"/>
                    <a:pt x="0" y="2434363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4"/>
            <p:cNvSpPr/>
            <p:nvPr/>
          </p:nvSpPr>
          <p:spPr>
            <a:xfrm>
              <a:off x="4572003" y="3143850"/>
              <a:ext cx="1313955" cy="1222149"/>
            </a:xfrm>
            <a:custGeom>
              <a:avLst/>
              <a:gdLst/>
              <a:ahLst/>
              <a:cxnLst/>
              <a:rect l="l" t="t" r="r" b="b"/>
              <a:pathLst>
                <a:path w="295105" h="274486" fill="none" extrusionOk="0">
                  <a:moveTo>
                    <a:pt x="0" y="104844"/>
                  </a:moveTo>
                  <a:cubicBezTo>
                    <a:pt x="50130" y="45960"/>
                    <a:pt x="95183" y="36558"/>
                    <a:pt x="145525" y="0"/>
                  </a:cubicBezTo>
                  <a:cubicBezTo>
                    <a:pt x="197818" y="675"/>
                    <a:pt x="221017" y="41946"/>
                    <a:pt x="291050" y="104844"/>
                  </a:cubicBezTo>
                  <a:cubicBezTo>
                    <a:pt x="296955" y="140054"/>
                    <a:pt x="280061" y="234195"/>
                    <a:pt x="235464" y="274486"/>
                  </a:cubicBezTo>
                  <a:cubicBezTo>
                    <a:pt x="185714" y="283119"/>
                    <a:pt x="136593" y="271360"/>
                    <a:pt x="55585" y="274486"/>
                  </a:cubicBezTo>
                  <a:cubicBezTo>
                    <a:pt x="23988" y="233178"/>
                    <a:pt x="22310" y="167216"/>
                    <a:pt x="0" y="104844"/>
                  </a:cubicBezTo>
                  <a:close/>
                </a:path>
                <a:path w="295105" h="274486" extrusionOk="0">
                  <a:moveTo>
                    <a:pt x="0" y="104844"/>
                  </a:moveTo>
                  <a:cubicBezTo>
                    <a:pt x="40328" y="43554"/>
                    <a:pt x="92496" y="36644"/>
                    <a:pt x="145525" y="0"/>
                  </a:cubicBezTo>
                  <a:cubicBezTo>
                    <a:pt x="202801" y="1846"/>
                    <a:pt x="213875" y="40843"/>
                    <a:pt x="291050" y="104844"/>
                  </a:cubicBezTo>
                  <a:cubicBezTo>
                    <a:pt x="301896" y="154638"/>
                    <a:pt x="274650" y="234427"/>
                    <a:pt x="235464" y="274486"/>
                  </a:cubicBezTo>
                  <a:cubicBezTo>
                    <a:pt x="194686" y="275294"/>
                    <a:pt x="103917" y="277758"/>
                    <a:pt x="55585" y="274486"/>
                  </a:cubicBezTo>
                  <a:cubicBezTo>
                    <a:pt x="24268" y="216274"/>
                    <a:pt x="13554" y="158129"/>
                    <a:pt x="0" y="104844"/>
                  </a:cubicBezTo>
                  <a:close/>
                </a:path>
              </a:pathLst>
            </a:custGeom>
            <a:solidFill>
              <a:srgbClr val="961D1A"/>
            </a:solidFill>
            <a:ln w="19050" cap="rnd" cmpd="sng">
              <a:solidFill>
                <a:srgbClr val="881B1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6" name="Google Shape;136;p4"/>
          <p:cNvSpPr/>
          <p:nvPr/>
        </p:nvSpPr>
        <p:spPr>
          <a:xfrm>
            <a:off x="0" y="5515475"/>
            <a:ext cx="2153290" cy="1386814"/>
          </a:xfrm>
          <a:custGeom>
            <a:avLst/>
            <a:gdLst/>
            <a:ahLst/>
            <a:cxnLst/>
            <a:rect l="l" t="t" r="r" b="b"/>
            <a:pathLst>
              <a:path w="1084781" h="1789437" extrusionOk="0">
                <a:moveTo>
                  <a:pt x="490253" y="0"/>
                </a:moveTo>
                <a:lnTo>
                  <a:pt x="505148" y="593840"/>
                </a:lnTo>
                <a:lnTo>
                  <a:pt x="1069709" y="275530"/>
                </a:lnTo>
                <a:lnTo>
                  <a:pt x="1084781" y="1038539"/>
                </a:lnTo>
                <a:lnTo>
                  <a:pt x="824" y="1789437"/>
                </a:lnTo>
                <a:cubicBezTo>
                  <a:pt x="2842" y="1213144"/>
                  <a:pt x="-1465" y="860908"/>
                  <a:pt x="553" y="284615"/>
                </a:cubicBezTo>
                <a:lnTo>
                  <a:pt x="490253" y="0"/>
                </a:lnTo>
                <a:close/>
              </a:path>
            </a:pathLst>
          </a:custGeom>
          <a:solidFill>
            <a:srgbClr val="1F101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4"/>
          <p:cNvSpPr txBox="1">
            <a:spLocks noGrp="1"/>
          </p:cNvSpPr>
          <p:nvPr>
            <p:ph type="title"/>
          </p:nvPr>
        </p:nvSpPr>
        <p:spPr>
          <a:xfrm>
            <a:off x="3834050" y="593375"/>
            <a:ext cx="7942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DBD7B8"/>
              </a:buClr>
              <a:buSzPts val="3700"/>
              <a:buNone/>
              <a:defRPr>
                <a:solidFill>
                  <a:srgbClr val="DBD7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DBD7B8"/>
              </a:buClr>
              <a:buSzPts val="3700"/>
              <a:buNone/>
              <a:defRPr>
                <a:solidFill>
                  <a:srgbClr val="DBD7B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DBD7B8"/>
              </a:buClr>
              <a:buSzPts val="3700"/>
              <a:buNone/>
              <a:defRPr>
                <a:solidFill>
                  <a:srgbClr val="DBD7B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DBD7B8"/>
              </a:buClr>
              <a:buSzPts val="3700"/>
              <a:buNone/>
              <a:defRPr>
                <a:solidFill>
                  <a:srgbClr val="DBD7B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DBD7B8"/>
              </a:buClr>
              <a:buSzPts val="3700"/>
              <a:buNone/>
              <a:defRPr>
                <a:solidFill>
                  <a:srgbClr val="DBD7B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DBD7B8"/>
              </a:buClr>
              <a:buSzPts val="3700"/>
              <a:buNone/>
              <a:defRPr>
                <a:solidFill>
                  <a:srgbClr val="DBD7B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DBD7B8"/>
              </a:buClr>
              <a:buSzPts val="3700"/>
              <a:buNone/>
              <a:defRPr>
                <a:solidFill>
                  <a:srgbClr val="DBD7B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DBD7B8"/>
              </a:buClr>
              <a:buSzPts val="3700"/>
              <a:buNone/>
              <a:defRPr>
                <a:solidFill>
                  <a:srgbClr val="DBD7B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DBD7B8"/>
              </a:buClr>
              <a:buSzPts val="3700"/>
              <a:buNone/>
              <a:defRPr>
                <a:solidFill>
                  <a:srgbClr val="DBD7B8"/>
                </a:solidFill>
              </a:defRPr>
            </a:lvl9pPr>
          </a:lstStyle>
          <a:p>
            <a:endParaRPr/>
          </a:p>
        </p:txBody>
      </p:sp>
      <p:sp>
        <p:nvSpPr>
          <p:cNvPr id="138" name="Google Shape;138;p4"/>
          <p:cNvSpPr txBox="1">
            <a:spLocks noGrp="1"/>
          </p:cNvSpPr>
          <p:nvPr>
            <p:ph type="body" idx="1"/>
          </p:nvPr>
        </p:nvSpPr>
        <p:spPr>
          <a:xfrm>
            <a:off x="3834050" y="1536652"/>
            <a:ext cx="7942500" cy="3978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Clr>
                <a:srgbClr val="DBD7B8"/>
              </a:buClr>
              <a:buSzPts val="2400"/>
              <a:buChar char="●"/>
              <a:defRPr>
                <a:solidFill>
                  <a:srgbClr val="DBD7B8"/>
                </a:solidFill>
              </a:defRPr>
            </a:lvl1pPr>
            <a:lvl2pPr marL="914400" lvl="1" indent="-381000">
              <a:spcBef>
                <a:spcPts val="2100"/>
              </a:spcBef>
              <a:spcAft>
                <a:spcPts val="0"/>
              </a:spcAft>
              <a:buClr>
                <a:srgbClr val="DBD7B8"/>
              </a:buClr>
              <a:buSzPts val="2400"/>
              <a:buChar char="○"/>
              <a:defRPr>
                <a:solidFill>
                  <a:srgbClr val="DBD7B8"/>
                </a:solidFill>
              </a:defRPr>
            </a:lvl2pPr>
            <a:lvl3pPr marL="1371600" lvl="2" indent="-381000">
              <a:spcBef>
                <a:spcPts val="2100"/>
              </a:spcBef>
              <a:spcAft>
                <a:spcPts val="0"/>
              </a:spcAft>
              <a:buClr>
                <a:srgbClr val="DBD7B8"/>
              </a:buClr>
              <a:buSzPts val="2400"/>
              <a:buChar char="■"/>
              <a:defRPr>
                <a:solidFill>
                  <a:srgbClr val="DBD7B8"/>
                </a:solidFill>
              </a:defRPr>
            </a:lvl3pPr>
            <a:lvl4pPr marL="1828800" lvl="3" indent="-381000">
              <a:spcBef>
                <a:spcPts val="2100"/>
              </a:spcBef>
              <a:spcAft>
                <a:spcPts val="0"/>
              </a:spcAft>
              <a:buClr>
                <a:srgbClr val="DBD7B8"/>
              </a:buClr>
              <a:buSzPts val="2400"/>
              <a:buChar char="●"/>
              <a:defRPr>
                <a:solidFill>
                  <a:srgbClr val="DBD7B8"/>
                </a:solidFill>
              </a:defRPr>
            </a:lvl4pPr>
            <a:lvl5pPr marL="2286000" lvl="4" indent="-381000">
              <a:spcBef>
                <a:spcPts val="2100"/>
              </a:spcBef>
              <a:spcAft>
                <a:spcPts val="0"/>
              </a:spcAft>
              <a:buClr>
                <a:srgbClr val="DBD7B8"/>
              </a:buClr>
              <a:buSzPts val="2400"/>
              <a:buChar char="○"/>
              <a:defRPr>
                <a:solidFill>
                  <a:srgbClr val="DBD7B8"/>
                </a:solidFill>
              </a:defRPr>
            </a:lvl5pPr>
            <a:lvl6pPr marL="2743200" lvl="5" indent="-381000">
              <a:spcBef>
                <a:spcPts val="2100"/>
              </a:spcBef>
              <a:spcAft>
                <a:spcPts val="0"/>
              </a:spcAft>
              <a:buClr>
                <a:srgbClr val="DBD7B8"/>
              </a:buClr>
              <a:buSzPts val="2400"/>
              <a:buChar char="■"/>
              <a:defRPr>
                <a:solidFill>
                  <a:srgbClr val="DBD7B8"/>
                </a:solidFill>
              </a:defRPr>
            </a:lvl6pPr>
            <a:lvl7pPr marL="3200400" lvl="6" indent="-381000">
              <a:spcBef>
                <a:spcPts val="2100"/>
              </a:spcBef>
              <a:spcAft>
                <a:spcPts val="0"/>
              </a:spcAft>
              <a:buClr>
                <a:srgbClr val="DBD7B8"/>
              </a:buClr>
              <a:buSzPts val="2400"/>
              <a:buChar char="●"/>
              <a:defRPr>
                <a:solidFill>
                  <a:srgbClr val="DBD7B8"/>
                </a:solidFill>
              </a:defRPr>
            </a:lvl7pPr>
            <a:lvl8pPr marL="3657600" lvl="7" indent="-381000">
              <a:spcBef>
                <a:spcPts val="2100"/>
              </a:spcBef>
              <a:spcAft>
                <a:spcPts val="0"/>
              </a:spcAft>
              <a:buClr>
                <a:srgbClr val="DBD7B8"/>
              </a:buClr>
              <a:buSzPts val="2400"/>
              <a:buChar char="○"/>
              <a:defRPr>
                <a:solidFill>
                  <a:srgbClr val="DBD7B8"/>
                </a:solidFill>
              </a:defRPr>
            </a:lvl8pPr>
            <a:lvl9pPr marL="4114800" lvl="8" indent="-381000">
              <a:spcBef>
                <a:spcPts val="2100"/>
              </a:spcBef>
              <a:spcAft>
                <a:spcPts val="2100"/>
              </a:spcAft>
              <a:buClr>
                <a:srgbClr val="DBD7B8"/>
              </a:buClr>
              <a:buSzPts val="2400"/>
              <a:buChar char="■"/>
              <a:defRPr>
                <a:solidFill>
                  <a:srgbClr val="DBD7B8"/>
                </a:solidFill>
              </a:defRPr>
            </a:lvl9pPr>
          </a:lstStyle>
          <a:p>
            <a:endParaRPr/>
          </a:p>
        </p:txBody>
      </p:sp>
      <p:sp>
        <p:nvSpPr>
          <p:cNvPr id="139" name="Google Shape;139;p4"/>
          <p:cNvSpPr txBox="1">
            <a:spLocks noGrp="1"/>
          </p:cNvSpPr>
          <p:nvPr>
            <p:ph type="sldNum" idx="12"/>
          </p:nvPr>
        </p:nvSpPr>
        <p:spPr>
          <a:xfrm>
            <a:off x="11296726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  <p:grpSp>
        <p:nvGrpSpPr>
          <p:cNvPr id="140" name="Google Shape;140;p4"/>
          <p:cNvGrpSpPr/>
          <p:nvPr/>
        </p:nvGrpSpPr>
        <p:grpSpPr>
          <a:xfrm>
            <a:off x="0" y="6013586"/>
            <a:ext cx="12215538" cy="844531"/>
            <a:chOff x="0" y="4340877"/>
            <a:chExt cx="12215538" cy="2517232"/>
          </a:xfrm>
        </p:grpSpPr>
        <p:sp>
          <p:nvSpPr>
            <p:cNvPr id="141" name="Google Shape;141;p4"/>
            <p:cNvSpPr/>
            <p:nvPr/>
          </p:nvSpPr>
          <p:spPr>
            <a:xfrm>
              <a:off x="0" y="4402442"/>
              <a:ext cx="12215538" cy="2453909"/>
            </a:xfrm>
            <a:custGeom>
              <a:avLst/>
              <a:gdLst/>
              <a:ahLst/>
              <a:cxnLst/>
              <a:rect l="l" t="t" r="r" b="b"/>
              <a:pathLst>
                <a:path w="12215538" h="2549516" extrusionOk="0">
                  <a:moveTo>
                    <a:pt x="3136815" y="69735"/>
                  </a:moveTo>
                  <a:lnTo>
                    <a:pt x="12215538" y="0"/>
                  </a:lnTo>
                  <a:lnTo>
                    <a:pt x="12192000" y="2549516"/>
                  </a:lnTo>
                  <a:lnTo>
                    <a:pt x="0" y="2549516"/>
                  </a:lnTo>
                  <a:lnTo>
                    <a:pt x="3136815" y="69735"/>
                  </a:lnTo>
                  <a:close/>
                </a:path>
              </a:pathLst>
            </a:custGeom>
            <a:solidFill>
              <a:srgbClr val="DBD7B8"/>
            </a:solidFill>
            <a:ln w="76200" cap="flat" cmpd="sng">
              <a:solidFill>
                <a:srgbClr val="1F101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42" name="Google Shape;142;p4"/>
            <p:cNvCxnSpPr/>
            <p:nvPr/>
          </p:nvCxnSpPr>
          <p:spPr>
            <a:xfrm flipH="1">
              <a:off x="3869690" y="4444832"/>
              <a:ext cx="1713600" cy="2337600"/>
            </a:xfrm>
            <a:prstGeom prst="straightConnector1">
              <a:avLst/>
            </a:prstGeom>
            <a:noFill/>
            <a:ln w="22225" cap="flat" cmpd="sng">
              <a:solidFill>
                <a:srgbClr val="1F1012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43" name="Google Shape;143;p4"/>
            <p:cNvCxnSpPr/>
            <p:nvPr/>
          </p:nvCxnSpPr>
          <p:spPr>
            <a:xfrm flipH="1">
              <a:off x="5953728" y="4360053"/>
              <a:ext cx="961800" cy="2497800"/>
            </a:xfrm>
            <a:prstGeom prst="straightConnector1">
              <a:avLst/>
            </a:prstGeom>
            <a:noFill/>
            <a:ln w="22225" cap="flat" cmpd="sng">
              <a:solidFill>
                <a:srgbClr val="1F1012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44" name="Google Shape;144;p4"/>
            <p:cNvCxnSpPr/>
            <p:nvPr/>
          </p:nvCxnSpPr>
          <p:spPr>
            <a:xfrm>
              <a:off x="8211433" y="4340877"/>
              <a:ext cx="226200" cy="2517000"/>
            </a:xfrm>
            <a:prstGeom prst="straightConnector1">
              <a:avLst/>
            </a:prstGeom>
            <a:noFill/>
            <a:ln w="22225" cap="flat" cmpd="sng">
              <a:solidFill>
                <a:srgbClr val="1F1012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45" name="Google Shape;145;p4"/>
            <p:cNvCxnSpPr/>
            <p:nvPr/>
          </p:nvCxnSpPr>
          <p:spPr>
            <a:xfrm>
              <a:off x="9640562" y="4360053"/>
              <a:ext cx="1165800" cy="2408100"/>
            </a:xfrm>
            <a:prstGeom prst="straightConnector1">
              <a:avLst/>
            </a:prstGeom>
            <a:noFill/>
            <a:ln w="22225" cap="flat" cmpd="sng">
              <a:solidFill>
                <a:srgbClr val="1F1012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46" name="Google Shape;146;p4"/>
            <p:cNvCxnSpPr/>
            <p:nvPr/>
          </p:nvCxnSpPr>
          <p:spPr>
            <a:xfrm flipH="1">
              <a:off x="1568474" y="4420609"/>
              <a:ext cx="2652300" cy="2437500"/>
            </a:xfrm>
            <a:prstGeom prst="straightConnector1">
              <a:avLst/>
            </a:prstGeom>
            <a:noFill/>
            <a:ln w="22225" cap="flat" cmpd="sng">
              <a:solidFill>
                <a:srgbClr val="1F1012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47" name="Google Shape;147;p4"/>
            <p:cNvCxnSpPr/>
            <p:nvPr/>
          </p:nvCxnSpPr>
          <p:spPr>
            <a:xfrm rot="10800000">
              <a:off x="1277668" y="5855772"/>
              <a:ext cx="1592700" cy="944700"/>
            </a:xfrm>
            <a:prstGeom prst="straightConnector1">
              <a:avLst/>
            </a:prstGeom>
            <a:noFill/>
            <a:ln w="22225" cap="flat" cmpd="sng">
              <a:solidFill>
                <a:srgbClr val="1F1012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48" name="Google Shape;148;p4"/>
            <p:cNvCxnSpPr/>
            <p:nvPr/>
          </p:nvCxnSpPr>
          <p:spPr>
            <a:xfrm rot="10800000">
              <a:off x="2046767" y="5256427"/>
              <a:ext cx="3457800" cy="1550100"/>
            </a:xfrm>
            <a:prstGeom prst="straightConnector1">
              <a:avLst/>
            </a:prstGeom>
            <a:noFill/>
            <a:ln w="22225" cap="flat" cmpd="sng">
              <a:solidFill>
                <a:srgbClr val="1F1012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49" name="Google Shape;149;p4"/>
            <p:cNvCxnSpPr/>
            <p:nvPr/>
          </p:nvCxnSpPr>
          <p:spPr>
            <a:xfrm rot="10800000">
              <a:off x="3068064" y="4570083"/>
              <a:ext cx="6790500" cy="2242500"/>
            </a:xfrm>
            <a:prstGeom prst="straightConnector1">
              <a:avLst/>
            </a:prstGeom>
            <a:noFill/>
            <a:ln w="22225" cap="flat" cmpd="sng">
              <a:solidFill>
                <a:srgbClr val="1F1012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50" name="Google Shape;150;p4"/>
            <p:cNvCxnSpPr/>
            <p:nvPr/>
          </p:nvCxnSpPr>
          <p:spPr>
            <a:xfrm rot="10800000">
              <a:off x="5135100" y="4444764"/>
              <a:ext cx="7056900" cy="1756200"/>
            </a:xfrm>
            <a:prstGeom prst="straightConnector1">
              <a:avLst/>
            </a:prstGeom>
            <a:noFill/>
            <a:ln w="22225" cap="flat" cmpd="sng">
              <a:solidFill>
                <a:srgbClr val="1F1012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51" name="Google Shape;151;p4"/>
            <p:cNvCxnSpPr/>
            <p:nvPr/>
          </p:nvCxnSpPr>
          <p:spPr>
            <a:xfrm rot="10800000">
              <a:off x="8945100" y="4445893"/>
              <a:ext cx="3246900" cy="441000"/>
            </a:xfrm>
            <a:prstGeom prst="straightConnector1">
              <a:avLst/>
            </a:prstGeom>
            <a:noFill/>
            <a:ln w="22225" cap="flat" cmpd="sng">
              <a:solidFill>
                <a:srgbClr val="1F1012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7"/>
          <p:cNvSpPr/>
          <p:nvPr/>
        </p:nvSpPr>
        <p:spPr>
          <a:xfrm>
            <a:off x="-790" y="5068563"/>
            <a:ext cx="1038678" cy="1789437"/>
          </a:xfrm>
          <a:custGeom>
            <a:avLst/>
            <a:gdLst/>
            <a:ahLst/>
            <a:cxnLst/>
            <a:rect l="l" t="t" r="r" b="b"/>
            <a:pathLst>
              <a:path w="1084781" h="1789437" extrusionOk="0">
                <a:moveTo>
                  <a:pt x="490253" y="0"/>
                </a:moveTo>
                <a:lnTo>
                  <a:pt x="505148" y="593840"/>
                </a:lnTo>
                <a:lnTo>
                  <a:pt x="1069709" y="275530"/>
                </a:lnTo>
                <a:lnTo>
                  <a:pt x="1084781" y="1038539"/>
                </a:lnTo>
                <a:lnTo>
                  <a:pt x="824" y="1789437"/>
                </a:lnTo>
                <a:cubicBezTo>
                  <a:pt x="2842" y="1213144"/>
                  <a:pt x="-1465" y="860908"/>
                  <a:pt x="553" y="284615"/>
                </a:cubicBezTo>
                <a:lnTo>
                  <a:pt x="490253" y="0"/>
                </a:lnTo>
                <a:close/>
              </a:path>
            </a:pathLst>
          </a:custGeom>
          <a:solidFill>
            <a:srgbClr val="1F101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0" name="Google Shape;180;p7"/>
          <p:cNvGrpSpPr/>
          <p:nvPr/>
        </p:nvGrpSpPr>
        <p:grpSpPr>
          <a:xfrm>
            <a:off x="0" y="4340877"/>
            <a:ext cx="12215538" cy="2520411"/>
            <a:chOff x="0" y="4340877"/>
            <a:chExt cx="12215538" cy="2520411"/>
          </a:xfrm>
        </p:grpSpPr>
        <p:sp>
          <p:nvSpPr>
            <p:cNvPr id="181" name="Google Shape;181;p7"/>
            <p:cNvSpPr/>
            <p:nvPr/>
          </p:nvSpPr>
          <p:spPr>
            <a:xfrm>
              <a:off x="0" y="4402442"/>
              <a:ext cx="12215538" cy="2453909"/>
            </a:xfrm>
            <a:custGeom>
              <a:avLst/>
              <a:gdLst/>
              <a:ahLst/>
              <a:cxnLst/>
              <a:rect l="l" t="t" r="r" b="b"/>
              <a:pathLst>
                <a:path w="12215538" h="2549516" extrusionOk="0">
                  <a:moveTo>
                    <a:pt x="3136815" y="69735"/>
                  </a:moveTo>
                  <a:lnTo>
                    <a:pt x="12215538" y="0"/>
                  </a:lnTo>
                  <a:lnTo>
                    <a:pt x="12192000" y="2549516"/>
                  </a:lnTo>
                  <a:lnTo>
                    <a:pt x="0" y="2549516"/>
                  </a:lnTo>
                  <a:lnTo>
                    <a:pt x="3136815" y="69735"/>
                  </a:lnTo>
                  <a:close/>
                </a:path>
              </a:pathLst>
            </a:custGeom>
            <a:solidFill>
              <a:srgbClr val="DBD7B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82" name="Google Shape;182;p7"/>
            <p:cNvCxnSpPr/>
            <p:nvPr/>
          </p:nvCxnSpPr>
          <p:spPr>
            <a:xfrm flipH="1">
              <a:off x="3869690" y="4444832"/>
              <a:ext cx="1713600" cy="2337600"/>
            </a:xfrm>
            <a:prstGeom prst="straightConnector1">
              <a:avLst/>
            </a:prstGeom>
            <a:noFill/>
            <a:ln w="22225" cap="flat" cmpd="sng">
              <a:solidFill>
                <a:srgbClr val="881B17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83" name="Google Shape;183;p7"/>
            <p:cNvCxnSpPr/>
            <p:nvPr/>
          </p:nvCxnSpPr>
          <p:spPr>
            <a:xfrm flipH="1">
              <a:off x="5953728" y="4360053"/>
              <a:ext cx="961800" cy="2497800"/>
            </a:xfrm>
            <a:prstGeom prst="straightConnector1">
              <a:avLst/>
            </a:prstGeom>
            <a:noFill/>
            <a:ln w="22225" cap="flat" cmpd="sng">
              <a:solidFill>
                <a:srgbClr val="881B17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84" name="Google Shape;184;p7"/>
            <p:cNvCxnSpPr/>
            <p:nvPr/>
          </p:nvCxnSpPr>
          <p:spPr>
            <a:xfrm>
              <a:off x="8211433" y="4340877"/>
              <a:ext cx="226200" cy="2517000"/>
            </a:xfrm>
            <a:prstGeom prst="straightConnector1">
              <a:avLst/>
            </a:prstGeom>
            <a:noFill/>
            <a:ln w="22225" cap="flat" cmpd="sng">
              <a:solidFill>
                <a:srgbClr val="881B17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85" name="Google Shape;185;p7"/>
            <p:cNvCxnSpPr/>
            <p:nvPr/>
          </p:nvCxnSpPr>
          <p:spPr>
            <a:xfrm>
              <a:off x="9640562" y="4360053"/>
              <a:ext cx="1165800" cy="2408100"/>
            </a:xfrm>
            <a:prstGeom prst="straightConnector1">
              <a:avLst/>
            </a:prstGeom>
            <a:noFill/>
            <a:ln w="22225" cap="flat" cmpd="sng">
              <a:solidFill>
                <a:srgbClr val="881B17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86" name="Google Shape;186;p7"/>
            <p:cNvCxnSpPr/>
            <p:nvPr/>
          </p:nvCxnSpPr>
          <p:spPr>
            <a:xfrm flipH="1">
              <a:off x="1568474" y="4420609"/>
              <a:ext cx="2652300" cy="2437500"/>
            </a:xfrm>
            <a:prstGeom prst="straightConnector1">
              <a:avLst/>
            </a:prstGeom>
            <a:noFill/>
            <a:ln w="22225" cap="flat" cmpd="sng">
              <a:solidFill>
                <a:srgbClr val="881B17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87" name="Google Shape;187;p7"/>
            <p:cNvCxnSpPr/>
            <p:nvPr/>
          </p:nvCxnSpPr>
          <p:spPr>
            <a:xfrm rot="10800000">
              <a:off x="1277668" y="5855772"/>
              <a:ext cx="1592700" cy="944700"/>
            </a:xfrm>
            <a:prstGeom prst="straightConnector1">
              <a:avLst/>
            </a:prstGeom>
            <a:noFill/>
            <a:ln w="22225" cap="flat" cmpd="sng">
              <a:solidFill>
                <a:srgbClr val="881B17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88" name="Google Shape;188;p7"/>
            <p:cNvCxnSpPr/>
            <p:nvPr/>
          </p:nvCxnSpPr>
          <p:spPr>
            <a:xfrm rot="10800000">
              <a:off x="2046767" y="5256427"/>
              <a:ext cx="3457800" cy="1550100"/>
            </a:xfrm>
            <a:prstGeom prst="straightConnector1">
              <a:avLst/>
            </a:prstGeom>
            <a:noFill/>
            <a:ln w="22225" cap="flat" cmpd="sng">
              <a:solidFill>
                <a:srgbClr val="881B17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89" name="Google Shape;189;p7"/>
            <p:cNvCxnSpPr/>
            <p:nvPr/>
          </p:nvCxnSpPr>
          <p:spPr>
            <a:xfrm rot="10800000">
              <a:off x="3068064" y="4570083"/>
              <a:ext cx="6790500" cy="2242500"/>
            </a:xfrm>
            <a:prstGeom prst="straightConnector1">
              <a:avLst/>
            </a:prstGeom>
            <a:noFill/>
            <a:ln w="22225" cap="flat" cmpd="sng">
              <a:solidFill>
                <a:srgbClr val="881B17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90" name="Google Shape;190;p7"/>
            <p:cNvCxnSpPr/>
            <p:nvPr/>
          </p:nvCxnSpPr>
          <p:spPr>
            <a:xfrm rot="10800000">
              <a:off x="5135100" y="4444764"/>
              <a:ext cx="7056900" cy="1756200"/>
            </a:xfrm>
            <a:prstGeom prst="straightConnector1">
              <a:avLst/>
            </a:prstGeom>
            <a:noFill/>
            <a:ln w="22225" cap="flat" cmpd="sng">
              <a:solidFill>
                <a:srgbClr val="881B17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91" name="Google Shape;191;p7"/>
            <p:cNvSpPr/>
            <p:nvPr/>
          </p:nvSpPr>
          <p:spPr>
            <a:xfrm>
              <a:off x="0" y="6770193"/>
              <a:ext cx="12192000" cy="87900"/>
            </a:xfrm>
            <a:prstGeom prst="rect">
              <a:avLst/>
            </a:prstGeom>
            <a:solidFill>
              <a:srgbClr val="1F10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7"/>
            <p:cNvSpPr/>
            <p:nvPr/>
          </p:nvSpPr>
          <p:spPr>
            <a:xfrm rot="-2272615">
              <a:off x="-348443" y="5553068"/>
              <a:ext cx="3915845" cy="118640"/>
            </a:xfrm>
            <a:prstGeom prst="rect">
              <a:avLst/>
            </a:prstGeom>
            <a:solidFill>
              <a:srgbClr val="1F10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93" name="Google Shape;193;p7"/>
            <p:cNvCxnSpPr/>
            <p:nvPr/>
          </p:nvCxnSpPr>
          <p:spPr>
            <a:xfrm rot="10800000">
              <a:off x="8945100" y="4445893"/>
              <a:ext cx="3246900" cy="441000"/>
            </a:xfrm>
            <a:prstGeom prst="straightConnector1">
              <a:avLst/>
            </a:prstGeom>
            <a:noFill/>
            <a:ln w="22225" cap="flat" cmpd="sng">
              <a:solidFill>
                <a:srgbClr val="881B17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94" name="Google Shape;194;p7"/>
            <p:cNvSpPr/>
            <p:nvPr/>
          </p:nvSpPr>
          <p:spPr>
            <a:xfrm>
              <a:off x="3136816" y="4372165"/>
              <a:ext cx="9072000" cy="121200"/>
            </a:xfrm>
            <a:prstGeom prst="rect">
              <a:avLst/>
            </a:prstGeom>
            <a:solidFill>
              <a:srgbClr val="1F10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5" name="Google Shape;195;p7"/>
          <p:cNvSpPr/>
          <p:nvPr/>
        </p:nvSpPr>
        <p:spPr>
          <a:xfrm>
            <a:off x="874153" y="811910"/>
            <a:ext cx="7412544" cy="4777891"/>
          </a:xfrm>
          <a:custGeom>
            <a:avLst/>
            <a:gdLst/>
            <a:ahLst/>
            <a:cxnLst/>
            <a:rect l="l" t="t" r="r" b="b"/>
            <a:pathLst>
              <a:path w="10981546" h="4777891" extrusionOk="0">
                <a:moveTo>
                  <a:pt x="0" y="0"/>
                </a:moveTo>
                <a:cubicBezTo>
                  <a:pt x="3766601" y="411783"/>
                  <a:pt x="7206199" y="0"/>
                  <a:pt x="10809298" y="0"/>
                </a:cubicBezTo>
                <a:cubicBezTo>
                  <a:pt x="11196858" y="2670532"/>
                  <a:pt x="10809298" y="3185261"/>
                  <a:pt x="10809298" y="4777891"/>
                </a:cubicBezTo>
                <a:cubicBezTo>
                  <a:pt x="6939751" y="4462998"/>
                  <a:pt x="3603099" y="4777891"/>
                  <a:pt x="0" y="4777891"/>
                </a:cubicBezTo>
                <a:cubicBezTo>
                  <a:pt x="0" y="3185261"/>
                  <a:pt x="339116" y="2482807"/>
                  <a:pt x="0" y="0"/>
                </a:cubicBezTo>
                <a:close/>
              </a:path>
            </a:pathLst>
          </a:custGeom>
          <a:solidFill>
            <a:srgbClr val="FFF2CC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6" name="Google Shape;196;p7"/>
          <p:cNvGrpSpPr/>
          <p:nvPr/>
        </p:nvGrpSpPr>
        <p:grpSpPr>
          <a:xfrm>
            <a:off x="9913131" y="403428"/>
            <a:ext cx="1984816" cy="2700243"/>
            <a:chOff x="879239" y="1133200"/>
            <a:chExt cx="3370378" cy="4585232"/>
          </a:xfrm>
        </p:grpSpPr>
        <p:sp>
          <p:nvSpPr>
            <p:cNvPr id="197" name="Google Shape;197;p7"/>
            <p:cNvSpPr/>
            <p:nvPr/>
          </p:nvSpPr>
          <p:spPr>
            <a:xfrm rot="9919867" flipH="1">
              <a:off x="1699111" y="4372633"/>
              <a:ext cx="1601777" cy="1161924"/>
            </a:xfrm>
            <a:custGeom>
              <a:avLst/>
              <a:gdLst/>
              <a:ahLst/>
              <a:cxnLst/>
              <a:rect l="l" t="t" r="r" b="b"/>
              <a:pathLst>
                <a:path w="1823021" h="1322414" extrusionOk="0">
                  <a:moveTo>
                    <a:pt x="1066475" y="1322414"/>
                  </a:moveTo>
                  <a:cubicBezTo>
                    <a:pt x="1084537" y="1276544"/>
                    <a:pt x="1100821" y="1232034"/>
                    <a:pt x="1115425" y="1188867"/>
                  </a:cubicBezTo>
                  <a:lnTo>
                    <a:pt x="1120670" y="1171931"/>
                  </a:lnTo>
                  <a:lnTo>
                    <a:pt x="1195802" y="1229933"/>
                  </a:lnTo>
                  <a:cubicBezTo>
                    <a:pt x="2467107" y="295913"/>
                    <a:pt x="1455252" y="-430547"/>
                    <a:pt x="1195802" y="295913"/>
                  </a:cubicBezTo>
                  <a:cubicBezTo>
                    <a:pt x="1049861" y="-112721"/>
                    <a:pt x="665855" y="-61642"/>
                    <a:pt x="584048" y="227503"/>
                  </a:cubicBezTo>
                  <a:lnTo>
                    <a:pt x="580245" y="253521"/>
                  </a:lnTo>
                  <a:lnTo>
                    <a:pt x="565698" y="289644"/>
                  </a:lnTo>
                  <a:cubicBezTo>
                    <a:pt x="548869" y="356776"/>
                    <a:pt x="547773" y="437953"/>
                    <a:pt x="568723" y="532074"/>
                  </a:cubicBezTo>
                  <a:cubicBezTo>
                    <a:pt x="-37956" y="55631"/>
                    <a:pt x="-507016" y="1209571"/>
                    <a:pt x="1066475" y="1322414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98" name="Google Shape;198;p7"/>
            <p:cNvGrpSpPr/>
            <p:nvPr/>
          </p:nvGrpSpPr>
          <p:grpSpPr>
            <a:xfrm>
              <a:off x="879239" y="1133200"/>
              <a:ext cx="3370378" cy="3999107"/>
              <a:chOff x="8628480" y="-256823"/>
              <a:chExt cx="3288816" cy="3902329"/>
            </a:xfrm>
          </p:grpSpPr>
          <p:sp>
            <p:nvSpPr>
              <p:cNvPr id="199" name="Google Shape;199;p7"/>
              <p:cNvSpPr/>
              <p:nvPr/>
            </p:nvSpPr>
            <p:spPr>
              <a:xfrm rot="10800000">
                <a:off x="10336997" y="3241552"/>
                <a:ext cx="383700" cy="401700"/>
              </a:xfrm>
              <a:prstGeom prst="heart">
                <a:avLst/>
              </a:prstGeom>
              <a:solidFill>
                <a:srgbClr val="BC930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" name="Google Shape;200;p7"/>
              <p:cNvSpPr/>
              <p:nvPr/>
            </p:nvSpPr>
            <p:spPr>
              <a:xfrm rot="10800000">
                <a:off x="9916207" y="3243806"/>
                <a:ext cx="383700" cy="401700"/>
              </a:xfrm>
              <a:prstGeom prst="heart">
                <a:avLst/>
              </a:prstGeom>
              <a:solidFill>
                <a:srgbClr val="BC930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" name="Google Shape;201;p7"/>
              <p:cNvSpPr/>
              <p:nvPr/>
            </p:nvSpPr>
            <p:spPr>
              <a:xfrm rot="7050720" flipH="1">
                <a:off x="10883440" y="1703222"/>
                <a:ext cx="828040" cy="828040"/>
              </a:xfrm>
              <a:prstGeom prst="heart">
                <a:avLst/>
              </a:prstGeom>
              <a:solidFill>
                <a:srgbClr val="ECECE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" name="Google Shape;202;p7"/>
              <p:cNvSpPr/>
              <p:nvPr/>
            </p:nvSpPr>
            <p:spPr>
              <a:xfrm rot="-7210186">
                <a:off x="8780453" y="1721176"/>
                <a:ext cx="827955" cy="827955"/>
              </a:xfrm>
              <a:prstGeom prst="heart">
                <a:avLst/>
              </a:prstGeom>
              <a:solidFill>
                <a:srgbClr val="ECECE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" name="Google Shape;203;p7"/>
              <p:cNvSpPr/>
              <p:nvPr/>
            </p:nvSpPr>
            <p:spPr>
              <a:xfrm>
                <a:off x="9231084" y="1373848"/>
                <a:ext cx="2094900" cy="2055300"/>
              </a:xfrm>
              <a:prstGeom prst="ellipse">
                <a:avLst/>
              </a:prstGeom>
              <a:solidFill>
                <a:srgbClr val="ECECE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" name="Google Shape;204;p7"/>
              <p:cNvSpPr/>
              <p:nvPr/>
            </p:nvSpPr>
            <p:spPr>
              <a:xfrm>
                <a:off x="9435211" y="1409003"/>
                <a:ext cx="1663800" cy="2055300"/>
              </a:xfrm>
              <a:prstGeom prst="ellipse">
                <a:avLst/>
              </a:prstGeom>
              <a:solidFill>
                <a:srgbClr val="CFBFB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" name="Google Shape;205;p7"/>
              <p:cNvSpPr/>
              <p:nvPr/>
            </p:nvSpPr>
            <p:spPr>
              <a:xfrm rot="1555494" flipH="1">
                <a:off x="9064019" y="179284"/>
                <a:ext cx="2499741" cy="2192685"/>
              </a:xfrm>
              <a:custGeom>
                <a:avLst/>
                <a:gdLst/>
                <a:ahLst/>
                <a:cxnLst/>
                <a:rect l="l" t="t" r="r" b="b"/>
                <a:pathLst>
                  <a:path w="2497985" h="2191145" extrusionOk="0">
                    <a:moveTo>
                      <a:pt x="774578" y="0"/>
                    </a:moveTo>
                    <a:lnTo>
                      <a:pt x="392185" y="366758"/>
                    </a:lnTo>
                    <a:lnTo>
                      <a:pt x="360789" y="378107"/>
                    </a:lnTo>
                    <a:lnTo>
                      <a:pt x="343617" y="389204"/>
                    </a:lnTo>
                    <a:lnTo>
                      <a:pt x="329165" y="395365"/>
                    </a:lnTo>
                    <a:cubicBezTo>
                      <a:pt x="216572" y="456872"/>
                      <a:pt x="122414" y="551231"/>
                      <a:pt x="63097" y="673240"/>
                    </a:cubicBezTo>
                    <a:cubicBezTo>
                      <a:pt x="-95084" y="998596"/>
                      <a:pt x="54391" y="1397362"/>
                      <a:pt x="396958" y="1563910"/>
                    </a:cubicBezTo>
                    <a:cubicBezTo>
                      <a:pt x="482599" y="1605547"/>
                      <a:pt x="572202" y="1628728"/>
                      <a:pt x="660903" y="1634996"/>
                    </a:cubicBezTo>
                    <a:lnTo>
                      <a:pt x="851769" y="1619176"/>
                    </a:lnTo>
                    <a:lnTo>
                      <a:pt x="919444" y="1604600"/>
                    </a:lnTo>
                    <a:cubicBezTo>
                      <a:pt x="960463" y="1591591"/>
                      <a:pt x="1000042" y="1574739"/>
                      <a:pt x="1037572" y="1554237"/>
                    </a:cubicBezTo>
                    <a:lnTo>
                      <a:pt x="1085203" y="1521716"/>
                    </a:lnTo>
                    <a:lnTo>
                      <a:pt x="1088845" y="1522570"/>
                    </a:lnTo>
                    <a:cubicBezTo>
                      <a:pt x="1097370" y="1526839"/>
                      <a:pt x="1105243" y="1533900"/>
                      <a:pt x="1112567" y="1543123"/>
                    </a:cubicBezTo>
                    <a:lnTo>
                      <a:pt x="1124853" y="1563279"/>
                    </a:lnTo>
                    <a:lnTo>
                      <a:pt x="1127874" y="1608516"/>
                    </a:lnTo>
                    <a:cubicBezTo>
                      <a:pt x="1163154" y="1819412"/>
                      <a:pt x="1301832" y="2014215"/>
                      <a:pt x="1515937" y="2118308"/>
                    </a:cubicBezTo>
                    <a:cubicBezTo>
                      <a:pt x="1858503" y="2284855"/>
                      <a:pt x="2264439" y="2156117"/>
                      <a:pt x="2422619" y="1830761"/>
                    </a:cubicBezTo>
                    <a:cubicBezTo>
                      <a:pt x="2481937" y="1708752"/>
                      <a:pt x="2497991" y="1576420"/>
                      <a:pt x="2476822" y="1449882"/>
                    </a:cubicBezTo>
                    <a:lnTo>
                      <a:pt x="2449966" y="1350031"/>
                    </a:lnTo>
                    <a:lnTo>
                      <a:pt x="2497985" y="865549"/>
                    </a:lnTo>
                    <a:lnTo>
                      <a:pt x="2048870" y="802019"/>
                    </a:lnTo>
                    <a:lnTo>
                      <a:pt x="2045220" y="798530"/>
                    </a:lnTo>
                    <a:cubicBezTo>
                      <a:pt x="1916681" y="686863"/>
                      <a:pt x="1761707" y="583962"/>
                      <a:pt x="1586571" y="498815"/>
                    </a:cubicBezTo>
                    <a:cubicBezTo>
                      <a:pt x="1508733" y="460972"/>
                      <a:pt x="1430596" y="428427"/>
                      <a:pt x="1353122" y="401126"/>
                    </a:cubicBezTo>
                    <a:lnTo>
                      <a:pt x="1123800" y="334945"/>
                    </a:lnTo>
                    <a:lnTo>
                      <a:pt x="774578" y="0"/>
                    </a:ln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" name="Google Shape;206;p7"/>
              <p:cNvSpPr/>
              <p:nvPr/>
            </p:nvSpPr>
            <p:spPr>
              <a:xfrm>
                <a:off x="10250802" y="901781"/>
                <a:ext cx="1080000" cy="10800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" name="Google Shape;207;p7"/>
              <p:cNvSpPr/>
              <p:nvPr/>
            </p:nvSpPr>
            <p:spPr>
              <a:xfrm>
                <a:off x="9187694" y="901781"/>
                <a:ext cx="1080000" cy="10800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" name="Google Shape;208;p7"/>
              <p:cNvSpPr/>
              <p:nvPr/>
            </p:nvSpPr>
            <p:spPr>
              <a:xfrm>
                <a:off x="9642536" y="1275233"/>
                <a:ext cx="540000" cy="54000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" name="Google Shape;209;p7"/>
              <p:cNvSpPr/>
              <p:nvPr/>
            </p:nvSpPr>
            <p:spPr>
              <a:xfrm>
                <a:off x="10350110" y="1286118"/>
                <a:ext cx="540000" cy="54000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" name="Google Shape;210;p7"/>
              <p:cNvSpPr/>
              <p:nvPr/>
            </p:nvSpPr>
            <p:spPr>
              <a:xfrm>
                <a:off x="9782215" y="1409123"/>
                <a:ext cx="288000" cy="288000"/>
              </a:xfrm>
              <a:prstGeom prst="ellipse">
                <a:avLst/>
              </a:prstGeom>
              <a:solidFill>
                <a:srgbClr val="201C1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" name="Google Shape;211;p7"/>
              <p:cNvSpPr/>
              <p:nvPr/>
            </p:nvSpPr>
            <p:spPr>
              <a:xfrm>
                <a:off x="10485232" y="1416747"/>
                <a:ext cx="288000" cy="288000"/>
              </a:xfrm>
              <a:prstGeom prst="ellipse">
                <a:avLst/>
              </a:prstGeom>
              <a:solidFill>
                <a:srgbClr val="201C1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" name="Google Shape;212;p7"/>
              <p:cNvSpPr/>
              <p:nvPr/>
            </p:nvSpPr>
            <p:spPr>
              <a:xfrm>
                <a:off x="9887331" y="1466119"/>
                <a:ext cx="108000" cy="1080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3" name="Google Shape;213;p7"/>
              <p:cNvSpPr/>
              <p:nvPr/>
            </p:nvSpPr>
            <p:spPr>
              <a:xfrm>
                <a:off x="10598699" y="1473899"/>
                <a:ext cx="108000" cy="1080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4" name="Google Shape;214;p7"/>
              <p:cNvSpPr/>
              <p:nvPr/>
            </p:nvSpPr>
            <p:spPr>
              <a:xfrm rot="10800000">
                <a:off x="10068732" y="1744386"/>
                <a:ext cx="373500" cy="310500"/>
              </a:xfrm>
              <a:prstGeom prst="triangle">
                <a:avLst>
                  <a:gd name="adj" fmla="val 50000"/>
                </a:avLst>
              </a:prstGeom>
              <a:solidFill>
                <a:srgbClr val="BC930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15" name="Google Shape;215;p7"/>
            <p:cNvSpPr/>
            <p:nvPr/>
          </p:nvSpPr>
          <p:spPr>
            <a:xfrm rot="-10360140" flipH="1">
              <a:off x="2798041" y="3409381"/>
              <a:ext cx="848738" cy="848738"/>
            </a:xfrm>
            <a:prstGeom prst="heart">
              <a:avLst/>
            </a:pr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7"/>
            <p:cNvSpPr/>
            <p:nvPr/>
          </p:nvSpPr>
          <p:spPr>
            <a:xfrm rot="-10360140" flipH="1">
              <a:off x="2574993" y="3410390"/>
              <a:ext cx="848738" cy="848738"/>
            </a:xfrm>
            <a:prstGeom prst="heart">
              <a:avLst/>
            </a:pr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7"/>
            <p:cNvSpPr/>
            <p:nvPr/>
          </p:nvSpPr>
          <p:spPr>
            <a:xfrm rot="-10360140" flipH="1">
              <a:off x="1364876" y="3381121"/>
              <a:ext cx="848738" cy="848738"/>
            </a:xfrm>
            <a:prstGeom prst="heart">
              <a:avLst/>
            </a:pr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7"/>
            <p:cNvSpPr/>
            <p:nvPr/>
          </p:nvSpPr>
          <p:spPr>
            <a:xfrm rot="-10360140" flipH="1">
              <a:off x="1668667" y="3412408"/>
              <a:ext cx="848738" cy="848738"/>
            </a:xfrm>
            <a:prstGeom prst="heart">
              <a:avLst/>
            </a:prstGeom>
            <a:solidFill>
              <a:srgbClr val="ECECE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9" name="Google Shape;219;p7"/>
          <p:cNvSpPr/>
          <p:nvPr/>
        </p:nvSpPr>
        <p:spPr>
          <a:xfrm>
            <a:off x="9374778" y="2743374"/>
            <a:ext cx="2817300" cy="65700"/>
          </a:xfrm>
          <a:prstGeom prst="rect">
            <a:avLst/>
          </a:prstGeom>
          <a:solidFill>
            <a:srgbClr val="714B1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7"/>
          <p:cNvSpPr txBox="1">
            <a:spLocks noGrp="1"/>
          </p:cNvSpPr>
          <p:nvPr>
            <p:ph type="title"/>
          </p:nvPr>
        </p:nvSpPr>
        <p:spPr>
          <a:xfrm>
            <a:off x="1336954" y="1086225"/>
            <a:ext cx="65988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221" name="Google Shape;221;p7"/>
          <p:cNvSpPr txBox="1">
            <a:spLocks noGrp="1"/>
          </p:cNvSpPr>
          <p:nvPr>
            <p:ph type="body" idx="1"/>
          </p:nvPr>
        </p:nvSpPr>
        <p:spPr>
          <a:xfrm>
            <a:off x="1336950" y="2274425"/>
            <a:ext cx="6598800" cy="2765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81000">
              <a:spcBef>
                <a:spcPts val="210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>
              <a:spcBef>
                <a:spcPts val="210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81000">
              <a:spcBef>
                <a:spcPts val="210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>
              <a:spcBef>
                <a:spcPts val="210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>
              <a:spcBef>
                <a:spcPts val="210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>
              <a:spcBef>
                <a:spcPts val="210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>
              <a:spcBef>
                <a:spcPts val="210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>
              <a:spcBef>
                <a:spcPts val="2100"/>
              </a:spcBef>
              <a:spcAft>
                <a:spcPts val="210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222" name="Google Shape;222;p7"/>
          <p:cNvSpPr txBox="1">
            <a:spLocks noGrp="1"/>
          </p:cNvSpPr>
          <p:nvPr>
            <p:ph type="sldNum" idx="12"/>
          </p:nvPr>
        </p:nvSpPr>
        <p:spPr>
          <a:xfrm>
            <a:off x="11296726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" name="Google Shape;284;p9"/>
          <p:cNvGrpSpPr/>
          <p:nvPr/>
        </p:nvGrpSpPr>
        <p:grpSpPr>
          <a:xfrm>
            <a:off x="4757657" y="349017"/>
            <a:ext cx="5272198" cy="6159973"/>
            <a:chOff x="4933090" y="1375489"/>
            <a:chExt cx="3375503" cy="3991947"/>
          </a:xfrm>
        </p:grpSpPr>
        <p:sp>
          <p:nvSpPr>
            <p:cNvPr id="285" name="Google Shape;285;p9"/>
            <p:cNvSpPr/>
            <p:nvPr/>
          </p:nvSpPr>
          <p:spPr>
            <a:xfrm rot="5400000">
              <a:off x="4624868" y="1683711"/>
              <a:ext cx="3991947" cy="3375503"/>
            </a:xfrm>
            <a:custGeom>
              <a:avLst/>
              <a:gdLst/>
              <a:ahLst/>
              <a:cxnLst/>
              <a:rect l="l" t="t" r="r" b="b"/>
              <a:pathLst>
                <a:path w="3991947" h="3375503" extrusionOk="0">
                  <a:moveTo>
                    <a:pt x="463426" y="1341256"/>
                  </a:moveTo>
                  <a:lnTo>
                    <a:pt x="467498" y="1340555"/>
                  </a:lnTo>
                  <a:cubicBezTo>
                    <a:pt x="505612" y="1336231"/>
                    <a:pt x="545076" y="1333960"/>
                    <a:pt x="585496" y="1333960"/>
                  </a:cubicBezTo>
                  <a:cubicBezTo>
                    <a:pt x="908857" y="1333960"/>
                    <a:pt x="1170992" y="1479300"/>
                    <a:pt x="1170992" y="1658587"/>
                  </a:cubicBezTo>
                  <a:cubicBezTo>
                    <a:pt x="1170992" y="1837874"/>
                    <a:pt x="908857" y="1983214"/>
                    <a:pt x="585496" y="1983214"/>
                  </a:cubicBezTo>
                  <a:lnTo>
                    <a:pt x="467891" y="1976640"/>
                  </a:lnTo>
                  <a:lnTo>
                    <a:pt x="473299" y="1990638"/>
                  </a:lnTo>
                  <a:cubicBezTo>
                    <a:pt x="507069" y="2096592"/>
                    <a:pt x="527956" y="2242966"/>
                    <a:pt x="527956" y="2404647"/>
                  </a:cubicBezTo>
                  <a:cubicBezTo>
                    <a:pt x="527956" y="2485487"/>
                    <a:pt x="522734" y="2562501"/>
                    <a:pt x="513291" y="2632549"/>
                  </a:cubicBezTo>
                  <a:lnTo>
                    <a:pt x="509558" y="2654131"/>
                  </a:lnTo>
                  <a:lnTo>
                    <a:pt x="547353" y="2664924"/>
                  </a:lnTo>
                  <a:cubicBezTo>
                    <a:pt x="603015" y="2691863"/>
                    <a:pt x="634527" y="2755264"/>
                    <a:pt x="640477" y="2835992"/>
                  </a:cubicBezTo>
                  <a:lnTo>
                    <a:pt x="639725" y="2845495"/>
                  </a:lnTo>
                  <a:lnTo>
                    <a:pt x="738745" y="2804050"/>
                  </a:lnTo>
                  <a:cubicBezTo>
                    <a:pt x="798628" y="2785988"/>
                    <a:pt x="865149" y="2772283"/>
                    <a:pt x="935703" y="2764437"/>
                  </a:cubicBezTo>
                  <a:cubicBezTo>
                    <a:pt x="1112088" y="2744817"/>
                    <a:pt x="1271929" y="2766444"/>
                    <a:pt x="1370344" y="2815431"/>
                  </a:cubicBezTo>
                  <a:lnTo>
                    <a:pt x="1419911" y="2846884"/>
                  </a:lnTo>
                  <a:lnTo>
                    <a:pt x="1430405" y="2757001"/>
                  </a:lnTo>
                  <a:cubicBezTo>
                    <a:pt x="1464400" y="2618021"/>
                    <a:pt x="1543985" y="2520503"/>
                    <a:pt x="1636741" y="2520503"/>
                  </a:cubicBezTo>
                  <a:cubicBezTo>
                    <a:pt x="1729499" y="2520503"/>
                    <a:pt x="1809084" y="2618021"/>
                    <a:pt x="1843079" y="2757001"/>
                  </a:cubicBezTo>
                  <a:lnTo>
                    <a:pt x="1851603" y="2830001"/>
                  </a:lnTo>
                  <a:lnTo>
                    <a:pt x="1857259" y="2825106"/>
                  </a:lnTo>
                  <a:cubicBezTo>
                    <a:pt x="1997269" y="2734779"/>
                    <a:pt x="2334201" y="2654763"/>
                    <a:pt x="2731469" y="2627075"/>
                  </a:cubicBezTo>
                  <a:cubicBezTo>
                    <a:pt x="2930102" y="2613232"/>
                    <a:pt x="3115612" y="2614435"/>
                    <a:pt x="3270363" y="2627853"/>
                  </a:cubicBezTo>
                  <a:lnTo>
                    <a:pt x="3398641" y="2643357"/>
                  </a:lnTo>
                  <a:lnTo>
                    <a:pt x="3400654" y="2589452"/>
                  </a:lnTo>
                  <a:cubicBezTo>
                    <a:pt x="3407994" y="2534984"/>
                    <a:pt x="3430936" y="2491116"/>
                    <a:pt x="3469880" y="2465932"/>
                  </a:cubicBezTo>
                  <a:lnTo>
                    <a:pt x="3477294" y="2462785"/>
                  </a:lnTo>
                  <a:lnTo>
                    <a:pt x="3474877" y="2387542"/>
                  </a:lnTo>
                  <a:cubicBezTo>
                    <a:pt x="3474877" y="2306702"/>
                    <a:pt x="3480099" y="2229688"/>
                    <a:pt x="3489542" y="2159641"/>
                  </a:cubicBezTo>
                  <a:lnTo>
                    <a:pt x="3528521" y="1978251"/>
                  </a:lnTo>
                  <a:lnTo>
                    <a:pt x="3524449" y="1978952"/>
                  </a:lnTo>
                  <a:cubicBezTo>
                    <a:pt x="3486335" y="1983276"/>
                    <a:pt x="3446871" y="1985547"/>
                    <a:pt x="3406451" y="1985547"/>
                  </a:cubicBezTo>
                  <a:cubicBezTo>
                    <a:pt x="3083090" y="1985547"/>
                    <a:pt x="2820955" y="1840207"/>
                    <a:pt x="2820955" y="1660920"/>
                  </a:cubicBezTo>
                  <a:cubicBezTo>
                    <a:pt x="2820955" y="1481633"/>
                    <a:pt x="3083090" y="1336293"/>
                    <a:pt x="3406451" y="1336293"/>
                  </a:cubicBezTo>
                  <a:lnTo>
                    <a:pt x="3524056" y="1342867"/>
                  </a:lnTo>
                  <a:lnTo>
                    <a:pt x="3518648" y="1328869"/>
                  </a:lnTo>
                  <a:cubicBezTo>
                    <a:pt x="3493320" y="1249404"/>
                    <a:pt x="3475239" y="1147202"/>
                    <a:pt x="3467782" y="1032859"/>
                  </a:cubicBezTo>
                  <a:lnTo>
                    <a:pt x="3464081" y="917672"/>
                  </a:lnTo>
                  <a:lnTo>
                    <a:pt x="3444998" y="909571"/>
                  </a:lnTo>
                  <a:cubicBezTo>
                    <a:pt x="3406054" y="884388"/>
                    <a:pt x="3383112" y="840520"/>
                    <a:pt x="3375772" y="786052"/>
                  </a:cubicBezTo>
                  <a:lnTo>
                    <a:pt x="3373759" y="732146"/>
                  </a:lnTo>
                  <a:lnTo>
                    <a:pt x="3245481" y="747650"/>
                  </a:lnTo>
                  <a:cubicBezTo>
                    <a:pt x="3090730" y="761068"/>
                    <a:pt x="2905220" y="762272"/>
                    <a:pt x="2706587" y="748428"/>
                  </a:cubicBezTo>
                  <a:cubicBezTo>
                    <a:pt x="2309319" y="720741"/>
                    <a:pt x="1972387" y="640725"/>
                    <a:pt x="1832377" y="550397"/>
                  </a:cubicBezTo>
                  <a:lnTo>
                    <a:pt x="1826721" y="545503"/>
                  </a:lnTo>
                  <a:lnTo>
                    <a:pt x="1818197" y="618503"/>
                  </a:lnTo>
                  <a:cubicBezTo>
                    <a:pt x="1784202" y="757482"/>
                    <a:pt x="1704617" y="855000"/>
                    <a:pt x="1611859" y="855000"/>
                  </a:cubicBezTo>
                  <a:cubicBezTo>
                    <a:pt x="1519103" y="855000"/>
                    <a:pt x="1439518" y="757482"/>
                    <a:pt x="1405523" y="618503"/>
                  </a:cubicBezTo>
                  <a:lnTo>
                    <a:pt x="1395029" y="528620"/>
                  </a:lnTo>
                  <a:lnTo>
                    <a:pt x="1345462" y="560073"/>
                  </a:lnTo>
                  <a:cubicBezTo>
                    <a:pt x="1247047" y="609060"/>
                    <a:pt x="1087206" y="630687"/>
                    <a:pt x="910821" y="611067"/>
                  </a:cubicBezTo>
                  <a:cubicBezTo>
                    <a:pt x="840267" y="603220"/>
                    <a:pt x="773746" y="589515"/>
                    <a:pt x="713864" y="571453"/>
                  </a:cubicBezTo>
                  <a:lnTo>
                    <a:pt x="614842" y="530008"/>
                  </a:lnTo>
                  <a:lnTo>
                    <a:pt x="615595" y="539512"/>
                  </a:lnTo>
                  <a:cubicBezTo>
                    <a:pt x="609645" y="620240"/>
                    <a:pt x="578133" y="683641"/>
                    <a:pt x="522471" y="710580"/>
                  </a:cubicBezTo>
                  <a:lnTo>
                    <a:pt x="503583" y="715973"/>
                  </a:lnTo>
                  <a:lnTo>
                    <a:pt x="513279" y="813967"/>
                  </a:lnTo>
                  <a:cubicBezTo>
                    <a:pt x="515765" y="852082"/>
                    <a:pt x="517070" y="891545"/>
                    <a:pt x="517070" y="931965"/>
                  </a:cubicBezTo>
                  <a:cubicBezTo>
                    <a:pt x="517070" y="1012805"/>
                    <a:pt x="511848" y="1089819"/>
                    <a:pt x="502405" y="1159866"/>
                  </a:cubicBezTo>
                  <a:close/>
                  <a:moveTo>
                    <a:pt x="0" y="1658587"/>
                  </a:moveTo>
                  <a:cubicBezTo>
                    <a:pt x="0" y="1568943"/>
                    <a:pt x="65534" y="1487786"/>
                    <a:pt x="171488" y="1429041"/>
                  </a:cubicBezTo>
                  <a:lnTo>
                    <a:pt x="221716" y="1406063"/>
                  </a:lnTo>
                  <a:lnTo>
                    <a:pt x="198503" y="1345973"/>
                  </a:lnTo>
                  <a:cubicBezTo>
                    <a:pt x="164733" y="1240019"/>
                    <a:pt x="143846" y="1093645"/>
                    <a:pt x="143846" y="931965"/>
                  </a:cubicBezTo>
                  <a:cubicBezTo>
                    <a:pt x="143846" y="810705"/>
                    <a:pt x="155595" y="698054"/>
                    <a:pt x="175716" y="604609"/>
                  </a:cubicBezTo>
                  <a:lnTo>
                    <a:pt x="194415" y="533504"/>
                  </a:lnTo>
                  <a:lnTo>
                    <a:pt x="190306" y="527850"/>
                  </a:lnTo>
                  <a:cubicBezTo>
                    <a:pt x="176640" y="506460"/>
                    <a:pt x="163860" y="483650"/>
                    <a:pt x="152215" y="459588"/>
                  </a:cubicBezTo>
                  <a:cubicBezTo>
                    <a:pt x="105633" y="363339"/>
                    <a:pt x="86023" y="265283"/>
                    <a:pt x="91973" y="184555"/>
                  </a:cubicBezTo>
                  <a:cubicBezTo>
                    <a:pt x="97922" y="103826"/>
                    <a:pt x="129434" y="40425"/>
                    <a:pt x="185096" y="13486"/>
                  </a:cubicBezTo>
                  <a:cubicBezTo>
                    <a:pt x="282505" y="-33657"/>
                    <a:pt x="421597" y="46487"/>
                    <a:pt x="517261" y="196217"/>
                  </a:cubicBezTo>
                  <a:lnTo>
                    <a:pt x="528259" y="215926"/>
                  </a:lnTo>
                  <a:lnTo>
                    <a:pt x="591752" y="190938"/>
                  </a:lnTo>
                  <a:cubicBezTo>
                    <a:pt x="688705" y="160948"/>
                    <a:pt x="819225" y="150247"/>
                    <a:pt x="960332" y="165941"/>
                  </a:cubicBezTo>
                  <a:cubicBezTo>
                    <a:pt x="1136717" y="185561"/>
                    <a:pt x="1287899" y="241782"/>
                    <a:pt x="1373144" y="311198"/>
                  </a:cubicBezTo>
                  <a:lnTo>
                    <a:pt x="1402740" y="340890"/>
                  </a:lnTo>
                  <a:lnTo>
                    <a:pt x="1405523" y="317055"/>
                  </a:lnTo>
                  <a:cubicBezTo>
                    <a:pt x="1439518" y="178075"/>
                    <a:pt x="1519103" y="80558"/>
                    <a:pt x="1611860" y="80558"/>
                  </a:cubicBezTo>
                  <a:cubicBezTo>
                    <a:pt x="1704617" y="80557"/>
                    <a:pt x="1784203" y="178076"/>
                    <a:pt x="1818197" y="317055"/>
                  </a:cubicBezTo>
                  <a:lnTo>
                    <a:pt x="1826496" y="388132"/>
                  </a:lnTo>
                  <a:lnTo>
                    <a:pt x="1844498" y="376488"/>
                  </a:lnTo>
                  <a:cubicBezTo>
                    <a:pt x="1995684" y="306456"/>
                    <a:pt x="2340458" y="273954"/>
                    <a:pt x="2737726" y="301641"/>
                  </a:cubicBezTo>
                  <a:cubicBezTo>
                    <a:pt x="3002571" y="320101"/>
                    <a:pt x="3240601" y="361816"/>
                    <a:pt x="3411344" y="414339"/>
                  </a:cubicBezTo>
                  <a:lnTo>
                    <a:pt x="3483700" y="440320"/>
                  </a:lnTo>
                  <a:lnTo>
                    <a:pt x="3513417" y="399753"/>
                  </a:lnTo>
                  <a:cubicBezTo>
                    <a:pt x="3626767" y="262921"/>
                    <a:pt x="3774659" y="200491"/>
                    <a:pt x="3865531" y="259254"/>
                  </a:cubicBezTo>
                  <a:cubicBezTo>
                    <a:pt x="3969385" y="326411"/>
                    <a:pt x="3959436" y="526433"/>
                    <a:pt x="3843309" y="706013"/>
                  </a:cubicBezTo>
                  <a:lnTo>
                    <a:pt x="3826681" y="728711"/>
                  </a:lnTo>
                  <a:lnTo>
                    <a:pt x="3833423" y="796862"/>
                  </a:lnTo>
                  <a:cubicBezTo>
                    <a:pt x="3835909" y="834977"/>
                    <a:pt x="3837215" y="874440"/>
                    <a:pt x="3837215" y="914860"/>
                  </a:cubicBezTo>
                  <a:cubicBezTo>
                    <a:pt x="3837215" y="1116961"/>
                    <a:pt x="3804579" y="1295145"/>
                    <a:pt x="3754939" y="1400363"/>
                  </a:cubicBezTo>
                  <a:lnTo>
                    <a:pt x="3754459" y="1401181"/>
                  </a:lnTo>
                  <a:lnTo>
                    <a:pt x="3820459" y="1431374"/>
                  </a:lnTo>
                  <a:cubicBezTo>
                    <a:pt x="3926413" y="1490120"/>
                    <a:pt x="3991947" y="1571277"/>
                    <a:pt x="3991947" y="1660920"/>
                  </a:cubicBezTo>
                  <a:cubicBezTo>
                    <a:pt x="3991947" y="1750564"/>
                    <a:pt x="3926413" y="1831721"/>
                    <a:pt x="3820459" y="1890466"/>
                  </a:cubicBezTo>
                  <a:lnTo>
                    <a:pt x="3770231" y="1913444"/>
                  </a:lnTo>
                  <a:lnTo>
                    <a:pt x="3793444" y="1973534"/>
                  </a:lnTo>
                  <a:cubicBezTo>
                    <a:pt x="3827214" y="2079488"/>
                    <a:pt x="3848101" y="2225862"/>
                    <a:pt x="3848101" y="2387542"/>
                  </a:cubicBezTo>
                  <a:cubicBezTo>
                    <a:pt x="3848101" y="2468382"/>
                    <a:pt x="3842879" y="2545396"/>
                    <a:pt x="3833436" y="2615444"/>
                  </a:cubicBezTo>
                  <a:lnTo>
                    <a:pt x="3832512" y="2620787"/>
                  </a:lnTo>
                  <a:lnTo>
                    <a:pt x="3868191" y="2669491"/>
                  </a:lnTo>
                  <a:cubicBezTo>
                    <a:pt x="3984317" y="2849071"/>
                    <a:pt x="3994267" y="3049092"/>
                    <a:pt x="3890413" y="3116249"/>
                  </a:cubicBezTo>
                  <a:cubicBezTo>
                    <a:pt x="3799540" y="3175012"/>
                    <a:pt x="3651648" y="3112582"/>
                    <a:pt x="3538299" y="2975750"/>
                  </a:cubicBezTo>
                  <a:lnTo>
                    <a:pt x="3508581" y="2935183"/>
                  </a:lnTo>
                  <a:lnTo>
                    <a:pt x="3436225" y="2961164"/>
                  </a:lnTo>
                  <a:cubicBezTo>
                    <a:pt x="3265483" y="3013688"/>
                    <a:pt x="3027453" y="3055402"/>
                    <a:pt x="2762608" y="3073862"/>
                  </a:cubicBezTo>
                  <a:cubicBezTo>
                    <a:pt x="2365340" y="3101549"/>
                    <a:pt x="2020566" y="3069047"/>
                    <a:pt x="1869380" y="2999015"/>
                  </a:cubicBezTo>
                  <a:lnTo>
                    <a:pt x="1851378" y="2987372"/>
                  </a:lnTo>
                  <a:lnTo>
                    <a:pt x="1843079" y="3058448"/>
                  </a:lnTo>
                  <a:cubicBezTo>
                    <a:pt x="1809085" y="3197427"/>
                    <a:pt x="1729499" y="3294946"/>
                    <a:pt x="1636742" y="3294945"/>
                  </a:cubicBezTo>
                  <a:cubicBezTo>
                    <a:pt x="1543985" y="3294945"/>
                    <a:pt x="1464400" y="3197428"/>
                    <a:pt x="1430405" y="3058448"/>
                  </a:cubicBezTo>
                  <a:lnTo>
                    <a:pt x="1427622" y="3034613"/>
                  </a:lnTo>
                  <a:lnTo>
                    <a:pt x="1398026" y="3064305"/>
                  </a:lnTo>
                  <a:cubicBezTo>
                    <a:pt x="1312781" y="3133721"/>
                    <a:pt x="1161599" y="3189942"/>
                    <a:pt x="985214" y="3209562"/>
                  </a:cubicBezTo>
                  <a:cubicBezTo>
                    <a:pt x="844107" y="3225256"/>
                    <a:pt x="713586" y="3214555"/>
                    <a:pt x="616634" y="3184565"/>
                  </a:cubicBezTo>
                  <a:lnTo>
                    <a:pt x="553141" y="3159577"/>
                  </a:lnTo>
                  <a:lnTo>
                    <a:pt x="542143" y="3179286"/>
                  </a:lnTo>
                  <a:cubicBezTo>
                    <a:pt x="446479" y="3329016"/>
                    <a:pt x="307386" y="3409160"/>
                    <a:pt x="209978" y="3362017"/>
                  </a:cubicBezTo>
                  <a:cubicBezTo>
                    <a:pt x="154316" y="3335078"/>
                    <a:pt x="122804" y="3271677"/>
                    <a:pt x="116855" y="3190948"/>
                  </a:cubicBezTo>
                  <a:cubicBezTo>
                    <a:pt x="110905" y="3110220"/>
                    <a:pt x="130515" y="3012164"/>
                    <a:pt x="177096" y="2915916"/>
                  </a:cubicBezTo>
                  <a:cubicBezTo>
                    <a:pt x="188742" y="2891854"/>
                    <a:pt x="201522" y="2869044"/>
                    <a:pt x="215188" y="2847654"/>
                  </a:cubicBezTo>
                  <a:lnTo>
                    <a:pt x="218716" y="2842799"/>
                  </a:lnTo>
                  <a:lnTo>
                    <a:pt x="209389" y="2818656"/>
                  </a:lnTo>
                  <a:cubicBezTo>
                    <a:pt x="175619" y="2712702"/>
                    <a:pt x="154732" y="2566328"/>
                    <a:pt x="154732" y="2404647"/>
                  </a:cubicBezTo>
                  <a:cubicBezTo>
                    <a:pt x="154732" y="2202546"/>
                    <a:pt x="187368" y="2024362"/>
                    <a:pt x="237008" y="1919144"/>
                  </a:cubicBezTo>
                  <a:lnTo>
                    <a:pt x="237488" y="1918326"/>
                  </a:lnTo>
                  <a:lnTo>
                    <a:pt x="171488" y="1888133"/>
                  </a:lnTo>
                  <a:cubicBezTo>
                    <a:pt x="65534" y="1829387"/>
                    <a:pt x="0" y="1748230"/>
                    <a:pt x="0" y="1658587"/>
                  </a:cubicBezTo>
                  <a:close/>
                </a:path>
              </a:pathLst>
            </a:custGeom>
            <a:solidFill>
              <a:srgbClr val="312723"/>
            </a:solidFill>
            <a:ln w="25400" cap="flat" cmpd="sng">
              <a:solidFill>
                <a:srgbClr val="29211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9"/>
            <p:cNvSpPr/>
            <p:nvPr/>
          </p:nvSpPr>
          <p:spPr>
            <a:xfrm>
              <a:off x="5379097" y="1789972"/>
              <a:ext cx="2459291" cy="3217777"/>
            </a:xfrm>
            <a:custGeom>
              <a:avLst/>
              <a:gdLst/>
              <a:ahLst/>
              <a:cxnLst/>
              <a:rect l="l" t="t" r="r" b="b"/>
              <a:pathLst>
                <a:path w="2162014" h="2798067" fill="none" extrusionOk="0">
                  <a:moveTo>
                    <a:pt x="0" y="19243"/>
                  </a:moveTo>
                  <a:cubicBezTo>
                    <a:pt x="149923" y="7044"/>
                    <a:pt x="404189" y="20538"/>
                    <a:pt x="540504" y="14432"/>
                  </a:cubicBezTo>
                  <a:cubicBezTo>
                    <a:pt x="676819" y="8326"/>
                    <a:pt x="900700" y="3049"/>
                    <a:pt x="1102627" y="9429"/>
                  </a:cubicBezTo>
                  <a:cubicBezTo>
                    <a:pt x="1304554" y="15809"/>
                    <a:pt x="1384452" y="18743"/>
                    <a:pt x="1578270" y="5196"/>
                  </a:cubicBezTo>
                  <a:cubicBezTo>
                    <a:pt x="1772088" y="-8351"/>
                    <a:pt x="1992469" y="-3938"/>
                    <a:pt x="2162014" y="0"/>
                  </a:cubicBezTo>
                  <a:cubicBezTo>
                    <a:pt x="2148400" y="132108"/>
                    <a:pt x="2121111" y="319670"/>
                    <a:pt x="2136654" y="587594"/>
                  </a:cubicBezTo>
                  <a:cubicBezTo>
                    <a:pt x="2152198" y="855518"/>
                    <a:pt x="2145128" y="846641"/>
                    <a:pt x="2114917" y="1091246"/>
                  </a:cubicBezTo>
                  <a:cubicBezTo>
                    <a:pt x="2084706" y="1335851"/>
                    <a:pt x="2073605" y="1431577"/>
                    <a:pt x="2090764" y="1650860"/>
                  </a:cubicBezTo>
                  <a:cubicBezTo>
                    <a:pt x="2107924" y="1870143"/>
                    <a:pt x="2056629" y="2019758"/>
                    <a:pt x="2070235" y="2126531"/>
                  </a:cubicBezTo>
                  <a:cubicBezTo>
                    <a:pt x="2083841" y="2233304"/>
                    <a:pt x="2075044" y="2589389"/>
                    <a:pt x="2041252" y="2798067"/>
                  </a:cubicBezTo>
                  <a:cubicBezTo>
                    <a:pt x="1743059" y="2773018"/>
                    <a:pt x="1688245" y="2805466"/>
                    <a:pt x="1404984" y="2796784"/>
                  </a:cubicBezTo>
                  <a:cubicBezTo>
                    <a:pt x="1121723" y="2788102"/>
                    <a:pt x="1080452" y="2799518"/>
                    <a:pt x="806891" y="2795578"/>
                  </a:cubicBezTo>
                  <a:cubicBezTo>
                    <a:pt x="533330" y="2791638"/>
                    <a:pt x="358498" y="2785709"/>
                    <a:pt x="132447" y="2794218"/>
                  </a:cubicBezTo>
                  <a:cubicBezTo>
                    <a:pt x="120280" y="2647391"/>
                    <a:pt x="134919" y="2420312"/>
                    <a:pt x="100660" y="2128224"/>
                  </a:cubicBezTo>
                  <a:cubicBezTo>
                    <a:pt x="66400" y="1836136"/>
                    <a:pt x="58163" y="1671685"/>
                    <a:pt x="67548" y="1434480"/>
                  </a:cubicBezTo>
                  <a:cubicBezTo>
                    <a:pt x="76934" y="1197275"/>
                    <a:pt x="48016" y="994918"/>
                    <a:pt x="33112" y="712987"/>
                  </a:cubicBezTo>
                  <a:cubicBezTo>
                    <a:pt x="18207" y="431056"/>
                    <a:pt x="40947" y="179811"/>
                    <a:pt x="0" y="19243"/>
                  </a:cubicBezTo>
                  <a:close/>
                </a:path>
                <a:path w="2162014" h="2798067" extrusionOk="0">
                  <a:moveTo>
                    <a:pt x="0" y="19243"/>
                  </a:moveTo>
                  <a:cubicBezTo>
                    <a:pt x="140999" y="38005"/>
                    <a:pt x="394287" y="10394"/>
                    <a:pt x="518883" y="14625"/>
                  </a:cubicBezTo>
                  <a:cubicBezTo>
                    <a:pt x="643479" y="18856"/>
                    <a:pt x="869131" y="-3266"/>
                    <a:pt x="994526" y="10391"/>
                  </a:cubicBezTo>
                  <a:cubicBezTo>
                    <a:pt x="1119921" y="24048"/>
                    <a:pt x="1355457" y="-17628"/>
                    <a:pt x="1578270" y="5196"/>
                  </a:cubicBezTo>
                  <a:cubicBezTo>
                    <a:pt x="1801083" y="28020"/>
                    <a:pt x="2003006" y="-20899"/>
                    <a:pt x="2162014" y="0"/>
                  </a:cubicBezTo>
                  <a:cubicBezTo>
                    <a:pt x="2176690" y="111961"/>
                    <a:pt x="2128067" y="322500"/>
                    <a:pt x="2139069" y="531633"/>
                  </a:cubicBezTo>
                  <a:cubicBezTo>
                    <a:pt x="2150071" y="740766"/>
                    <a:pt x="2146135" y="920651"/>
                    <a:pt x="2117332" y="1035285"/>
                  </a:cubicBezTo>
                  <a:cubicBezTo>
                    <a:pt x="2088529" y="1149919"/>
                    <a:pt x="2084427" y="1477176"/>
                    <a:pt x="2093180" y="1594898"/>
                  </a:cubicBezTo>
                  <a:cubicBezTo>
                    <a:pt x="2101933" y="1712620"/>
                    <a:pt x="2089763" y="2033009"/>
                    <a:pt x="2069027" y="2154512"/>
                  </a:cubicBezTo>
                  <a:cubicBezTo>
                    <a:pt x="2048292" y="2276015"/>
                    <a:pt x="2079174" y="2502089"/>
                    <a:pt x="2041252" y="2798067"/>
                  </a:cubicBezTo>
                  <a:cubicBezTo>
                    <a:pt x="1811805" y="2791594"/>
                    <a:pt x="1671452" y="2775574"/>
                    <a:pt x="1443160" y="2796861"/>
                  </a:cubicBezTo>
                  <a:cubicBezTo>
                    <a:pt x="1214868" y="2818148"/>
                    <a:pt x="1118888" y="2791100"/>
                    <a:pt x="806891" y="2795578"/>
                  </a:cubicBezTo>
                  <a:cubicBezTo>
                    <a:pt x="494894" y="2800056"/>
                    <a:pt x="339364" y="2786642"/>
                    <a:pt x="132447" y="2794218"/>
                  </a:cubicBezTo>
                  <a:cubicBezTo>
                    <a:pt x="148770" y="2519109"/>
                    <a:pt x="105843" y="2287985"/>
                    <a:pt x="96686" y="2044975"/>
                  </a:cubicBezTo>
                  <a:cubicBezTo>
                    <a:pt x="87530" y="1801965"/>
                    <a:pt x="46761" y="1554000"/>
                    <a:pt x="60926" y="1295731"/>
                  </a:cubicBezTo>
                  <a:cubicBezTo>
                    <a:pt x="75091" y="1037462"/>
                    <a:pt x="87359" y="652585"/>
                    <a:pt x="0" y="19243"/>
                  </a:cubicBezTo>
                  <a:close/>
                </a:path>
              </a:pathLst>
            </a:custGeom>
            <a:solidFill>
              <a:srgbClr val="FFF2CC"/>
            </a:solidFill>
            <a:ln w="25400" cap="flat" cmpd="sng">
              <a:solidFill>
                <a:srgbClr val="54040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7" name="Google Shape;287;p9"/>
          <p:cNvSpPr txBox="1">
            <a:spLocks noGrp="1"/>
          </p:cNvSpPr>
          <p:nvPr>
            <p:ph type="title"/>
          </p:nvPr>
        </p:nvSpPr>
        <p:spPr>
          <a:xfrm>
            <a:off x="5853450" y="1365450"/>
            <a:ext cx="3142800" cy="4127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88" name="Google Shape;288;p9"/>
          <p:cNvSpPr txBox="1">
            <a:spLocks noGrp="1"/>
          </p:cNvSpPr>
          <p:nvPr>
            <p:ph type="sldNum" idx="12"/>
          </p:nvPr>
        </p:nvSpPr>
        <p:spPr>
          <a:xfrm>
            <a:off x="11296726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  <p:grpSp>
        <p:nvGrpSpPr>
          <p:cNvPr id="289" name="Google Shape;289;p9"/>
          <p:cNvGrpSpPr/>
          <p:nvPr/>
        </p:nvGrpSpPr>
        <p:grpSpPr>
          <a:xfrm rot="261229">
            <a:off x="1286205" y="1947378"/>
            <a:ext cx="3286087" cy="4385098"/>
            <a:chOff x="4318036" y="662994"/>
            <a:chExt cx="3227227" cy="4653373"/>
          </a:xfrm>
        </p:grpSpPr>
        <p:sp>
          <p:nvSpPr>
            <p:cNvPr id="290" name="Google Shape;290;p9"/>
            <p:cNvSpPr/>
            <p:nvPr/>
          </p:nvSpPr>
          <p:spPr>
            <a:xfrm rot="154594">
              <a:off x="4418145" y="728747"/>
              <a:ext cx="3027009" cy="4521866"/>
            </a:xfrm>
            <a:custGeom>
              <a:avLst/>
              <a:gdLst/>
              <a:ahLst/>
              <a:cxnLst/>
              <a:rect l="l" t="t" r="r" b="b"/>
              <a:pathLst>
                <a:path w="3023949" h="4517295" extrusionOk="0">
                  <a:moveTo>
                    <a:pt x="1589046" y="709625"/>
                  </a:moveTo>
                  <a:lnTo>
                    <a:pt x="1583778" y="830620"/>
                  </a:lnTo>
                  <a:cubicBezTo>
                    <a:pt x="1555943" y="1145633"/>
                    <a:pt x="1435585" y="1382598"/>
                    <a:pt x="1291328" y="1382598"/>
                  </a:cubicBezTo>
                  <a:cubicBezTo>
                    <a:pt x="1167679" y="1382598"/>
                    <a:pt x="1061589" y="1208502"/>
                    <a:pt x="1016272" y="960384"/>
                  </a:cubicBezTo>
                  <a:lnTo>
                    <a:pt x="1012195" y="929972"/>
                  </a:lnTo>
                  <a:lnTo>
                    <a:pt x="969750" y="1028578"/>
                  </a:lnTo>
                  <a:cubicBezTo>
                    <a:pt x="928236" y="1114525"/>
                    <a:pt x="881163" y="1192770"/>
                    <a:pt x="831589" y="1260673"/>
                  </a:cubicBezTo>
                  <a:lnTo>
                    <a:pt x="758184" y="1351407"/>
                  </a:lnTo>
                  <a:lnTo>
                    <a:pt x="869870" y="1375516"/>
                  </a:lnTo>
                  <a:cubicBezTo>
                    <a:pt x="1175706" y="1455970"/>
                    <a:pt x="1389035" y="1614492"/>
                    <a:pt x="1364757" y="1756691"/>
                  </a:cubicBezTo>
                  <a:cubicBezTo>
                    <a:pt x="1337010" y="1919204"/>
                    <a:pt x="1009428" y="1998860"/>
                    <a:pt x="633080" y="1934605"/>
                  </a:cubicBezTo>
                  <a:lnTo>
                    <a:pt x="550060" y="1916684"/>
                  </a:lnTo>
                  <a:lnTo>
                    <a:pt x="577357" y="1983385"/>
                  </a:lnTo>
                  <a:cubicBezTo>
                    <a:pt x="614603" y="2092114"/>
                    <a:pt x="639517" y="2224112"/>
                    <a:pt x="646126" y="2367132"/>
                  </a:cubicBezTo>
                  <a:cubicBezTo>
                    <a:pt x="652735" y="2510152"/>
                    <a:pt x="640101" y="2643885"/>
                    <a:pt x="613041" y="2755585"/>
                  </a:cubicBezTo>
                  <a:lnTo>
                    <a:pt x="584731" y="2848388"/>
                  </a:lnTo>
                  <a:lnTo>
                    <a:pt x="686314" y="2816965"/>
                  </a:lnTo>
                  <a:cubicBezTo>
                    <a:pt x="778641" y="2792752"/>
                    <a:pt x="868715" y="2777764"/>
                    <a:pt x="952547" y="2771394"/>
                  </a:cubicBezTo>
                  <a:cubicBezTo>
                    <a:pt x="1204045" y="2752285"/>
                    <a:pt x="1399360" y="2810739"/>
                    <a:pt x="1430727" y="2930343"/>
                  </a:cubicBezTo>
                  <a:cubicBezTo>
                    <a:pt x="1467323" y="3069880"/>
                    <a:pt x="1268643" y="3246416"/>
                    <a:pt x="970996" y="3353255"/>
                  </a:cubicBezTo>
                  <a:lnTo>
                    <a:pt x="947212" y="3360611"/>
                  </a:lnTo>
                  <a:lnTo>
                    <a:pt x="1044742" y="3405143"/>
                  </a:lnTo>
                  <a:cubicBezTo>
                    <a:pt x="1119397" y="3443810"/>
                    <a:pt x="1196423" y="3492850"/>
                    <a:pt x="1271912" y="3551262"/>
                  </a:cubicBezTo>
                  <a:cubicBezTo>
                    <a:pt x="1347400" y="3609674"/>
                    <a:pt x="1414204" y="3671926"/>
                    <a:pt x="1470370" y="3734487"/>
                  </a:cubicBezTo>
                  <a:lnTo>
                    <a:pt x="1541455" y="3822029"/>
                  </a:lnTo>
                  <a:lnTo>
                    <a:pt x="1541132" y="3700920"/>
                  </a:lnTo>
                  <a:cubicBezTo>
                    <a:pt x="1554396" y="3384958"/>
                    <a:pt x="1663687" y="3142690"/>
                    <a:pt x="1807790" y="3136030"/>
                  </a:cubicBezTo>
                  <a:cubicBezTo>
                    <a:pt x="1910721" y="3131274"/>
                    <a:pt x="2007052" y="3247852"/>
                    <a:pt x="2069128" y="3429066"/>
                  </a:cubicBezTo>
                  <a:lnTo>
                    <a:pt x="2075690" y="3452197"/>
                  </a:lnTo>
                  <a:lnTo>
                    <a:pt x="2102848" y="3406855"/>
                  </a:lnTo>
                  <a:cubicBezTo>
                    <a:pt x="2127769" y="3369173"/>
                    <a:pt x="2153591" y="3333790"/>
                    <a:pt x="2179919" y="3301019"/>
                  </a:cubicBezTo>
                  <a:lnTo>
                    <a:pt x="2257434" y="3213770"/>
                  </a:lnTo>
                  <a:lnTo>
                    <a:pt x="2146980" y="3184531"/>
                  </a:lnTo>
                  <a:cubicBezTo>
                    <a:pt x="1845184" y="3090045"/>
                    <a:pt x="1639400" y="2921845"/>
                    <a:pt x="1670216" y="2780918"/>
                  </a:cubicBezTo>
                  <a:cubicBezTo>
                    <a:pt x="1705435" y="2619859"/>
                    <a:pt x="2036345" y="2555410"/>
                    <a:pt x="2409326" y="2636969"/>
                  </a:cubicBezTo>
                  <a:lnTo>
                    <a:pt x="2491430" y="2658703"/>
                  </a:lnTo>
                  <a:lnTo>
                    <a:pt x="2467241" y="2590813"/>
                  </a:lnTo>
                  <a:cubicBezTo>
                    <a:pt x="2435054" y="2480481"/>
                    <a:pt x="2416260" y="2347474"/>
                    <a:pt x="2416260" y="2204301"/>
                  </a:cubicBezTo>
                  <a:cubicBezTo>
                    <a:pt x="2416260" y="2061128"/>
                    <a:pt x="2435054" y="1928121"/>
                    <a:pt x="2467241" y="1817789"/>
                  </a:cubicBezTo>
                  <a:lnTo>
                    <a:pt x="2499805" y="1726392"/>
                  </a:lnTo>
                  <a:lnTo>
                    <a:pt x="2396880" y="1753092"/>
                  </a:lnTo>
                  <a:cubicBezTo>
                    <a:pt x="2303534" y="1773018"/>
                    <a:pt x="2212864" y="1783832"/>
                    <a:pt x="2128827" y="1786325"/>
                  </a:cubicBezTo>
                  <a:cubicBezTo>
                    <a:pt x="1876715" y="1793804"/>
                    <a:pt x="1684307" y="1726396"/>
                    <a:pt x="1658494" y="1605472"/>
                  </a:cubicBezTo>
                  <a:cubicBezTo>
                    <a:pt x="1628378" y="1464394"/>
                    <a:pt x="1834996" y="1297218"/>
                    <a:pt x="2137257" y="1204233"/>
                  </a:cubicBezTo>
                  <a:lnTo>
                    <a:pt x="2161355" y="1197982"/>
                  </a:lnTo>
                  <a:lnTo>
                    <a:pt x="2065985" y="1148996"/>
                  </a:lnTo>
                  <a:cubicBezTo>
                    <a:pt x="1993195" y="1106924"/>
                    <a:pt x="1918514" y="1054380"/>
                    <a:pt x="1845802" y="992546"/>
                  </a:cubicBezTo>
                  <a:cubicBezTo>
                    <a:pt x="1773091" y="930712"/>
                    <a:pt x="1709232" y="865442"/>
                    <a:pt x="1656014" y="800355"/>
                  </a:cubicBezTo>
                  <a:close/>
                  <a:moveTo>
                    <a:pt x="1291328" y="0"/>
                  </a:moveTo>
                  <a:cubicBezTo>
                    <a:pt x="1373761" y="0"/>
                    <a:pt x="1448390" y="77377"/>
                    <a:pt x="1502410" y="202477"/>
                  </a:cubicBezTo>
                  <a:lnTo>
                    <a:pt x="1536906" y="299300"/>
                  </a:lnTo>
                  <a:lnTo>
                    <a:pt x="1562238" y="280568"/>
                  </a:lnTo>
                  <a:cubicBezTo>
                    <a:pt x="1699466" y="218703"/>
                    <a:pt x="1978084" y="321317"/>
                    <a:pt x="2232574" y="537736"/>
                  </a:cubicBezTo>
                  <a:cubicBezTo>
                    <a:pt x="2450709" y="723238"/>
                    <a:pt x="2589165" y="939668"/>
                    <a:pt x="2599701" y="1089273"/>
                  </a:cubicBezTo>
                  <a:lnTo>
                    <a:pt x="2595798" y="1137089"/>
                  </a:lnTo>
                  <a:lnTo>
                    <a:pt x="2660881" y="1138385"/>
                  </a:lnTo>
                  <a:cubicBezTo>
                    <a:pt x="2851915" y="1152460"/>
                    <a:pt x="2989117" y="1216066"/>
                    <a:pt x="3010628" y="1316836"/>
                  </a:cubicBezTo>
                  <a:cubicBezTo>
                    <a:pt x="3027837" y="1397452"/>
                    <a:pt x="2967745" y="1486590"/>
                    <a:pt x="2856679" y="1565537"/>
                  </a:cubicBezTo>
                  <a:lnTo>
                    <a:pt x="2838475" y="1576762"/>
                  </a:lnTo>
                  <a:lnTo>
                    <a:pt x="2881677" y="1631065"/>
                  </a:lnTo>
                  <a:cubicBezTo>
                    <a:pt x="2961083" y="1755296"/>
                    <a:pt x="3013290" y="1965680"/>
                    <a:pt x="3013290" y="2204301"/>
                  </a:cubicBezTo>
                  <a:cubicBezTo>
                    <a:pt x="3013290" y="2442922"/>
                    <a:pt x="2961083" y="2653306"/>
                    <a:pt x="2881677" y="2777537"/>
                  </a:cubicBezTo>
                  <a:lnTo>
                    <a:pt x="2851005" y="2816092"/>
                  </a:lnTo>
                  <a:lnTo>
                    <a:pt x="2868188" y="2826806"/>
                  </a:lnTo>
                  <a:cubicBezTo>
                    <a:pt x="2978860" y="2906303"/>
                    <a:pt x="3038508" y="2995739"/>
                    <a:pt x="3020899" y="3076268"/>
                  </a:cubicBezTo>
                  <a:cubicBezTo>
                    <a:pt x="3001089" y="3166864"/>
                    <a:pt x="2887720" y="3226892"/>
                    <a:pt x="2725931" y="3247559"/>
                  </a:cubicBezTo>
                  <a:lnTo>
                    <a:pt x="2713312" y="3248604"/>
                  </a:lnTo>
                  <a:lnTo>
                    <a:pt x="2712044" y="3339206"/>
                  </a:lnTo>
                  <a:cubicBezTo>
                    <a:pt x="2699996" y="3474938"/>
                    <a:pt x="2647106" y="3642829"/>
                    <a:pt x="2556229" y="3810707"/>
                  </a:cubicBezTo>
                  <a:cubicBezTo>
                    <a:pt x="2417073" y="4067770"/>
                    <a:pt x="2229194" y="4250273"/>
                    <a:pt x="2083701" y="4286477"/>
                  </a:cubicBezTo>
                  <a:lnTo>
                    <a:pt x="2078655" y="4287016"/>
                  </a:lnTo>
                  <a:lnTo>
                    <a:pt x="2073123" y="4305150"/>
                  </a:lnTo>
                  <a:cubicBezTo>
                    <a:pt x="2024934" y="4432610"/>
                    <a:pt x="1953957" y="4513349"/>
                    <a:pt x="1871613" y="4517155"/>
                  </a:cubicBezTo>
                  <a:cubicBezTo>
                    <a:pt x="1789268" y="4520960"/>
                    <a:pt x="1711146" y="4447110"/>
                    <a:pt x="1651409" y="4324637"/>
                  </a:cubicBezTo>
                  <a:lnTo>
                    <a:pt x="1612480" y="4229510"/>
                  </a:lnTo>
                  <a:lnTo>
                    <a:pt x="1588040" y="4249391"/>
                  </a:lnTo>
                  <a:cubicBezTo>
                    <a:pt x="1453814" y="4317525"/>
                    <a:pt x="1170756" y="4227882"/>
                    <a:pt x="906547" y="4023441"/>
                  </a:cubicBezTo>
                  <a:cubicBezTo>
                    <a:pt x="680082" y="3848206"/>
                    <a:pt x="531783" y="3638398"/>
                    <a:pt x="514352" y="3489439"/>
                  </a:cubicBezTo>
                  <a:lnTo>
                    <a:pt x="516044" y="3441494"/>
                  </a:lnTo>
                  <a:lnTo>
                    <a:pt x="450970" y="3443204"/>
                  </a:lnTo>
                  <a:cubicBezTo>
                    <a:pt x="259490" y="3437962"/>
                    <a:pt x="119498" y="3380757"/>
                    <a:pt x="93358" y="3281088"/>
                  </a:cubicBezTo>
                  <a:cubicBezTo>
                    <a:pt x="72446" y="3201352"/>
                    <a:pt x="128360" y="3109535"/>
                    <a:pt x="235663" y="3025545"/>
                  </a:cubicBezTo>
                  <a:lnTo>
                    <a:pt x="253329" y="3013492"/>
                  </a:lnTo>
                  <a:lnTo>
                    <a:pt x="207667" y="2961241"/>
                  </a:lnTo>
                  <a:cubicBezTo>
                    <a:pt x="122611" y="2840808"/>
                    <a:pt x="60748" y="2633058"/>
                    <a:pt x="49732" y="2394692"/>
                  </a:cubicBezTo>
                  <a:cubicBezTo>
                    <a:pt x="38717" y="2156325"/>
                    <a:pt x="81157" y="1943755"/>
                    <a:pt x="154744" y="1815991"/>
                  </a:cubicBezTo>
                  <a:lnTo>
                    <a:pt x="183603" y="1776062"/>
                  </a:lnTo>
                  <a:lnTo>
                    <a:pt x="165944" y="1766152"/>
                  </a:lnTo>
                  <a:cubicBezTo>
                    <a:pt x="51720" y="1691849"/>
                    <a:pt x="-11993" y="1605262"/>
                    <a:pt x="1880" y="1524005"/>
                  </a:cubicBezTo>
                  <a:cubicBezTo>
                    <a:pt x="17487" y="1432592"/>
                    <a:pt x="127964" y="1367394"/>
                    <a:pt x="288627" y="1339281"/>
                  </a:cubicBezTo>
                  <a:lnTo>
                    <a:pt x="301184" y="1337655"/>
                  </a:lnTo>
                  <a:lnTo>
                    <a:pt x="298268" y="1247091"/>
                  </a:lnTo>
                  <a:cubicBezTo>
                    <a:pt x="304038" y="1110947"/>
                    <a:pt x="349121" y="940794"/>
                    <a:pt x="432152" y="768900"/>
                  </a:cubicBezTo>
                  <a:cubicBezTo>
                    <a:pt x="577456" y="468086"/>
                    <a:pt x="790826" y="261614"/>
                    <a:pt x="941352" y="262735"/>
                  </a:cubicBezTo>
                  <a:cubicBezTo>
                    <a:pt x="962855" y="262895"/>
                    <a:pt x="983075" y="267292"/>
                    <a:pt x="1001632" y="276255"/>
                  </a:cubicBezTo>
                  <a:lnTo>
                    <a:pt x="1042707" y="309426"/>
                  </a:lnTo>
                  <a:lnTo>
                    <a:pt x="1043795" y="304787"/>
                  </a:lnTo>
                  <a:cubicBezTo>
                    <a:pt x="1097440" y="120900"/>
                    <a:pt x="1188288" y="0"/>
                    <a:pt x="1291328" y="0"/>
                  </a:cubicBezTo>
                  <a:close/>
                </a:path>
              </a:pathLst>
            </a:custGeom>
            <a:solidFill>
              <a:srgbClr val="312723"/>
            </a:solidFill>
            <a:ln w="25400" cap="flat" cmpd="sng">
              <a:solidFill>
                <a:srgbClr val="29211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9"/>
            <p:cNvSpPr/>
            <p:nvPr/>
          </p:nvSpPr>
          <p:spPr>
            <a:xfrm rot="-309066">
              <a:off x="4837339" y="1194111"/>
              <a:ext cx="2212237" cy="3575780"/>
            </a:xfrm>
            <a:custGeom>
              <a:avLst/>
              <a:gdLst/>
              <a:ahLst/>
              <a:cxnLst/>
              <a:rect l="l" t="t" r="r" b="b"/>
              <a:pathLst>
                <a:path w="1847633" h="2949097" fill="none" extrusionOk="0">
                  <a:moveTo>
                    <a:pt x="0" y="1474549"/>
                  </a:moveTo>
                  <a:cubicBezTo>
                    <a:pt x="9107" y="652942"/>
                    <a:pt x="406267" y="18505"/>
                    <a:pt x="923817" y="0"/>
                  </a:cubicBezTo>
                  <a:cubicBezTo>
                    <a:pt x="1460647" y="-77433"/>
                    <a:pt x="1847086" y="618936"/>
                    <a:pt x="1847634" y="1474549"/>
                  </a:cubicBezTo>
                  <a:cubicBezTo>
                    <a:pt x="1837655" y="2313787"/>
                    <a:pt x="1465640" y="3039536"/>
                    <a:pt x="923817" y="2949098"/>
                  </a:cubicBezTo>
                  <a:cubicBezTo>
                    <a:pt x="447279" y="2854436"/>
                    <a:pt x="16994" y="2286381"/>
                    <a:pt x="0" y="1474549"/>
                  </a:cubicBezTo>
                  <a:close/>
                </a:path>
                <a:path w="1847633" h="2949097" extrusionOk="0">
                  <a:moveTo>
                    <a:pt x="0" y="1474549"/>
                  </a:moveTo>
                  <a:cubicBezTo>
                    <a:pt x="-70699" y="651643"/>
                    <a:pt x="448601" y="65985"/>
                    <a:pt x="923817" y="0"/>
                  </a:cubicBezTo>
                  <a:cubicBezTo>
                    <a:pt x="1391581" y="-1868"/>
                    <a:pt x="1919287" y="558262"/>
                    <a:pt x="1847634" y="1474549"/>
                  </a:cubicBezTo>
                  <a:cubicBezTo>
                    <a:pt x="1853433" y="2257340"/>
                    <a:pt x="1421208" y="2953952"/>
                    <a:pt x="923817" y="2949098"/>
                  </a:cubicBezTo>
                  <a:cubicBezTo>
                    <a:pt x="474511" y="2917022"/>
                    <a:pt x="-22402" y="2268459"/>
                    <a:pt x="0" y="1474549"/>
                  </a:cubicBezTo>
                  <a:close/>
                </a:path>
              </a:pathLst>
            </a:custGeom>
            <a:solidFill>
              <a:srgbClr val="FFF2CC"/>
            </a:solidFill>
            <a:ln w="25400" cap="flat" cmpd="sng">
              <a:solidFill>
                <a:srgbClr val="29211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2" name="Google Shape;292;p9"/>
          <p:cNvSpPr/>
          <p:nvPr/>
        </p:nvSpPr>
        <p:spPr>
          <a:xfrm rot="240831">
            <a:off x="2673723" y="3091003"/>
            <a:ext cx="704848" cy="2379795"/>
          </a:xfrm>
          <a:custGeom>
            <a:avLst/>
            <a:gdLst/>
            <a:ahLst/>
            <a:cxnLst/>
            <a:rect l="l" t="t" r="r" b="b"/>
            <a:pathLst>
              <a:path w="5318" h="10885" extrusionOk="0">
                <a:moveTo>
                  <a:pt x="1125" y="1"/>
                </a:moveTo>
                <a:lnTo>
                  <a:pt x="1" y="5960"/>
                </a:lnTo>
                <a:lnTo>
                  <a:pt x="2267" y="5960"/>
                </a:lnTo>
                <a:lnTo>
                  <a:pt x="803" y="10885"/>
                </a:lnTo>
                <a:lnTo>
                  <a:pt x="5318" y="4354"/>
                </a:lnTo>
                <a:lnTo>
                  <a:pt x="3052" y="4354"/>
                </a:lnTo>
                <a:lnTo>
                  <a:pt x="4479" y="1"/>
                </a:lnTo>
                <a:close/>
              </a:path>
            </a:pathLst>
          </a:custGeom>
          <a:solidFill>
            <a:srgbClr val="881B1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 1">
  <p:cSld name="BLANK_3_1"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2"/>
          <p:cNvSpPr txBox="1">
            <a:spLocks noGrp="1"/>
          </p:cNvSpPr>
          <p:nvPr>
            <p:ph type="sldNum" idx="12"/>
          </p:nvPr>
        </p:nvSpPr>
        <p:spPr>
          <a:xfrm>
            <a:off x="11296726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  <p:sp>
        <p:nvSpPr>
          <p:cNvPr id="352" name="Google Shape;352;p12"/>
          <p:cNvSpPr txBox="1">
            <a:spLocks noGrp="1"/>
          </p:cNvSpPr>
          <p:nvPr>
            <p:ph type="title"/>
          </p:nvPr>
        </p:nvSpPr>
        <p:spPr>
          <a:xfrm>
            <a:off x="2243775" y="1123500"/>
            <a:ext cx="7837800" cy="3217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2800">
                <a:solidFill>
                  <a:srgbClr val="DBD7B8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2800">
                <a:solidFill>
                  <a:srgbClr val="DBD7B8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2800">
                <a:solidFill>
                  <a:srgbClr val="DBD7B8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2800">
                <a:solidFill>
                  <a:srgbClr val="DBD7B8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2800">
                <a:solidFill>
                  <a:srgbClr val="DBD7B8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2800">
                <a:solidFill>
                  <a:srgbClr val="DBD7B8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2800">
                <a:solidFill>
                  <a:srgbClr val="DBD7B8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2800">
                <a:solidFill>
                  <a:srgbClr val="DBD7B8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2800">
                <a:solidFill>
                  <a:srgbClr val="DBD7B8"/>
                </a:solidFill>
              </a:defRPr>
            </a:lvl9pPr>
          </a:lstStyle>
          <a:p>
            <a:endParaRPr/>
          </a:p>
        </p:txBody>
      </p:sp>
      <p:grpSp>
        <p:nvGrpSpPr>
          <p:cNvPr id="353" name="Google Shape;353;p12"/>
          <p:cNvGrpSpPr/>
          <p:nvPr/>
        </p:nvGrpSpPr>
        <p:grpSpPr>
          <a:xfrm>
            <a:off x="4" y="1779728"/>
            <a:ext cx="1851169" cy="4437894"/>
            <a:chOff x="4337354" y="95878"/>
            <a:chExt cx="1851169" cy="4437894"/>
          </a:xfrm>
        </p:grpSpPr>
        <p:sp>
          <p:nvSpPr>
            <p:cNvPr id="354" name="Google Shape;354;p12"/>
            <p:cNvSpPr/>
            <p:nvPr/>
          </p:nvSpPr>
          <p:spPr>
            <a:xfrm rot="3218761">
              <a:off x="5202491" y="2774052"/>
              <a:ext cx="60528" cy="2179025"/>
            </a:xfrm>
            <a:custGeom>
              <a:avLst/>
              <a:gdLst/>
              <a:ahLst/>
              <a:cxnLst/>
              <a:rect l="l" t="t" r="r" b="b"/>
              <a:pathLst>
                <a:path w="60556" h="2180027" extrusionOk="0">
                  <a:moveTo>
                    <a:pt x="0" y="6056"/>
                  </a:moveTo>
                  <a:lnTo>
                    <a:pt x="18166" y="0"/>
                  </a:lnTo>
                  <a:lnTo>
                    <a:pt x="60556" y="2180027"/>
                  </a:lnTo>
                  <a:lnTo>
                    <a:pt x="0" y="2180027"/>
                  </a:lnTo>
                  <a:lnTo>
                    <a:pt x="0" y="6056"/>
                  </a:lnTo>
                  <a:close/>
                </a:path>
              </a:pathLst>
            </a:custGeom>
            <a:solidFill>
              <a:srgbClr val="29211E"/>
            </a:solidFill>
            <a:ln w="12700" cap="flat" cmpd="sng">
              <a:solidFill>
                <a:srgbClr val="29211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" name="Google Shape;355;p12"/>
            <p:cNvSpPr/>
            <p:nvPr/>
          </p:nvSpPr>
          <p:spPr>
            <a:xfrm>
              <a:off x="6091965" y="311864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63500" sx="200000" sy="200000" algn="ctr" rotWithShape="0">
                <a:srgbClr val="FFFFFF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356;p12"/>
            <p:cNvSpPr/>
            <p:nvPr/>
          </p:nvSpPr>
          <p:spPr>
            <a:xfrm>
              <a:off x="5856805" y="2913767"/>
              <a:ext cx="36000" cy="36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63500" sx="200000" sy="200000" algn="ctr" rotWithShape="0">
                <a:srgbClr val="FFFFFF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357;p12"/>
            <p:cNvSpPr/>
            <p:nvPr/>
          </p:nvSpPr>
          <p:spPr>
            <a:xfrm>
              <a:off x="6051595" y="2763385"/>
              <a:ext cx="36000" cy="36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63500" sx="200000" sy="200000" algn="ctr" rotWithShape="0">
                <a:srgbClr val="FFFFFF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" name="Google Shape;358;p12"/>
            <p:cNvSpPr/>
            <p:nvPr/>
          </p:nvSpPr>
          <p:spPr>
            <a:xfrm>
              <a:off x="5919381" y="2467668"/>
              <a:ext cx="36000" cy="36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63500" sx="200000" sy="200000" algn="ctr" rotWithShape="0">
                <a:srgbClr val="FFFFFF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" name="Google Shape;359;p12"/>
            <p:cNvSpPr/>
            <p:nvPr/>
          </p:nvSpPr>
          <p:spPr>
            <a:xfrm>
              <a:off x="5659998" y="2262786"/>
              <a:ext cx="36000" cy="36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63500" sx="200000" sy="200000" algn="ctr" rotWithShape="0">
                <a:srgbClr val="FFFFFF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12"/>
            <p:cNvSpPr/>
            <p:nvPr/>
          </p:nvSpPr>
          <p:spPr>
            <a:xfrm>
              <a:off x="5830565" y="2009459"/>
              <a:ext cx="36000" cy="36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63500" sx="200000" sy="200000" algn="ctr" rotWithShape="0">
                <a:srgbClr val="FFFFFF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12"/>
            <p:cNvSpPr/>
            <p:nvPr/>
          </p:nvSpPr>
          <p:spPr>
            <a:xfrm>
              <a:off x="6152523" y="1538129"/>
              <a:ext cx="36000" cy="36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63500" sx="200000" sy="200000" algn="ctr" rotWithShape="0">
                <a:srgbClr val="FFFFFF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" name="Google Shape;362;p12"/>
            <p:cNvSpPr/>
            <p:nvPr/>
          </p:nvSpPr>
          <p:spPr>
            <a:xfrm>
              <a:off x="5759917" y="848796"/>
              <a:ext cx="36000" cy="36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63500" sx="200000" sy="200000" algn="ctr" rotWithShape="0">
                <a:srgbClr val="FFFFFF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" name="Google Shape;363;p12"/>
            <p:cNvSpPr/>
            <p:nvPr/>
          </p:nvSpPr>
          <p:spPr>
            <a:xfrm>
              <a:off x="5924428" y="1176810"/>
              <a:ext cx="36000" cy="36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63500" sx="200000" sy="200000" algn="ctr" rotWithShape="0">
                <a:srgbClr val="FFFFFF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" name="Google Shape;364;p12"/>
            <p:cNvSpPr/>
            <p:nvPr/>
          </p:nvSpPr>
          <p:spPr>
            <a:xfrm>
              <a:off x="5725602" y="1432155"/>
              <a:ext cx="36000" cy="36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63500" sx="200000" sy="200000" algn="ctr" rotWithShape="0">
                <a:srgbClr val="FFFFFF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365;p12"/>
            <p:cNvSpPr/>
            <p:nvPr/>
          </p:nvSpPr>
          <p:spPr>
            <a:xfrm>
              <a:off x="5966817" y="522802"/>
              <a:ext cx="36000" cy="36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63500" sx="200000" sy="200000" algn="ctr" rotWithShape="0">
                <a:srgbClr val="FFFFFF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12"/>
            <p:cNvSpPr/>
            <p:nvPr/>
          </p:nvSpPr>
          <p:spPr>
            <a:xfrm>
              <a:off x="5701379" y="396643"/>
              <a:ext cx="36000" cy="36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63500" sx="200000" sy="200000" algn="ctr" rotWithShape="0">
                <a:srgbClr val="FFFFFF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" name="Google Shape;367;p12"/>
            <p:cNvSpPr/>
            <p:nvPr/>
          </p:nvSpPr>
          <p:spPr>
            <a:xfrm>
              <a:off x="5464201" y="1122308"/>
              <a:ext cx="36000" cy="36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63500" sx="200000" sy="200000" algn="ctr" rotWithShape="0">
                <a:srgbClr val="FFFFFF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12"/>
            <p:cNvSpPr/>
            <p:nvPr/>
          </p:nvSpPr>
          <p:spPr>
            <a:xfrm>
              <a:off x="5356209" y="626755"/>
              <a:ext cx="36000" cy="36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63500" sx="200000" sy="200000" algn="ctr" rotWithShape="0">
                <a:srgbClr val="FFFFFF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" name="Google Shape;369;p12"/>
            <p:cNvSpPr/>
            <p:nvPr/>
          </p:nvSpPr>
          <p:spPr>
            <a:xfrm>
              <a:off x="6108117" y="131203"/>
              <a:ext cx="36000" cy="36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63500" sx="200000" sy="200000" algn="ctr" rotWithShape="0">
                <a:srgbClr val="FFFFFF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370;p12"/>
            <p:cNvSpPr/>
            <p:nvPr/>
          </p:nvSpPr>
          <p:spPr>
            <a:xfrm>
              <a:off x="5600453" y="95878"/>
              <a:ext cx="36000" cy="36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63500" sx="200000" sy="200000" algn="ctr" rotWithShape="0">
                <a:srgbClr val="FFFFFF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1" name="Google Shape;371;p12"/>
          <p:cNvGrpSpPr/>
          <p:nvPr/>
        </p:nvGrpSpPr>
        <p:grpSpPr>
          <a:xfrm flipH="1">
            <a:off x="10340954" y="793128"/>
            <a:ext cx="1851169" cy="4437894"/>
            <a:chOff x="4337354" y="95878"/>
            <a:chExt cx="1851169" cy="4437894"/>
          </a:xfrm>
        </p:grpSpPr>
        <p:sp>
          <p:nvSpPr>
            <p:cNvPr id="372" name="Google Shape;372;p12"/>
            <p:cNvSpPr/>
            <p:nvPr/>
          </p:nvSpPr>
          <p:spPr>
            <a:xfrm rot="3218761">
              <a:off x="5202491" y="2774052"/>
              <a:ext cx="60528" cy="2179025"/>
            </a:xfrm>
            <a:custGeom>
              <a:avLst/>
              <a:gdLst/>
              <a:ahLst/>
              <a:cxnLst/>
              <a:rect l="l" t="t" r="r" b="b"/>
              <a:pathLst>
                <a:path w="60556" h="2180027" extrusionOk="0">
                  <a:moveTo>
                    <a:pt x="0" y="6056"/>
                  </a:moveTo>
                  <a:lnTo>
                    <a:pt x="18166" y="0"/>
                  </a:lnTo>
                  <a:lnTo>
                    <a:pt x="60556" y="2180027"/>
                  </a:lnTo>
                  <a:lnTo>
                    <a:pt x="0" y="2180027"/>
                  </a:lnTo>
                  <a:lnTo>
                    <a:pt x="0" y="6056"/>
                  </a:lnTo>
                  <a:close/>
                </a:path>
              </a:pathLst>
            </a:custGeom>
            <a:solidFill>
              <a:srgbClr val="29211E"/>
            </a:solidFill>
            <a:ln w="12700" cap="flat" cmpd="sng">
              <a:solidFill>
                <a:srgbClr val="29211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" name="Google Shape;373;p12"/>
            <p:cNvSpPr/>
            <p:nvPr/>
          </p:nvSpPr>
          <p:spPr>
            <a:xfrm>
              <a:off x="6091965" y="311864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63500" sx="200000" sy="200000" algn="ctr" rotWithShape="0">
                <a:srgbClr val="FFFFFF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" name="Google Shape;374;p12"/>
            <p:cNvSpPr/>
            <p:nvPr/>
          </p:nvSpPr>
          <p:spPr>
            <a:xfrm>
              <a:off x="5856805" y="2913767"/>
              <a:ext cx="36000" cy="36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63500" sx="200000" sy="200000" algn="ctr" rotWithShape="0">
                <a:srgbClr val="FFFFFF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" name="Google Shape;375;p12"/>
            <p:cNvSpPr/>
            <p:nvPr/>
          </p:nvSpPr>
          <p:spPr>
            <a:xfrm>
              <a:off x="6051595" y="2763385"/>
              <a:ext cx="36000" cy="36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63500" sx="200000" sy="200000" algn="ctr" rotWithShape="0">
                <a:srgbClr val="FFFFFF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12"/>
            <p:cNvSpPr/>
            <p:nvPr/>
          </p:nvSpPr>
          <p:spPr>
            <a:xfrm>
              <a:off x="5919381" y="2467668"/>
              <a:ext cx="36000" cy="36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63500" sx="200000" sy="200000" algn="ctr" rotWithShape="0">
                <a:srgbClr val="FFFFFF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377;p12"/>
            <p:cNvSpPr/>
            <p:nvPr/>
          </p:nvSpPr>
          <p:spPr>
            <a:xfrm>
              <a:off x="5659998" y="2262786"/>
              <a:ext cx="36000" cy="36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63500" sx="200000" sy="200000" algn="ctr" rotWithShape="0">
                <a:srgbClr val="FFFFFF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" name="Google Shape;378;p12"/>
            <p:cNvSpPr/>
            <p:nvPr/>
          </p:nvSpPr>
          <p:spPr>
            <a:xfrm>
              <a:off x="5830565" y="2009459"/>
              <a:ext cx="36000" cy="36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63500" sx="200000" sy="200000" algn="ctr" rotWithShape="0">
                <a:srgbClr val="FFFFFF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379;p12"/>
            <p:cNvSpPr/>
            <p:nvPr/>
          </p:nvSpPr>
          <p:spPr>
            <a:xfrm>
              <a:off x="6152523" y="1538129"/>
              <a:ext cx="36000" cy="36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63500" sx="200000" sy="200000" algn="ctr" rotWithShape="0">
                <a:srgbClr val="FFFFFF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12"/>
            <p:cNvSpPr/>
            <p:nvPr/>
          </p:nvSpPr>
          <p:spPr>
            <a:xfrm>
              <a:off x="5759917" y="848796"/>
              <a:ext cx="36000" cy="36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63500" sx="200000" sy="200000" algn="ctr" rotWithShape="0">
                <a:srgbClr val="FFFFFF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" name="Google Shape;381;p12"/>
            <p:cNvSpPr/>
            <p:nvPr/>
          </p:nvSpPr>
          <p:spPr>
            <a:xfrm>
              <a:off x="5924428" y="1176810"/>
              <a:ext cx="36000" cy="36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63500" sx="200000" sy="200000" algn="ctr" rotWithShape="0">
                <a:srgbClr val="FFFFFF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2" name="Google Shape;382;p12"/>
            <p:cNvSpPr/>
            <p:nvPr/>
          </p:nvSpPr>
          <p:spPr>
            <a:xfrm>
              <a:off x="5725602" y="1432155"/>
              <a:ext cx="36000" cy="36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63500" sx="200000" sy="200000" algn="ctr" rotWithShape="0">
                <a:srgbClr val="FFFFFF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3" name="Google Shape;383;p12"/>
            <p:cNvSpPr/>
            <p:nvPr/>
          </p:nvSpPr>
          <p:spPr>
            <a:xfrm>
              <a:off x="5966817" y="522802"/>
              <a:ext cx="36000" cy="36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63500" sx="200000" sy="200000" algn="ctr" rotWithShape="0">
                <a:srgbClr val="FFFFFF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4" name="Google Shape;384;p12"/>
            <p:cNvSpPr/>
            <p:nvPr/>
          </p:nvSpPr>
          <p:spPr>
            <a:xfrm>
              <a:off x="5701379" y="396643"/>
              <a:ext cx="36000" cy="36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63500" sx="200000" sy="200000" algn="ctr" rotWithShape="0">
                <a:srgbClr val="FFFFFF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5" name="Google Shape;385;p12"/>
            <p:cNvSpPr/>
            <p:nvPr/>
          </p:nvSpPr>
          <p:spPr>
            <a:xfrm>
              <a:off x="5464201" y="1122308"/>
              <a:ext cx="36000" cy="36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63500" sx="200000" sy="200000" algn="ctr" rotWithShape="0">
                <a:srgbClr val="FFFFFF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6" name="Google Shape;386;p12"/>
            <p:cNvSpPr/>
            <p:nvPr/>
          </p:nvSpPr>
          <p:spPr>
            <a:xfrm>
              <a:off x="5356209" y="626755"/>
              <a:ext cx="36000" cy="36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63500" sx="200000" sy="200000" algn="ctr" rotWithShape="0">
                <a:srgbClr val="FFFFFF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7" name="Google Shape;387;p12"/>
            <p:cNvSpPr/>
            <p:nvPr/>
          </p:nvSpPr>
          <p:spPr>
            <a:xfrm>
              <a:off x="6108117" y="131203"/>
              <a:ext cx="36000" cy="36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63500" sx="200000" sy="200000" algn="ctr" rotWithShape="0">
                <a:srgbClr val="FFFFFF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8" name="Google Shape;388;p12"/>
            <p:cNvSpPr/>
            <p:nvPr/>
          </p:nvSpPr>
          <p:spPr>
            <a:xfrm>
              <a:off x="5600453" y="95878"/>
              <a:ext cx="36000" cy="36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63500" sx="200000" sy="200000" algn="ctr" rotWithShape="0">
                <a:srgbClr val="FFFFFF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74060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7820997" y="0"/>
            <a:ext cx="261300" cy="6858000"/>
          </a:xfrm>
          <a:prstGeom prst="rect">
            <a:avLst/>
          </a:prstGeom>
          <a:solidFill>
            <a:srgbClr val="881B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;p1"/>
          <p:cNvSpPr/>
          <p:nvPr/>
        </p:nvSpPr>
        <p:spPr>
          <a:xfrm>
            <a:off x="6561425" y="0"/>
            <a:ext cx="702600" cy="6858000"/>
          </a:xfrm>
          <a:prstGeom prst="rect">
            <a:avLst/>
          </a:prstGeom>
          <a:solidFill>
            <a:srgbClr val="4C0C0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;p1"/>
          <p:cNvSpPr/>
          <p:nvPr/>
        </p:nvSpPr>
        <p:spPr>
          <a:xfrm>
            <a:off x="3409319" y="0"/>
            <a:ext cx="702600" cy="6865947"/>
          </a:xfrm>
          <a:custGeom>
            <a:avLst/>
            <a:gdLst/>
            <a:ahLst/>
            <a:cxnLst/>
            <a:rect l="l" t="t" r="r" b="b"/>
            <a:pathLst>
              <a:path w="702600" h="6865947" extrusionOk="0">
                <a:moveTo>
                  <a:pt x="0" y="0"/>
                </a:moveTo>
                <a:lnTo>
                  <a:pt x="702600" y="0"/>
                </a:lnTo>
                <a:lnTo>
                  <a:pt x="665278" y="6861282"/>
                </a:lnTo>
                <a:lnTo>
                  <a:pt x="18661" y="6865947"/>
                </a:lnTo>
                <a:cubicBezTo>
                  <a:pt x="12441" y="4577298"/>
                  <a:pt x="6220" y="2288649"/>
                  <a:pt x="0" y="0"/>
                </a:cubicBezTo>
                <a:close/>
              </a:path>
            </a:pathLst>
          </a:custGeom>
          <a:solidFill>
            <a:srgbClr val="4C0C0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9;p1"/>
          <p:cNvSpPr/>
          <p:nvPr/>
        </p:nvSpPr>
        <p:spPr>
          <a:xfrm>
            <a:off x="1027191" y="1"/>
            <a:ext cx="742555" cy="6851625"/>
          </a:xfrm>
          <a:custGeom>
            <a:avLst/>
            <a:gdLst/>
            <a:ahLst/>
            <a:cxnLst/>
            <a:rect l="l" t="t" r="r" b="b"/>
            <a:pathLst>
              <a:path w="742555" h="6851625" extrusionOk="0">
                <a:moveTo>
                  <a:pt x="21441" y="0"/>
                </a:moveTo>
                <a:lnTo>
                  <a:pt x="723894" y="0"/>
                </a:lnTo>
                <a:cubicBezTo>
                  <a:pt x="730114" y="2276048"/>
                  <a:pt x="736335" y="4552097"/>
                  <a:pt x="742555" y="6828145"/>
                </a:cubicBezTo>
                <a:lnTo>
                  <a:pt x="0" y="6851625"/>
                </a:lnTo>
                <a:lnTo>
                  <a:pt x="21441" y="0"/>
                </a:lnTo>
                <a:close/>
              </a:path>
            </a:pathLst>
          </a:custGeom>
          <a:solidFill>
            <a:srgbClr val="861D1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"/>
          <p:cNvSpPr/>
          <p:nvPr/>
        </p:nvSpPr>
        <p:spPr>
          <a:xfrm>
            <a:off x="2107492" y="0"/>
            <a:ext cx="136930" cy="6859206"/>
          </a:xfrm>
          <a:custGeom>
            <a:avLst/>
            <a:gdLst/>
            <a:ahLst/>
            <a:cxnLst/>
            <a:rect l="l" t="t" r="r" b="b"/>
            <a:pathLst>
              <a:path w="817491" h="7772471" extrusionOk="0">
                <a:moveTo>
                  <a:pt x="95670" y="0"/>
                </a:moveTo>
                <a:lnTo>
                  <a:pt x="798123" y="0"/>
                </a:lnTo>
                <a:lnTo>
                  <a:pt x="817491" y="7772471"/>
                </a:lnTo>
                <a:lnTo>
                  <a:pt x="0" y="7752056"/>
                </a:lnTo>
                <a:lnTo>
                  <a:pt x="95670" y="0"/>
                </a:lnTo>
                <a:close/>
              </a:path>
            </a:pathLst>
          </a:custGeom>
          <a:solidFill>
            <a:srgbClr val="861D1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5074617" y="0"/>
            <a:ext cx="261300" cy="6858000"/>
          </a:xfrm>
          <a:prstGeom prst="rect">
            <a:avLst/>
          </a:prstGeom>
          <a:solidFill>
            <a:srgbClr val="881B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"/>
          <p:cNvSpPr/>
          <p:nvPr/>
        </p:nvSpPr>
        <p:spPr>
          <a:xfrm>
            <a:off x="8478746" y="-1205"/>
            <a:ext cx="136930" cy="6859206"/>
          </a:xfrm>
          <a:custGeom>
            <a:avLst/>
            <a:gdLst/>
            <a:ahLst/>
            <a:cxnLst/>
            <a:rect l="l" t="t" r="r" b="b"/>
            <a:pathLst>
              <a:path w="817491" h="7772471" extrusionOk="0">
                <a:moveTo>
                  <a:pt x="95670" y="0"/>
                </a:moveTo>
                <a:lnTo>
                  <a:pt x="798123" y="0"/>
                </a:lnTo>
                <a:lnTo>
                  <a:pt x="817491" y="7772471"/>
                </a:lnTo>
                <a:lnTo>
                  <a:pt x="0" y="7752056"/>
                </a:lnTo>
                <a:lnTo>
                  <a:pt x="95670" y="0"/>
                </a:lnTo>
                <a:close/>
              </a:path>
            </a:pathLst>
          </a:custGeom>
          <a:solidFill>
            <a:srgbClr val="861D1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1"/>
          <p:cNvSpPr txBox="1">
            <a:spLocks noGrp="1"/>
          </p:cNvSpPr>
          <p:nvPr>
            <p:ph type="title"/>
          </p:nvPr>
        </p:nvSpPr>
        <p:spPr>
          <a:xfrm>
            <a:off x="415604" y="593367"/>
            <a:ext cx="11361000" cy="763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Henny Penny"/>
              <a:buNone/>
              <a:defRPr sz="3700" b="1">
                <a:solidFill>
                  <a:schemeClr val="dk1"/>
                </a:solidFill>
                <a:latin typeface="Henny Penny"/>
                <a:ea typeface="Henny Penny"/>
                <a:cs typeface="Henny Penny"/>
                <a:sym typeface="Henny Penn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body" idx="1"/>
          </p:nvPr>
        </p:nvSpPr>
        <p:spPr>
          <a:xfrm>
            <a:off x="415604" y="1536633"/>
            <a:ext cx="11361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Karma"/>
              <a:buChar char="●"/>
              <a:defRPr sz="2400">
                <a:solidFill>
                  <a:schemeClr val="dk2"/>
                </a:solidFill>
                <a:latin typeface="Karma"/>
                <a:ea typeface="Karma"/>
                <a:cs typeface="Karma"/>
                <a:sym typeface="Karma"/>
              </a:defRPr>
            </a:lvl1pPr>
            <a:lvl2pPr marL="914400" lvl="1" indent="-3810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Karma"/>
              <a:buChar char="○"/>
              <a:defRPr sz="2400">
                <a:solidFill>
                  <a:schemeClr val="dk2"/>
                </a:solidFill>
                <a:latin typeface="Karma"/>
                <a:ea typeface="Karma"/>
                <a:cs typeface="Karma"/>
                <a:sym typeface="Karma"/>
              </a:defRPr>
            </a:lvl2pPr>
            <a:lvl3pPr marL="1371600" lvl="2" indent="-3810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Karma"/>
              <a:buChar char="■"/>
              <a:defRPr sz="2400">
                <a:solidFill>
                  <a:schemeClr val="dk2"/>
                </a:solidFill>
                <a:latin typeface="Karma"/>
                <a:ea typeface="Karma"/>
                <a:cs typeface="Karma"/>
                <a:sym typeface="Karma"/>
              </a:defRPr>
            </a:lvl3pPr>
            <a:lvl4pPr marL="1828800" lvl="3" indent="-3810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Karma"/>
              <a:buChar char="●"/>
              <a:defRPr sz="2400">
                <a:solidFill>
                  <a:schemeClr val="dk2"/>
                </a:solidFill>
                <a:latin typeface="Karma"/>
                <a:ea typeface="Karma"/>
                <a:cs typeface="Karma"/>
                <a:sym typeface="Karma"/>
              </a:defRPr>
            </a:lvl4pPr>
            <a:lvl5pPr marL="2286000" lvl="4" indent="-3810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Karma"/>
              <a:buChar char="○"/>
              <a:defRPr sz="2400">
                <a:solidFill>
                  <a:schemeClr val="dk2"/>
                </a:solidFill>
                <a:latin typeface="Karma"/>
                <a:ea typeface="Karma"/>
                <a:cs typeface="Karma"/>
                <a:sym typeface="Karma"/>
              </a:defRPr>
            </a:lvl5pPr>
            <a:lvl6pPr marL="2743200" lvl="5" indent="-3810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Karma"/>
              <a:buChar char="■"/>
              <a:defRPr sz="2400">
                <a:solidFill>
                  <a:schemeClr val="dk2"/>
                </a:solidFill>
                <a:latin typeface="Karma"/>
                <a:ea typeface="Karma"/>
                <a:cs typeface="Karma"/>
                <a:sym typeface="Karma"/>
              </a:defRPr>
            </a:lvl6pPr>
            <a:lvl7pPr marL="3200400" lvl="6" indent="-3810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Karma"/>
              <a:buChar char="●"/>
              <a:defRPr sz="2400">
                <a:solidFill>
                  <a:schemeClr val="dk2"/>
                </a:solidFill>
                <a:latin typeface="Karma"/>
                <a:ea typeface="Karma"/>
                <a:cs typeface="Karma"/>
                <a:sym typeface="Karma"/>
              </a:defRPr>
            </a:lvl7pPr>
            <a:lvl8pPr marL="3657600" lvl="7" indent="-3810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Karma"/>
              <a:buChar char="○"/>
              <a:defRPr sz="2400">
                <a:solidFill>
                  <a:schemeClr val="dk2"/>
                </a:solidFill>
                <a:latin typeface="Karma"/>
                <a:ea typeface="Karma"/>
                <a:cs typeface="Karma"/>
                <a:sym typeface="Karma"/>
              </a:defRPr>
            </a:lvl8pPr>
            <a:lvl9pPr marL="4114800" lvl="8" indent="-38100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2400"/>
              <a:buFont typeface="Karma"/>
              <a:buChar char="■"/>
              <a:defRPr sz="2400">
                <a:solidFill>
                  <a:schemeClr val="dk2"/>
                </a:solidFill>
                <a:latin typeface="Karma"/>
                <a:ea typeface="Karma"/>
                <a:cs typeface="Karma"/>
                <a:sym typeface="Karma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sldNum" idx="12"/>
          </p:nvPr>
        </p:nvSpPr>
        <p:spPr>
          <a:xfrm>
            <a:off x="11296726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3" r:id="rId3"/>
    <p:sldLayoutId id="2147483655" r:id="rId4"/>
    <p:sldLayoutId id="2147483658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14"/>
          <p:cNvSpPr txBox="1">
            <a:spLocks noGrp="1"/>
          </p:cNvSpPr>
          <p:nvPr>
            <p:ph type="ctrTitle"/>
          </p:nvPr>
        </p:nvSpPr>
        <p:spPr>
          <a:xfrm>
            <a:off x="6309200" y="992775"/>
            <a:ext cx="5467500" cy="3540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Stage remise à </a:t>
            </a:r>
            <a:r>
              <a:rPr lang="en-GB" dirty="0" err="1"/>
              <a:t>niveau</a:t>
            </a:r>
            <a:br>
              <a:rPr lang="en-GB" dirty="0"/>
            </a:br>
            <a:r>
              <a:rPr lang="en-GB" dirty="0"/>
              <a:t>CM</a:t>
            </a:r>
            <a:br>
              <a:rPr lang="en-GB" dirty="0"/>
            </a:br>
            <a:r>
              <a:rPr lang="en-GB" sz="2800" dirty="0" err="1"/>
              <a:t>avril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23"/>
          <p:cNvSpPr txBox="1">
            <a:spLocks noGrp="1"/>
          </p:cNvSpPr>
          <p:nvPr>
            <p:ph type="title"/>
          </p:nvPr>
        </p:nvSpPr>
        <p:spPr>
          <a:xfrm>
            <a:off x="2363950" y="2008425"/>
            <a:ext cx="7837800" cy="3217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0" dirty="0"/>
              <a:t>Jour 1</a:t>
            </a:r>
            <a:endParaRPr sz="10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25"/>
          <p:cNvSpPr txBox="1">
            <a:spLocks noGrp="1"/>
          </p:cNvSpPr>
          <p:nvPr>
            <p:ph type="title"/>
          </p:nvPr>
        </p:nvSpPr>
        <p:spPr>
          <a:xfrm>
            <a:off x="3877854" y="2726063"/>
            <a:ext cx="7942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200" dirty="0" err="1"/>
              <a:t>Orthographe</a:t>
            </a:r>
            <a:endParaRPr sz="7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19"/>
          <p:cNvSpPr txBox="1">
            <a:spLocks noGrp="1"/>
          </p:cNvSpPr>
          <p:nvPr>
            <p:ph type="title"/>
          </p:nvPr>
        </p:nvSpPr>
        <p:spPr>
          <a:xfrm>
            <a:off x="5886302" y="2274374"/>
            <a:ext cx="3142800" cy="4127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200000"/>
              </a:lnSpc>
            </a:pPr>
            <a:r>
              <a:rPr lang="en-GB" dirty="0" err="1"/>
              <a:t>Défi</a:t>
            </a:r>
            <a:r>
              <a:rPr lang="en-GB" dirty="0"/>
              <a:t> :</a:t>
            </a:r>
            <a:br>
              <a:rPr lang="en-GB" dirty="0"/>
            </a:br>
            <a:r>
              <a:rPr lang="fr-FR" sz="2000" b="0" dirty="0"/>
              <a:t>Copie les mots des listes affichées dans la classe en te levant le moins de fois possible !</a:t>
            </a:r>
            <a:br>
              <a:rPr lang="fr-FR" sz="4000" dirty="0"/>
            </a:br>
            <a:br>
              <a:rPr lang="en-GB" dirty="0"/>
            </a:b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51D90B8-3D03-B6D4-555E-F8BBD9909F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5470" y="160805"/>
            <a:ext cx="9141060" cy="41530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89CB578-B433-1299-F70A-83CABDC831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8758" y="3184637"/>
            <a:ext cx="3954780" cy="3454175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F3622E34-AF05-3F5E-3F1D-822F2F6ABCFD}"/>
              </a:ext>
            </a:extLst>
          </p:cNvPr>
          <p:cNvSpPr/>
          <p:nvPr/>
        </p:nvSpPr>
        <p:spPr>
          <a:xfrm>
            <a:off x="872328" y="4523590"/>
            <a:ext cx="1984786" cy="165667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42 mots</a:t>
            </a:r>
          </a:p>
        </p:txBody>
      </p:sp>
    </p:spTree>
    <p:extLst>
      <p:ext uri="{BB962C8B-B14F-4D97-AF65-F5344CB8AC3E}">
        <p14:creationId xmlns:p14="http://schemas.microsoft.com/office/powerpoint/2010/main" val="3198282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5"/>
          <p:cNvSpPr txBox="1">
            <a:spLocks noGrp="1"/>
          </p:cNvSpPr>
          <p:nvPr>
            <p:ph type="title"/>
          </p:nvPr>
        </p:nvSpPr>
        <p:spPr>
          <a:xfrm>
            <a:off x="1336954" y="1086225"/>
            <a:ext cx="65988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Trouve les 5 fautes !</a:t>
            </a:r>
            <a:endParaRPr dirty="0"/>
          </a:p>
        </p:txBody>
      </p:sp>
      <p:sp>
        <p:nvSpPr>
          <p:cNvPr id="2" name="ZoneTexte 4">
            <a:extLst>
              <a:ext uri="{FF2B5EF4-FFF2-40B4-BE49-F238E27FC236}">
                <a16:creationId xmlns:a16="http://schemas.microsoft.com/office/drawing/2014/main" id="{5A413C82-D39E-FD80-9AD1-78D82304C6FD}"/>
              </a:ext>
            </a:extLst>
          </p:cNvPr>
          <p:cNvSpPr txBox="1"/>
          <p:nvPr/>
        </p:nvSpPr>
        <p:spPr>
          <a:xfrm>
            <a:off x="1336954" y="1974435"/>
            <a:ext cx="6413975" cy="29091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La construction de la tour Eiffel dure plus de deux ans et se termine en 1889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25"/>
          <p:cNvSpPr txBox="1">
            <a:spLocks noGrp="1"/>
          </p:cNvSpPr>
          <p:nvPr>
            <p:ph type="title"/>
          </p:nvPr>
        </p:nvSpPr>
        <p:spPr>
          <a:xfrm>
            <a:off x="3877854" y="2726063"/>
            <a:ext cx="7942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200" dirty="0" err="1"/>
              <a:t>Grammaire</a:t>
            </a:r>
            <a:endParaRPr sz="7200" dirty="0"/>
          </a:p>
        </p:txBody>
      </p:sp>
    </p:spTree>
    <p:extLst>
      <p:ext uri="{BB962C8B-B14F-4D97-AF65-F5344CB8AC3E}">
        <p14:creationId xmlns:p14="http://schemas.microsoft.com/office/powerpoint/2010/main" val="704667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C7DFD23-9A8D-98A1-0BDD-60E96CE635E1}"/>
              </a:ext>
            </a:extLst>
          </p:cNvPr>
          <p:cNvSpPr/>
          <p:nvPr/>
        </p:nvSpPr>
        <p:spPr>
          <a:xfrm>
            <a:off x="220980" y="312420"/>
            <a:ext cx="9433560" cy="6301740"/>
          </a:xfrm>
          <a:prstGeom prst="roundRect">
            <a:avLst/>
          </a:prstGeom>
          <a:solidFill>
            <a:srgbClr val="FEF0CE"/>
          </a:solidFill>
          <a:ln>
            <a:solidFill>
              <a:srgbClr val="FEF0CE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7EBC7BF-9CCA-2410-F0EE-D31876FAE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509" y="499934"/>
            <a:ext cx="9286222" cy="1007700"/>
          </a:xfrm>
        </p:spPr>
        <p:txBody>
          <a:bodyPr/>
          <a:lstStyle/>
          <a:p>
            <a:r>
              <a:rPr lang="fr-FR" dirty="0"/>
              <a:t>Conjugue au présent les phrases suivantes :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B1C18C59-68D4-81C8-3583-C23016B336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4475" y="1357028"/>
            <a:ext cx="6332183" cy="4409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Il  (étudier) tous les jours pour progresser.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Elle (partir) en vacances cet été.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Nous (faire) une randonnée ce week-end.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Il (écouter) de la musique en travaillant.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J' (acheter) du pain en rentrant.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Tu (réfléchir) avant de prendre une décision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67416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465;p24">
            <a:extLst>
              <a:ext uri="{FF2B5EF4-FFF2-40B4-BE49-F238E27FC236}">
                <a16:creationId xmlns:a16="http://schemas.microsoft.com/office/drawing/2014/main" id="{2DDA6E27-080D-D151-CDA4-CC8533E86CA2}"/>
              </a:ext>
            </a:extLst>
          </p:cNvPr>
          <p:cNvGrpSpPr/>
          <p:nvPr/>
        </p:nvGrpSpPr>
        <p:grpSpPr>
          <a:xfrm>
            <a:off x="0" y="-359830"/>
            <a:ext cx="12600961" cy="7713130"/>
            <a:chOff x="4933090" y="1375489"/>
            <a:chExt cx="3375503" cy="3991947"/>
          </a:xfrm>
        </p:grpSpPr>
        <p:sp>
          <p:nvSpPr>
            <p:cNvPr id="5" name="Google Shape;466;p24">
              <a:extLst>
                <a:ext uri="{FF2B5EF4-FFF2-40B4-BE49-F238E27FC236}">
                  <a16:creationId xmlns:a16="http://schemas.microsoft.com/office/drawing/2014/main" id="{20DEDC8E-FEB1-6082-4104-B367AF0288EC}"/>
                </a:ext>
              </a:extLst>
            </p:cNvPr>
            <p:cNvSpPr/>
            <p:nvPr/>
          </p:nvSpPr>
          <p:spPr>
            <a:xfrm rot="5400000">
              <a:off x="4624868" y="1683711"/>
              <a:ext cx="3991947" cy="3375503"/>
            </a:xfrm>
            <a:custGeom>
              <a:avLst/>
              <a:gdLst/>
              <a:ahLst/>
              <a:cxnLst/>
              <a:rect l="l" t="t" r="r" b="b"/>
              <a:pathLst>
                <a:path w="3991947" h="3375503" extrusionOk="0">
                  <a:moveTo>
                    <a:pt x="463426" y="1341256"/>
                  </a:moveTo>
                  <a:lnTo>
                    <a:pt x="467498" y="1340555"/>
                  </a:lnTo>
                  <a:cubicBezTo>
                    <a:pt x="505612" y="1336231"/>
                    <a:pt x="545076" y="1333960"/>
                    <a:pt x="585496" y="1333960"/>
                  </a:cubicBezTo>
                  <a:cubicBezTo>
                    <a:pt x="908857" y="1333960"/>
                    <a:pt x="1170992" y="1479300"/>
                    <a:pt x="1170992" y="1658587"/>
                  </a:cubicBezTo>
                  <a:cubicBezTo>
                    <a:pt x="1170992" y="1837874"/>
                    <a:pt x="908857" y="1983214"/>
                    <a:pt x="585496" y="1983214"/>
                  </a:cubicBezTo>
                  <a:lnTo>
                    <a:pt x="467891" y="1976640"/>
                  </a:lnTo>
                  <a:lnTo>
                    <a:pt x="473299" y="1990638"/>
                  </a:lnTo>
                  <a:cubicBezTo>
                    <a:pt x="507069" y="2096592"/>
                    <a:pt x="527956" y="2242966"/>
                    <a:pt x="527956" y="2404647"/>
                  </a:cubicBezTo>
                  <a:cubicBezTo>
                    <a:pt x="527956" y="2485487"/>
                    <a:pt x="522734" y="2562501"/>
                    <a:pt x="513291" y="2632549"/>
                  </a:cubicBezTo>
                  <a:lnTo>
                    <a:pt x="509558" y="2654131"/>
                  </a:lnTo>
                  <a:lnTo>
                    <a:pt x="547353" y="2664924"/>
                  </a:lnTo>
                  <a:cubicBezTo>
                    <a:pt x="603015" y="2691863"/>
                    <a:pt x="634527" y="2755264"/>
                    <a:pt x="640477" y="2835992"/>
                  </a:cubicBezTo>
                  <a:lnTo>
                    <a:pt x="639725" y="2845495"/>
                  </a:lnTo>
                  <a:lnTo>
                    <a:pt x="738745" y="2804050"/>
                  </a:lnTo>
                  <a:cubicBezTo>
                    <a:pt x="798628" y="2785988"/>
                    <a:pt x="865149" y="2772283"/>
                    <a:pt x="935703" y="2764437"/>
                  </a:cubicBezTo>
                  <a:cubicBezTo>
                    <a:pt x="1112088" y="2744817"/>
                    <a:pt x="1271929" y="2766444"/>
                    <a:pt x="1370344" y="2815431"/>
                  </a:cubicBezTo>
                  <a:lnTo>
                    <a:pt x="1419911" y="2846884"/>
                  </a:lnTo>
                  <a:lnTo>
                    <a:pt x="1430405" y="2757001"/>
                  </a:lnTo>
                  <a:cubicBezTo>
                    <a:pt x="1464400" y="2618021"/>
                    <a:pt x="1543985" y="2520503"/>
                    <a:pt x="1636741" y="2520503"/>
                  </a:cubicBezTo>
                  <a:cubicBezTo>
                    <a:pt x="1729499" y="2520503"/>
                    <a:pt x="1809084" y="2618021"/>
                    <a:pt x="1843079" y="2757001"/>
                  </a:cubicBezTo>
                  <a:lnTo>
                    <a:pt x="1851603" y="2830001"/>
                  </a:lnTo>
                  <a:lnTo>
                    <a:pt x="1857259" y="2825106"/>
                  </a:lnTo>
                  <a:cubicBezTo>
                    <a:pt x="1997269" y="2734779"/>
                    <a:pt x="2334201" y="2654763"/>
                    <a:pt x="2731469" y="2627075"/>
                  </a:cubicBezTo>
                  <a:cubicBezTo>
                    <a:pt x="2930102" y="2613232"/>
                    <a:pt x="3115612" y="2614435"/>
                    <a:pt x="3270363" y="2627853"/>
                  </a:cubicBezTo>
                  <a:lnTo>
                    <a:pt x="3398641" y="2643357"/>
                  </a:lnTo>
                  <a:lnTo>
                    <a:pt x="3400654" y="2589452"/>
                  </a:lnTo>
                  <a:cubicBezTo>
                    <a:pt x="3407994" y="2534984"/>
                    <a:pt x="3430936" y="2491116"/>
                    <a:pt x="3469880" y="2465932"/>
                  </a:cubicBezTo>
                  <a:lnTo>
                    <a:pt x="3477294" y="2462785"/>
                  </a:lnTo>
                  <a:lnTo>
                    <a:pt x="3474877" y="2387542"/>
                  </a:lnTo>
                  <a:cubicBezTo>
                    <a:pt x="3474877" y="2306702"/>
                    <a:pt x="3480099" y="2229688"/>
                    <a:pt x="3489542" y="2159641"/>
                  </a:cubicBezTo>
                  <a:lnTo>
                    <a:pt x="3528521" y="1978251"/>
                  </a:lnTo>
                  <a:lnTo>
                    <a:pt x="3524449" y="1978952"/>
                  </a:lnTo>
                  <a:cubicBezTo>
                    <a:pt x="3486335" y="1983276"/>
                    <a:pt x="3446871" y="1985547"/>
                    <a:pt x="3406451" y="1985547"/>
                  </a:cubicBezTo>
                  <a:cubicBezTo>
                    <a:pt x="3083090" y="1985547"/>
                    <a:pt x="2820955" y="1840207"/>
                    <a:pt x="2820955" y="1660920"/>
                  </a:cubicBezTo>
                  <a:cubicBezTo>
                    <a:pt x="2820955" y="1481633"/>
                    <a:pt x="3083090" y="1336293"/>
                    <a:pt x="3406451" y="1336293"/>
                  </a:cubicBezTo>
                  <a:lnTo>
                    <a:pt x="3524056" y="1342867"/>
                  </a:lnTo>
                  <a:lnTo>
                    <a:pt x="3518648" y="1328869"/>
                  </a:lnTo>
                  <a:cubicBezTo>
                    <a:pt x="3493320" y="1249404"/>
                    <a:pt x="3475239" y="1147202"/>
                    <a:pt x="3467782" y="1032859"/>
                  </a:cubicBezTo>
                  <a:lnTo>
                    <a:pt x="3464081" y="917672"/>
                  </a:lnTo>
                  <a:lnTo>
                    <a:pt x="3444998" y="909571"/>
                  </a:lnTo>
                  <a:cubicBezTo>
                    <a:pt x="3406054" y="884388"/>
                    <a:pt x="3383112" y="840520"/>
                    <a:pt x="3375772" y="786052"/>
                  </a:cubicBezTo>
                  <a:lnTo>
                    <a:pt x="3373759" y="732146"/>
                  </a:lnTo>
                  <a:lnTo>
                    <a:pt x="3245481" y="747650"/>
                  </a:lnTo>
                  <a:cubicBezTo>
                    <a:pt x="3090730" y="761068"/>
                    <a:pt x="2905220" y="762272"/>
                    <a:pt x="2706587" y="748428"/>
                  </a:cubicBezTo>
                  <a:cubicBezTo>
                    <a:pt x="2309319" y="720741"/>
                    <a:pt x="1972387" y="640725"/>
                    <a:pt x="1832377" y="550397"/>
                  </a:cubicBezTo>
                  <a:lnTo>
                    <a:pt x="1826721" y="545503"/>
                  </a:lnTo>
                  <a:lnTo>
                    <a:pt x="1818197" y="618503"/>
                  </a:lnTo>
                  <a:cubicBezTo>
                    <a:pt x="1784202" y="757482"/>
                    <a:pt x="1704617" y="855000"/>
                    <a:pt x="1611859" y="855000"/>
                  </a:cubicBezTo>
                  <a:cubicBezTo>
                    <a:pt x="1519103" y="855000"/>
                    <a:pt x="1439518" y="757482"/>
                    <a:pt x="1405523" y="618503"/>
                  </a:cubicBezTo>
                  <a:lnTo>
                    <a:pt x="1395029" y="528620"/>
                  </a:lnTo>
                  <a:lnTo>
                    <a:pt x="1345462" y="560073"/>
                  </a:lnTo>
                  <a:cubicBezTo>
                    <a:pt x="1247047" y="609060"/>
                    <a:pt x="1087206" y="630687"/>
                    <a:pt x="910821" y="611067"/>
                  </a:cubicBezTo>
                  <a:cubicBezTo>
                    <a:pt x="840267" y="603220"/>
                    <a:pt x="773746" y="589515"/>
                    <a:pt x="713864" y="571453"/>
                  </a:cubicBezTo>
                  <a:lnTo>
                    <a:pt x="614842" y="530008"/>
                  </a:lnTo>
                  <a:lnTo>
                    <a:pt x="615595" y="539512"/>
                  </a:lnTo>
                  <a:cubicBezTo>
                    <a:pt x="609645" y="620240"/>
                    <a:pt x="578133" y="683641"/>
                    <a:pt x="522471" y="710580"/>
                  </a:cubicBezTo>
                  <a:lnTo>
                    <a:pt x="503583" y="715973"/>
                  </a:lnTo>
                  <a:lnTo>
                    <a:pt x="513279" y="813967"/>
                  </a:lnTo>
                  <a:cubicBezTo>
                    <a:pt x="515765" y="852082"/>
                    <a:pt x="517070" y="891545"/>
                    <a:pt x="517070" y="931965"/>
                  </a:cubicBezTo>
                  <a:cubicBezTo>
                    <a:pt x="517070" y="1012805"/>
                    <a:pt x="511848" y="1089819"/>
                    <a:pt x="502405" y="1159866"/>
                  </a:cubicBezTo>
                  <a:close/>
                  <a:moveTo>
                    <a:pt x="0" y="1658587"/>
                  </a:moveTo>
                  <a:cubicBezTo>
                    <a:pt x="0" y="1568943"/>
                    <a:pt x="65534" y="1487786"/>
                    <a:pt x="171488" y="1429041"/>
                  </a:cubicBezTo>
                  <a:lnTo>
                    <a:pt x="221716" y="1406063"/>
                  </a:lnTo>
                  <a:lnTo>
                    <a:pt x="198503" y="1345973"/>
                  </a:lnTo>
                  <a:cubicBezTo>
                    <a:pt x="164733" y="1240019"/>
                    <a:pt x="143846" y="1093645"/>
                    <a:pt x="143846" y="931965"/>
                  </a:cubicBezTo>
                  <a:cubicBezTo>
                    <a:pt x="143846" y="810705"/>
                    <a:pt x="155595" y="698054"/>
                    <a:pt x="175716" y="604609"/>
                  </a:cubicBezTo>
                  <a:lnTo>
                    <a:pt x="194415" y="533504"/>
                  </a:lnTo>
                  <a:lnTo>
                    <a:pt x="190306" y="527850"/>
                  </a:lnTo>
                  <a:cubicBezTo>
                    <a:pt x="176640" y="506460"/>
                    <a:pt x="163860" y="483650"/>
                    <a:pt x="152215" y="459588"/>
                  </a:cubicBezTo>
                  <a:cubicBezTo>
                    <a:pt x="105633" y="363339"/>
                    <a:pt x="86023" y="265283"/>
                    <a:pt x="91973" y="184555"/>
                  </a:cubicBezTo>
                  <a:cubicBezTo>
                    <a:pt x="97922" y="103826"/>
                    <a:pt x="129434" y="40425"/>
                    <a:pt x="185096" y="13486"/>
                  </a:cubicBezTo>
                  <a:cubicBezTo>
                    <a:pt x="282505" y="-33657"/>
                    <a:pt x="421597" y="46487"/>
                    <a:pt x="517261" y="196217"/>
                  </a:cubicBezTo>
                  <a:lnTo>
                    <a:pt x="528259" y="215926"/>
                  </a:lnTo>
                  <a:lnTo>
                    <a:pt x="591752" y="190938"/>
                  </a:lnTo>
                  <a:cubicBezTo>
                    <a:pt x="688705" y="160948"/>
                    <a:pt x="819225" y="150247"/>
                    <a:pt x="960332" y="165941"/>
                  </a:cubicBezTo>
                  <a:cubicBezTo>
                    <a:pt x="1136717" y="185561"/>
                    <a:pt x="1287899" y="241782"/>
                    <a:pt x="1373144" y="311198"/>
                  </a:cubicBezTo>
                  <a:lnTo>
                    <a:pt x="1402740" y="340890"/>
                  </a:lnTo>
                  <a:lnTo>
                    <a:pt x="1405523" y="317055"/>
                  </a:lnTo>
                  <a:cubicBezTo>
                    <a:pt x="1439518" y="178075"/>
                    <a:pt x="1519103" y="80558"/>
                    <a:pt x="1611860" y="80558"/>
                  </a:cubicBezTo>
                  <a:cubicBezTo>
                    <a:pt x="1704617" y="80557"/>
                    <a:pt x="1784203" y="178076"/>
                    <a:pt x="1818197" y="317055"/>
                  </a:cubicBezTo>
                  <a:lnTo>
                    <a:pt x="1826496" y="388132"/>
                  </a:lnTo>
                  <a:lnTo>
                    <a:pt x="1844498" y="376488"/>
                  </a:lnTo>
                  <a:cubicBezTo>
                    <a:pt x="1995684" y="306456"/>
                    <a:pt x="2340458" y="273954"/>
                    <a:pt x="2737726" y="301641"/>
                  </a:cubicBezTo>
                  <a:cubicBezTo>
                    <a:pt x="3002571" y="320101"/>
                    <a:pt x="3240601" y="361816"/>
                    <a:pt x="3411344" y="414339"/>
                  </a:cubicBezTo>
                  <a:lnTo>
                    <a:pt x="3483700" y="440320"/>
                  </a:lnTo>
                  <a:lnTo>
                    <a:pt x="3513417" y="399753"/>
                  </a:lnTo>
                  <a:cubicBezTo>
                    <a:pt x="3626767" y="262921"/>
                    <a:pt x="3774659" y="200491"/>
                    <a:pt x="3865531" y="259254"/>
                  </a:cubicBezTo>
                  <a:cubicBezTo>
                    <a:pt x="3969385" y="326411"/>
                    <a:pt x="3959436" y="526433"/>
                    <a:pt x="3843309" y="706013"/>
                  </a:cubicBezTo>
                  <a:lnTo>
                    <a:pt x="3826681" y="728711"/>
                  </a:lnTo>
                  <a:lnTo>
                    <a:pt x="3833423" y="796862"/>
                  </a:lnTo>
                  <a:cubicBezTo>
                    <a:pt x="3835909" y="834977"/>
                    <a:pt x="3837215" y="874440"/>
                    <a:pt x="3837215" y="914860"/>
                  </a:cubicBezTo>
                  <a:cubicBezTo>
                    <a:pt x="3837215" y="1116961"/>
                    <a:pt x="3804579" y="1295145"/>
                    <a:pt x="3754939" y="1400363"/>
                  </a:cubicBezTo>
                  <a:lnTo>
                    <a:pt x="3754459" y="1401181"/>
                  </a:lnTo>
                  <a:lnTo>
                    <a:pt x="3820459" y="1431374"/>
                  </a:lnTo>
                  <a:cubicBezTo>
                    <a:pt x="3926413" y="1490120"/>
                    <a:pt x="3991947" y="1571277"/>
                    <a:pt x="3991947" y="1660920"/>
                  </a:cubicBezTo>
                  <a:cubicBezTo>
                    <a:pt x="3991947" y="1750564"/>
                    <a:pt x="3926413" y="1831721"/>
                    <a:pt x="3820459" y="1890466"/>
                  </a:cubicBezTo>
                  <a:lnTo>
                    <a:pt x="3770231" y="1913444"/>
                  </a:lnTo>
                  <a:lnTo>
                    <a:pt x="3793444" y="1973534"/>
                  </a:lnTo>
                  <a:cubicBezTo>
                    <a:pt x="3827214" y="2079488"/>
                    <a:pt x="3848101" y="2225862"/>
                    <a:pt x="3848101" y="2387542"/>
                  </a:cubicBezTo>
                  <a:cubicBezTo>
                    <a:pt x="3848101" y="2468382"/>
                    <a:pt x="3842879" y="2545396"/>
                    <a:pt x="3833436" y="2615444"/>
                  </a:cubicBezTo>
                  <a:lnTo>
                    <a:pt x="3832512" y="2620787"/>
                  </a:lnTo>
                  <a:lnTo>
                    <a:pt x="3868191" y="2669491"/>
                  </a:lnTo>
                  <a:cubicBezTo>
                    <a:pt x="3984317" y="2849071"/>
                    <a:pt x="3994267" y="3049092"/>
                    <a:pt x="3890413" y="3116249"/>
                  </a:cubicBezTo>
                  <a:cubicBezTo>
                    <a:pt x="3799540" y="3175012"/>
                    <a:pt x="3651648" y="3112582"/>
                    <a:pt x="3538299" y="2975750"/>
                  </a:cubicBezTo>
                  <a:lnTo>
                    <a:pt x="3508581" y="2935183"/>
                  </a:lnTo>
                  <a:lnTo>
                    <a:pt x="3436225" y="2961164"/>
                  </a:lnTo>
                  <a:cubicBezTo>
                    <a:pt x="3265483" y="3013688"/>
                    <a:pt x="3027453" y="3055402"/>
                    <a:pt x="2762608" y="3073862"/>
                  </a:cubicBezTo>
                  <a:cubicBezTo>
                    <a:pt x="2365340" y="3101549"/>
                    <a:pt x="2020566" y="3069047"/>
                    <a:pt x="1869380" y="2999015"/>
                  </a:cubicBezTo>
                  <a:lnTo>
                    <a:pt x="1851378" y="2987372"/>
                  </a:lnTo>
                  <a:lnTo>
                    <a:pt x="1843079" y="3058448"/>
                  </a:lnTo>
                  <a:cubicBezTo>
                    <a:pt x="1809085" y="3197427"/>
                    <a:pt x="1729499" y="3294946"/>
                    <a:pt x="1636742" y="3294945"/>
                  </a:cubicBezTo>
                  <a:cubicBezTo>
                    <a:pt x="1543985" y="3294945"/>
                    <a:pt x="1464400" y="3197428"/>
                    <a:pt x="1430405" y="3058448"/>
                  </a:cubicBezTo>
                  <a:lnTo>
                    <a:pt x="1427622" y="3034613"/>
                  </a:lnTo>
                  <a:lnTo>
                    <a:pt x="1398026" y="3064305"/>
                  </a:lnTo>
                  <a:cubicBezTo>
                    <a:pt x="1312781" y="3133721"/>
                    <a:pt x="1161599" y="3189942"/>
                    <a:pt x="985214" y="3209562"/>
                  </a:cubicBezTo>
                  <a:cubicBezTo>
                    <a:pt x="844107" y="3225256"/>
                    <a:pt x="713586" y="3214555"/>
                    <a:pt x="616634" y="3184565"/>
                  </a:cubicBezTo>
                  <a:lnTo>
                    <a:pt x="553141" y="3159577"/>
                  </a:lnTo>
                  <a:lnTo>
                    <a:pt x="542143" y="3179286"/>
                  </a:lnTo>
                  <a:cubicBezTo>
                    <a:pt x="446479" y="3329016"/>
                    <a:pt x="307386" y="3409160"/>
                    <a:pt x="209978" y="3362017"/>
                  </a:cubicBezTo>
                  <a:cubicBezTo>
                    <a:pt x="154316" y="3335078"/>
                    <a:pt x="122804" y="3271677"/>
                    <a:pt x="116855" y="3190948"/>
                  </a:cubicBezTo>
                  <a:cubicBezTo>
                    <a:pt x="110905" y="3110220"/>
                    <a:pt x="130515" y="3012164"/>
                    <a:pt x="177096" y="2915916"/>
                  </a:cubicBezTo>
                  <a:cubicBezTo>
                    <a:pt x="188742" y="2891854"/>
                    <a:pt x="201522" y="2869044"/>
                    <a:pt x="215188" y="2847654"/>
                  </a:cubicBezTo>
                  <a:lnTo>
                    <a:pt x="218716" y="2842799"/>
                  </a:lnTo>
                  <a:lnTo>
                    <a:pt x="209389" y="2818656"/>
                  </a:lnTo>
                  <a:cubicBezTo>
                    <a:pt x="175619" y="2712702"/>
                    <a:pt x="154732" y="2566328"/>
                    <a:pt x="154732" y="2404647"/>
                  </a:cubicBezTo>
                  <a:cubicBezTo>
                    <a:pt x="154732" y="2202546"/>
                    <a:pt x="187368" y="2024362"/>
                    <a:pt x="237008" y="1919144"/>
                  </a:cubicBezTo>
                  <a:lnTo>
                    <a:pt x="237488" y="1918326"/>
                  </a:lnTo>
                  <a:lnTo>
                    <a:pt x="171488" y="1888133"/>
                  </a:lnTo>
                  <a:cubicBezTo>
                    <a:pt x="65534" y="1829387"/>
                    <a:pt x="0" y="1748230"/>
                    <a:pt x="0" y="1658587"/>
                  </a:cubicBezTo>
                  <a:close/>
                </a:path>
              </a:pathLst>
            </a:custGeom>
            <a:solidFill>
              <a:srgbClr val="312723"/>
            </a:solidFill>
            <a:ln w="25400" cap="flat" cmpd="sng">
              <a:solidFill>
                <a:srgbClr val="29211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467;p24">
              <a:extLst>
                <a:ext uri="{FF2B5EF4-FFF2-40B4-BE49-F238E27FC236}">
                  <a16:creationId xmlns:a16="http://schemas.microsoft.com/office/drawing/2014/main" id="{B7E86F01-7FDF-5BD4-4DB0-1D42E3092E49}"/>
                </a:ext>
              </a:extLst>
            </p:cNvPr>
            <p:cNvSpPr/>
            <p:nvPr/>
          </p:nvSpPr>
          <p:spPr>
            <a:xfrm>
              <a:off x="5379097" y="1789972"/>
              <a:ext cx="2459291" cy="3217777"/>
            </a:xfrm>
            <a:custGeom>
              <a:avLst/>
              <a:gdLst/>
              <a:ahLst/>
              <a:cxnLst/>
              <a:rect l="l" t="t" r="r" b="b"/>
              <a:pathLst>
                <a:path w="2162014" h="2798067" fill="none" extrusionOk="0">
                  <a:moveTo>
                    <a:pt x="0" y="19243"/>
                  </a:moveTo>
                  <a:cubicBezTo>
                    <a:pt x="149923" y="7044"/>
                    <a:pt x="404189" y="20538"/>
                    <a:pt x="540504" y="14432"/>
                  </a:cubicBezTo>
                  <a:cubicBezTo>
                    <a:pt x="676819" y="8326"/>
                    <a:pt x="900700" y="3049"/>
                    <a:pt x="1102627" y="9429"/>
                  </a:cubicBezTo>
                  <a:cubicBezTo>
                    <a:pt x="1304554" y="15809"/>
                    <a:pt x="1384452" y="18743"/>
                    <a:pt x="1578270" y="5196"/>
                  </a:cubicBezTo>
                  <a:cubicBezTo>
                    <a:pt x="1772088" y="-8351"/>
                    <a:pt x="1992469" y="-3938"/>
                    <a:pt x="2162014" y="0"/>
                  </a:cubicBezTo>
                  <a:cubicBezTo>
                    <a:pt x="2148400" y="132108"/>
                    <a:pt x="2121111" y="319670"/>
                    <a:pt x="2136654" y="587594"/>
                  </a:cubicBezTo>
                  <a:cubicBezTo>
                    <a:pt x="2152198" y="855518"/>
                    <a:pt x="2145128" y="846641"/>
                    <a:pt x="2114917" y="1091246"/>
                  </a:cubicBezTo>
                  <a:cubicBezTo>
                    <a:pt x="2084706" y="1335851"/>
                    <a:pt x="2073605" y="1431577"/>
                    <a:pt x="2090764" y="1650860"/>
                  </a:cubicBezTo>
                  <a:cubicBezTo>
                    <a:pt x="2107924" y="1870143"/>
                    <a:pt x="2056629" y="2019758"/>
                    <a:pt x="2070235" y="2126531"/>
                  </a:cubicBezTo>
                  <a:cubicBezTo>
                    <a:pt x="2083841" y="2233304"/>
                    <a:pt x="2075044" y="2589389"/>
                    <a:pt x="2041252" y="2798067"/>
                  </a:cubicBezTo>
                  <a:cubicBezTo>
                    <a:pt x="1743059" y="2773018"/>
                    <a:pt x="1688245" y="2805466"/>
                    <a:pt x="1404984" y="2796784"/>
                  </a:cubicBezTo>
                  <a:cubicBezTo>
                    <a:pt x="1121723" y="2788102"/>
                    <a:pt x="1080452" y="2799518"/>
                    <a:pt x="806891" y="2795578"/>
                  </a:cubicBezTo>
                  <a:cubicBezTo>
                    <a:pt x="533330" y="2791638"/>
                    <a:pt x="358498" y="2785709"/>
                    <a:pt x="132447" y="2794218"/>
                  </a:cubicBezTo>
                  <a:cubicBezTo>
                    <a:pt x="120280" y="2647391"/>
                    <a:pt x="134919" y="2420312"/>
                    <a:pt x="100660" y="2128224"/>
                  </a:cubicBezTo>
                  <a:cubicBezTo>
                    <a:pt x="66400" y="1836136"/>
                    <a:pt x="58163" y="1671685"/>
                    <a:pt x="67548" y="1434480"/>
                  </a:cubicBezTo>
                  <a:cubicBezTo>
                    <a:pt x="76934" y="1197275"/>
                    <a:pt x="48016" y="994918"/>
                    <a:pt x="33112" y="712987"/>
                  </a:cubicBezTo>
                  <a:cubicBezTo>
                    <a:pt x="18207" y="431056"/>
                    <a:pt x="40947" y="179811"/>
                    <a:pt x="0" y="19243"/>
                  </a:cubicBezTo>
                  <a:close/>
                </a:path>
                <a:path w="2162014" h="2798067" extrusionOk="0">
                  <a:moveTo>
                    <a:pt x="0" y="19243"/>
                  </a:moveTo>
                  <a:cubicBezTo>
                    <a:pt x="140999" y="38005"/>
                    <a:pt x="394287" y="10394"/>
                    <a:pt x="518883" y="14625"/>
                  </a:cubicBezTo>
                  <a:cubicBezTo>
                    <a:pt x="643479" y="18856"/>
                    <a:pt x="869131" y="-3266"/>
                    <a:pt x="994526" y="10391"/>
                  </a:cubicBezTo>
                  <a:cubicBezTo>
                    <a:pt x="1119921" y="24048"/>
                    <a:pt x="1355457" y="-17628"/>
                    <a:pt x="1578270" y="5196"/>
                  </a:cubicBezTo>
                  <a:cubicBezTo>
                    <a:pt x="1801083" y="28020"/>
                    <a:pt x="2003006" y="-20899"/>
                    <a:pt x="2162014" y="0"/>
                  </a:cubicBezTo>
                  <a:cubicBezTo>
                    <a:pt x="2176690" y="111961"/>
                    <a:pt x="2128067" y="322500"/>
                    <a:pt x="2139069" y="531633"/>
                  </a:cubicBezTo>
                  <a:cubicBezTo>
                    <a:pt x="2150071" y="740766"/>
                    <a:pt x="2146135" y="920651"/>
                    <a:pt x="2117332" y="1035285"/>
                  </a:cubicBezTo>
                  <a:cubicBezTo>
                    <a:pt x="2088529" y="1149919"/>
                    <a:pt x="2084427" y="1477176"/>
                    <a:pt x="2093180" y="1594898"/>
                  </a:cubicBezTo>
                  <a:cubicBezTo>
                    <a:pt x="2101933" y="1712620"/>
                    <a:pt x="2089763" y="2033009"/>
                    <a:pt x="2069027" y="2154512"/>
                  </a:cubicBezTo>
                  <a:cubicBezTo>
                    <a:pt x="2048292" y="2276015"/>
                    <a:pt x="2079174" y="2502089"/>
                    <a:pt x="2041252" y="2798067"/>
                  </a:cubicBezTo>
                  <a:cubicBezTo>
                    <a:pt x="1811805" y="2791594"/>
                    <a:pt x="1671452" y="2775574"/>
                    <a:pt x="1443160" y="2796861"/>
                  </a:cubicBezTo>
                  <a:cubicBezTo>
                    <a:pt x="1214868" y="2818148"/>
                    <a:pt x="1118888" y="2791100"/>
                    <a:pt x="806891" y="2795578"/>
                  </a:cubicBezTo>
                  <a:cubicBezTo>
                    <a:pt x="494894" y="2800056"/>
                    <a:pt x="339364" y="2786642"/>
                    <a:pt x="132447" y="2794218"/>
                  </a:cubicBezTo>
                  <a:cubicBezTo>
                    <a:pt x="148770" y="2519109"/>
                    <a:pt x="105843" y="2287985"/>
                    <a:pt x="96686" y="2044975"/>
                  </a:cubicBezTo>
                  <a:cubicBezTo>
                    <a:pt x="87530" y="1801965"/>
                    <a:pt x="46761" y="1554000"/>
                    <a:pt x="60926" y="1295731"/>
                  </a:cubicBezTo>
                  <a:cubicBezTo>
                    <a:pt x="75091" y="1037462"/>
                    <a:pt x="87359" y="652585"/>
                    <a:pt x="0" y="19243"/>
                  </a:cubicBezTo>
                  <a:close/>
                </a:path>
              </a:pathLst>
            </a:custGeom>
            <a:solidFill>
              <a:srgbClr val="FFF2CC"/>
            </a:solidFill>
            <a:ln w="25400" cap="flat" cmpd="sng">
              <a:solidFill>
                <a:srgbClr val="54040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Google Shape;410;p15">
            <a:extLst>
              <a:ext uri="{FF2B5EF4-FFF2-40B4-BE49-F238E27FC236}">
                <a16:creationId xmlns:a16="http://schemas.microsoft.com/office/drawing/2014/main" id="{997A6187-D33A-1FF4-6EFE-B9A32421E2E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69599" y="91027"/>
            <a:ext cx="65988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chemeClr val="tx1"/>
                </a:solidFill>
              </a:rPr>
              <a:t>Trouve les </a:t>
            </a:r>
            <a:r>
              <a:rPr lang="en-GB" sz="2000" dirty="0" err="1">
                <a:solidFill>
                  <a:schemeClr val="tx1"/>
                </a:solidFill>
              </a:rPr>
              <a:t>groupes</a:t>
            </a:r>
            <a:r>
              <a:rPr lang="en-GB" sz="2000" dirty="0">
                <a:solidFill>
                  <a:schemeClr val="tx1"/>
                </a:solidFill>
              </a:rPr>
              <a:t> dans la phrase, COD/COI/CC : </a:t>
            </a:r>
            <a:endParaRPr sz="2000" dirty="0">
              <a:solidFill>
                <a:schemeClr val="tx1"/>
              </a:solidFill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F8730D25-0F9A-379F-A698-DC860CE552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5396" y="1338103"/>
            <a:ext cx="8148384" cy="4062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Il partira avec sa valise demain matin. </a:t>
            </a:r>
            <a:endParaRPr lang="fr-FR" altLang="fr-FR" sz="2400" i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fr-FR" altLang="fr-FR" sz="2400" dirty="0">
                <a:solidFill>
                  <a:schemeClr val="tx1"/>
                </a:solidFill>
                <a:latin typeface="Arial" panose="020B0604020202020204" pitchFamily="34" charset="0"/>
              </a:rPr>
              <a:t>Dans le parc, n</a:t>
            </a:r>
            <a:r>
              <a:rPr kumimoji="0" lang="fr-FR" altLang="fr-F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ous jouons au toboggan. </a:t>
            </a:r>
            <a:endParaRPr lang="fr-FR" altLang="fr-FR" sz="2400" i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Elle écrit, avec beaucoup de sérieux, ses devoirs. </a:t>
            </a:r>
            <a:endParaRPr lang="fr-FR" altLang="fr-FR" sz="2400" i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fr-FR" altLang="fr-FR" sz="2400" dirty="0">
                <a:solidFill>
                  <a:schemeClr val="tx1"/>
                </a:solidFill>
                <a:latin typeface="Arial" panose="020B0604020202020204" pitchFamily="34" charset="0"/>
              </a:rPr>
              <a:t>Pendant les vacances d’été, i</a:t>
            </a:r>
            <a:r>
              <a:rPr kumimoji="0" lang="fr-FR" altLang="fr-F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ls ont pris le train au Japon. </a:t>
            </a:r>
            <a:endParaRPr lang="fr-FR" altLang="fr-FR" sz="2400" i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Il parle avec ses amis tous les soirs. </a:t>
            </a:r>
            <a:endParaRPr lang="fr-FR" altLang="fr-FR" sz="2400" i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094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25"/>
          <p:cNvSpPr txBox="1">
            <a:spLocks noGrp="1"/>
          </p:cNvSpPr>
          <p:nvPr>
            <p:ph type="title"/>
          </p:nvPr>
        </p:nvSpPr>
        <p:spPr>
          <a:xfrm>
            <a:off x="4083594" y="2847983"/>
            <a:ext cx="7942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200" dirty="0" err="1"/>
              <a:t>Numération</a:t>
            </a:r>
            <a:endParaRPr sz="7200" dirty="0"/>
          </a:p>
        </p:txBody>
      </p:sp>
    </p:spTree>
    <p:extLst>
      <p:ext uri="{BB962C8B-B14F-4D97-AF65-F5344CB8AC3E}">
        <p14:creationId xmlns:p14="http://schemas.microsoft.com/office/powerpoint/2010/main" val="26294659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C7DFD23-9A8D-98A1-0BDD-60E96CE635E1}"/>
              </a:ext>
            </a:extLst>
          </p:cNvPr>
          <p:cNvSpPr/>
          <p:nvPr/>
        </p:nvSpPr>
        <p:spPr>
          <a:xfrm>
            <a:off x="220980" y="312420"/>
            <a:ext cx="9433560" cy="6301740"/>
          </a:xfrm>
          <a:prstGeom prst="roundRect">
            <a:avLst/>
          </a:prstGeom>
          <a:solidFill>
            <a:srgbClr val="FEF0CE"/>
          </a:solidFill>
          <a:ln>
            <a:solidFill>
              <a:srgbClr val="FEF0CE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31DCC730-8920-C36D-9D34-742BC3FD9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474" y="940780"/>
            <a:ext cx="8729066" cy="1007700"/>
          </a:xfrm>
        </p:spPr>
        <p:txBody>
          <a:bodyPr/>
          <a:lstStyle/>
          <a:p>
            <a:r>
              <a:rPr lang="fr-FR" dirty="0"/>
              <a:t>Dictée de nombres/entourer nombre de… chiffre…</a:t>
            </a:r>
          </a:p>
        </p:txBody>
      </p:sp>
      <p:sp>
        <p:nvSpPr>
          <p:cNvPr id="4" name="Google Shape;411;p15">
            <a:extLst>
              <a:ext uri="{FF2B5EF4-FFF2-40B4-BE49-F238E27FC236}">
                <a16:creationId xmlns:a16="http://schemas.microsoft.com/office/drawing/2014/main" id="{B63FFD72-82F7-144F-E2B1-ADE7B74305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336950" y="2274425"/>
            <a:ext cx="6598800" cy="2765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err="1"/>
              <a:t>Blala</a:t>
            </a:r>
            <a:r>
              <a:rPr lang="fr-FR" dirty="0"/>
              <a:t> ici</a:t>
            </a:r>
            <a:endParaRPr dirty="0"/>
          </a:p>
        </p:txBody>
      </p:sp>
      <p:pic>
        <p:nvPicPr>
          <p:cNvPr id="5" name="Image 9">
            <a:extLst>
              <a:ext uri="{FF2B5EF4-FFF2-40B4-BE49-F238E27FC236}">
                <a16:creationId xmlns:a16="http://schemas.microsoft.com/office/drawing/2014/main" id="{B1845C7D-3055-BED6-88FC-08CBAEF08A5D}"/>
              </a:ext>
            </a:extLst>
          </p:cNvPr>
          <p:cNvPicPr/>
          <p:nvPr/>
        </p:nvPicPr>
        <p:blipFill>
          <a:blip r:embed="rId3"/>
          <a:srcRect t="32228" r="3156" b="18674"/>
          <a:stretch/>
        </p:blipFill>
        <p:spPr>
          <a:xfrm>
            <a:off x="501840" y="2171516"/>
            <a:ext cx="8512620" cy="3383463"/>
          </a:xfrm>
          <a:prstGeom prst="rect">
            <a:avLst/>
          </a:prstGeom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31356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>
          <a:extLst>
            <a:ext uri="{FF2B5EF4-FFF2-40B4-BE49-F238E27FC236}">
              <a16:creationId xmlns:a16="http://schemas.microsoft.com/office/drawing/2014/main" id="{FDA9F070-8987-A9FB-632E-6B0FB39E2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05BE32E-DBE6-499B-B550-521749DE6A92}"/>
              </a:ext>
            </a:extLst>
          </p:cNvPr>
          <p:cNvSpPr/>
          <p:nvPr/>
        </p:nvSpPr>
        <p:spPr>
          <a:xfrm>
            <a:off x="220980" y="312420"/>
            <a:ext cx="9433560" cy="6301740"/>
          </a:xfrm>
          <a:prstGeom prst="roundRect">
            <a:avLst/>
          </a:prstGeom>
          <a:solidFill>
            <a:srgbClr val="FEF0CE"/>
          </a:solidFill>
          <a:ln>
            <a:solidFill>
              <a:srgbClr val="FEF0CE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D4C923C0-549C-CABD-9187-6DC69DC4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959" y="617148"/>
            <a:ext cx="9433559" cy="1007700"/>
          </a:xfrm>
        </p:spPr>
        <p:txBody>
          <a:bodyPr/>
          <a:lstStyle/>
          <a:p>
            <a:r>
              <a:rPr lang="fr-FR" dirty="0"/>
              <a:t>Représente ces fractions sous forme de schéma</a:t>
            </a:r>
            <a:br>
              <a:rPr lang="fr-FR" dirty="0"/>
            </a:br>
            <a:r>
              <a:rPr lang="fr-FR" dirty="0"/>
              <a:t>Ecris sous la forme d’un entier et d’une fraction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11E4F4F-C7E5-9F3A-A6E8-D939BE8CCA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81" y="1543927"/>
            <a:ext cx="1894443" cy="464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75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>
          <a:extLst>
            <a:ext uri="{FF2B5EF4-FFF2-40B4-BE49-F238E27FC236}">
              <a16:creationId xmlns:a16="http://schemas.microsoft.com/office/drawing/2014/main" id="{BF94D07A-4B48-B03D-83FF-E25C7AADE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B006538-911F-F4FE-B507-DD5EDAE6BD8E}"/>
              </a:ext>
            </a:extLst>
          </p:cNvPr>
          <p:cNvSpPr/>
          <p:nvPr/>
        </p:nvSpPr>
        <p:spPr>
          <a:xfrm>
            <a:off x="220980" y="312420"/>
            <a:ext cx="9433560" cy="6301740"/>
          </a:xfrm>
          <a:prstGeom prst="roundRect">
            <a:avLst/>
          </a:prstGeom>
          <a:solidFill>
            <a:srgbClr val="FEF0CE"/>
          </a:solidFill>
          <a:ln>
            <a:solidFill>
              <a:srgbClr val="FEF0CE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B43D3C03-4E42-E0B6-D6F4-E5D74CC92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6863" y="-191430"/>
            <a:ext cx="9433559" cy="1007700"/>
          </a:xfrm>
        </p:spPr>
        <p:txBody>
          <a:bodyPr/>
          <a:lstStyle/>
          <a:p>
            <a:r>
              <a:rPr lang="fr-FR" sz="2000" dirty="0"/>
              <a:t>Ecris ces fractions sous la forme décimale.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08DD3EA-6D77-747D-2581-836C42D163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634" y="1274724"/>
            <a:ext cx="895350" cy="378142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D8D7727-E578-A97A-CCAD-32978D47FB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6557" y="740274"/>
            <a:ext cx="7965373" cy="439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4227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C7DFD23-9A8D-98A1-0BDD-60E96CE635E1}"/>
              </a:ext>
            </a:extLst>
          </p:cNvPr>
          <p:cNvSpPr/>
          <p:nvPr/>
        </p:nvSpPr>
        <p:spPr>
          <a:xfrm>
            <a:off x="220980" y="312420"/>
            <a:ext cx="9433560" cy="6301740"/>
          </a:xfrm>
          <a:prstGeom prst="roundRect">
            <a:avLst/>
          </a:prstGeom>
          <a:solidFill>
            <a:srgbClr val="FEF0CE"/>
          </a:solidFill>
          <a:ln>
            <a:solidFill>
              <a:srgbClr val="FEF0CE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31DCC730-8920-C36D-9D34-742BC3FD9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74" y="536227"/>
            <a:ext cx="8729066" cy="1007700"/>
          </a:xfrm>
        </p:spPr>
        <p:txBody>
          <a:bodyPr/>
          <a:lstStyle/>
          <a:p>
            <a:pPr algn="ctr"/>
            <a:r>
              <a:rPr lang="fr-FR" dirty="0"/>
              <a:t>Opérations</a:t>
            </a:r>
          </a:p>
        </p:txBody>
      </p:sp>
      <p:sp>
        <p:nvSpPr>
          <p:cNvPr id="4" name="Google Shape;411;p15">
            <a:extLst>
              <a:ext uri="{FF2B5EF4-FFF2-40B4-BE49-F238E27FC236}">
                <a16:creationId xmlns:a16="http://schemas.microsoft.com/office/drawing/2014/main" id="{B63FFD72-82F7-144F-E2B1-ADE7B74305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11174" y="2080590"/>
            <a:ext cx="8149950" cy="2765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fr-FR" sz="320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4786 – 2897     /   8432 – 6785   / 867 x 4 / 658 x 56 / 3452 x 87 / 256 x 783 /</a:t>
            </a:r>
          </a:p>
          <a:p>
            <a:pPr marL="76200" indent="0">
              <a:lnSpc>
                <a:spcPct val="105000"/>
              </a:lnSpc>
              <a:spcAft>
                <a:spcPts val="800"/>
              </a:spcAft>
              <a:buNone/>
            </a:pPr>
            <a:r>
              <a:rPr lang="fr-FR" sz="320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fr-FR" sz="320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CM2 : 678 : 2  </a:t>
            </a:r>
          </a:p>
          <a:p>
            <a:pPr marL="76200" indent="0">
              <a:lnSpc>
                <a:spcPct val="105000"/>
              </a:lnSpc>
              <a:spcAft>
                <a:spcPts val="800"/>
              </a:spcAft>
              <a:buNone/>
            </a:pPr>
            <a:r>
              <a:rPr lang="fr-FR" sz="180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330021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23"/>
          <p:cNvSpPr txBox="1">
            <a:spLocks noGrp="1"/>
          </p:cNvSpPr>
          <p:nvPr>
            <p:ph type="title"/>
          </p:nvPr>
        </p:nvSpPr>
        <p:spPr>
          <a:xfrm>
            <a:off x="2363950" y="2008425"/>
            <a:ext cx="7837800" cy="3217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0" dirty="0"/>
              <a:t>Jour 2</a:t>
            </a:r>
            <a:endParaRPr sz="10000" dirty="0"/>
          </a:p>
        </p:txBody>
      </p:sp>
    </p:spTree>
    <p:extLst>
      <p:ext uri="{BB962C8B-B14F-4D97-AF65-F5344CB8AC3E}">
        <p14:creationId xmlns:p14="http://schemas.microsoft.com/office/powerpoint/2010/main" val="4400015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25"/>
          <p:cNvSpPr txBox="1">
            <a:spLocks noGrp="1"/>
          </p:cNvSpPr>
          <p:nvPr>
            <p:ph type="title"/>
          </p:nvPr>
        </p:nvSpPr>
        <p:spPr>
          <a:xfrm>
            <a:off x="3877854" y="2726063"/>
            <a:ext cx="7942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200" dirty="0" err="1"/>
              <a:t>Orthographe</a:t>
            </a:r>
            <a:endParaRPr sz="7200" dirty="0"/>
          </a:p>
        </p:txBody>
      </p:sp>
    </p:spTree>
    <p:extLst>
      <p:ext uri="{BB962C8B-B14F-4D97-AF65-F5344CB8AC3E}">
        <p14:creationId xmlns:p14="http://schemas.microsoft.com/office/powerpoint/2010/main" val="8312593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19"/>
          <p:cNvSpPr txBox="1">
            <a:spLocks noGrp="1"/>
          </p:cNvSpPr>
          <p:nvPr>
            <p:ph type="title"/>
          </p:nvPr>
        </p:nvSpPr>
        <p:spPr>
          <a:xfrm>
            <a:off x="5886302" y="2274374"/>
            <a:ext cx="3142800" cy="4127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200000"/>
              </a:lnSpc>
            </a:pPr>
            <a:r>
              <a:rPr lang="en-GB" dirty="0" err="1"/>
              <a:t>Défi</a:t>
            </a:r>
            <a:r>
              <a:rPr lang="en-GB" dirty="0"/>
              <a:t> :</a:t>
            </a:r>
            <a:br>
              <a:rPr lang="en-GB" dirty="0"/>
            </a:br>
            <a:r>
              <a:rPr lang="fr-FR" sz="2000" b="0" dirty="0"/>
              <a:t>Copie les mots des listes affichées dans la classe en te levant le moins de fois possible !</a:t>
            </a:r>
            <a:br>
              <a:rPr lang="fr-FR" sz="4000" dirty="0"/>
            </a:br>
            <a:br>
              <a:rPr lang="en-GB" dirty="0"/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338667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6B65308-3285-ADFE-6EDB-A192132CD9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687" y="32055"/>
            <a:ext cx="8458393" cy="339694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E8E8F32-D5AD-CCA2-CDB8-53A99D1C54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8321" y="2662518"/>
            <a:ext cx="4680165" cy="4163427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2F3A3D1F-0614-EF55-4733-4DDB0B43F48F}"/>
              </a:ext>
            </a:extLst>
          </p:cNvPr>
          <p:cNvSpPr/>
          <p:nvPr/>
        </p:nvSpPr>
        <p:spPr>
          <a:xfrm>
            <a:off x="872328" y="4523590"/>
            <a:ext cx="1984786" cy="165667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44 mots</a:t>
            </a:r>
          </a:p>
        </p:txBody>
      </p:sp>
    </p:spTree>
    <p:extLst>
      <p:ext uri="{BB962C8B-B14F-4D97-AF65-F5344CB8AC3E}">
        <p14:creationId xmlns:p14="http://schemas.microsoft.com/office/powerpoint/2010/main" val="32328459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5"/>
          <p:cNvSpPr txBox="1">
            <a:spLocks noGrp="1"/>
          </p:cNvSpPr>
          <p:nvPr>
            <p:ph type="title"/>
          </p:nvPr>
        </p:nvSpPr>
        <p:spPr>
          <a:xfrm>
            <a:off x="1336954" y="1086225"/>
            <a:ext cx="65988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Trouve les 5 fautes !</a:t>
            </a:r>
            <a:endParaRPr dirty="0"/>
          </a:p>
        </p:txBody>
      </p:sp>
      <p:sp>
        <p:nvSpPr>
          <p:cNvPr id="411" name="Google Shape;411;p15"/>
          <p:cNvSpPr txBox="1">
            <a:spLocks noGrp="1"/>
          </p:cNvSpPr>
          <p:nvPr>
            <p:ph type="body" idx="1"/>
          </p:nvPr>
        </p:nvSpPr>
        <p:spPr>
          <a:xfrm>
            <a:off x="1131903" y="1515196"/>
            <a:ext cx="7186366" cy="2765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fr-FR" sz="32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La cathédrale de Reims est connu pour être le lieux de sacre des roi de </a:t>
            </a:r>
            <a:r>
              <a:rPr lang="fr-FR" sz="32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france</a:t>
            </a:r>
            <a:r>
              <a:rPr lang="fr-FR" sz="32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est aussi comme une admirable démonstration de l’art gothique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391212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25"/>
          <p:cNvSpPr txBox="1">
            <a:spLocks noGrp="1"/>
          </p:cNvSpPr>
          <p:nvPr>
            <p:ph type="title"/>
          </p:nvPr>
        </p:nvSpPr>
        <p:spPr>
          <a:xfrm>
            <a:off x="3877854" y="2726063"/>
            <a:ext cx="7942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200" dirty="0" err="1"/>
              <a:t>Grammaire</a:t>
            </a:r>
            <a:endParaRPr sz="7200" dirty="0"/>
          </a:p>
        </p:txBody>
      </p:sp>
    </p:spTree>
    <p:extLst>
      <p:ext uri="{BB962C8B-B14F-4D97-AF65-F5344CB8AC3E}">
        <p14:creationId xmlns:p14="http://schemas.microsoft.com/office/powerpoint/2010/main" val="27163101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>
          <a:extLst>
            <a:ext uri="{FF2B5EF4-FFF2-40B4-BE49-F238E27FC236}">
              <a16:creationId xmlns:a16="http://schemas.microsoft.com/office/drawing/2014/main" id="{7EED929A-3D3A-263B-248A-F43557967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1216FCF-9C0E-444F-CA18-9BA9B75437F4}"/>
              </a:ext>
            </a:extLst>
          </p:cNvPr>
          <p:cNvSpPr/>
          <p:nvPr/>
        </p:nvSpPr>
        <p:spPr>
          <a:xfrm>
            <a:off x="220980" y="312420"/>
            <a:ext cx="9433560" cy="6301740"/>
          </a:xfrm>
          <a:prstGeom prst="roundRect">
            <a:avLst/>
          </a:prstGeom>
          <a:solidFill>
            <a:srgbClr val="FEF0CE"/>
          </a:solidFill>
          <a:ln>
            <a:solidFill>
              <a:srgbClr val="FEF0CE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58074D89-9D9B-BDE5-45A4-8ADAE7D8E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509" y="499934"/>
            <a:ext cx="9286222" cy="1007700"/>
          </a:xfrm>
        </p:spPr>
        <p:txBody>
          <a:bodyPr/>
          <a:lstStyle/>
          <a:p>
            <a:r>
              <a:rPr lang="fr-FR" dirty="0"/>
              <a:t>Conjugue à l’imparfait les phrases suivantes :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A5FEEF2-24F7-875D-FA45-460CE4A190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833" y="1457960"/>
            <a:ext cx="6728124" cy="4409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Je (partir) en voyage cet été.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Il (respecter) les règles de sécurité.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Nous (finir) ce projet avant la fin de la semaine.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Elle (dessiner) des paysages.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Vous (choisir) la couleur que vous préférez.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Ils (manger) au restaurant ce soir</a:t>
            </a:r>
          </a:p>
        </p:txBody>
      </p:sp>
    </p:spTree>
    <p:extLst>
      <p:ext uri="{BB962C8B-B14F-4D97-AF65-F5344CB8AC3E}">
        <p14:creationId xmlns:p14="http://schemas.microsoft.com/office/powerpoint/2010/main" val="11353434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>
          <a:extLst>
            <a:ext uri="{FF2B5EF4-FFF2-40B4-BE49-F238E27FC236}">
              <a16:creationId xmlns:a16="http://schemas.microsoft.com/office/drawing/2014/main" id="{FDCE2DA5-95BA-D936-84EE-2574EAABC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465;p24">
            <a:extLst>
              <a:ext uri="{FF2B5EF4-FFF2-40B4-BE49-F238E27FC236}">
                <a16:creationId xmlns:a16="http://schemas.microsoft.com/office/drawing/2014/main" id="{80C8E4A5-6CEB-DB61-0245-E736ECEAAE41}"/>
              </a:ext>
            </a:extLst>
          </p:cNvPr>
          <p:cNvGrpSpPr/>
          <p:nvPr/>
        </p:nvGrpSpPr>
        <p:grpSpPr>
          <a:xfrm>
            <a:off x="0" y="-359830"/>
            <a:ext cx="12600961" cy="7713130"/>
            <a:chOff x="4933090" y="1375489"/>
            <a:chExt cx="3375503" cy="3991947"/>
          </a:xfrm>
        </p:grpSpPr>
        <p:sp>
          <p:nvSpPr>
            <p:cNvPr id="5" name="Google Shape;466;p24">
              <a:extLst>
                <a:ext uri="{FF2B5EF4-FFF2-40B4-BE49-F238E27FC236}">
                  <a16:creationId xmlns:a16="http://schemas.microsoft.com/office/drawing/2014/main" id="{BC529D60-E6A3-75A8-25D1-ADC49CAB2DD4}"/>
                </a:ext>
              </a:extLst>
            </p:cNvPr>
            <p:cNvSpPr/>
            <p:nvPr/>
          </p:nvSpPr>
          <p:spPr>
            <a:xfrm rot="5400000">
              <a:off x="4624868" y="1683711"/>
              <a:ext cx="3991947" cy="3375503"/>
            </a:xfrm>
            <a:custGeom>
              <a:avLst/>
              <a:gdLst/>
              <a:ahLst/>
              <a:cxnLst/>
              <a:rect l="l" t="t" r="r" b="b"/>
              <a:pathLst>
                <a:path w="3991947" h="3375503" extrusionOk="0">
                  <a:moveTo>
                    <a:pt x="463426" y="1341256"/>
                  </a:moveTo>
                  <a:lnTo>
                    <a:pt x="467498" y="1340555"/>
                  </a:lnTo>
                  <a:cubicBezTo>
                    <a:pt x="505612" y="1336231"/>
                    <a:pt x="545076" y="1333960"/>
                    <a:pt x="585496" y="1333960"/>
                  </a:cubicBezTo>
                  <a:cubicBezTo>
                    <a:pt x="908857" y="1333960"/>
                    <a:pt x="1170992" y="1479300"/>
                    <a:pt x="1170992" y="1658587"/>
                  </a:cubicBezTo>
                  <a:cubicBezTo>
                    <a:pt x="1170992" y="1837874"/>
                    <a:pt x="908857" y="1983214"/>
                    <a:pt x="585496" y="1983214"/>
                  </a:cubicBezTo>
                  <a:lnTo>
                    <a:pt x="467891" y="1976640"/>
                  </a:lnTo>
                  <a:lnTo>
                    <a:pt x="473299" y="1990638"/>
                  </a:lnTo>
                  <a:cubicBezTo>
                    <a:pt x="507069" y="2096592"/>
                    <a:pt x="527956" y="2242966"/>
                    <a:pt x="527956" y="2404647"/>
                  </a:cubicBezTo>
                  <a:cubicBezTo>
                    <a:pt x="527956" y="2485487"/>
                    <a:pt x="522734" y="2562501"/>
                    <a:pt x="513291" y="2632549"/>
                  </a:cubicBezTo>
                  <a:lnTo>
                    <a:pt x="509558" y="2654131"/>
                  </a:lnTo>
                  <a:lnTo>
                    <a:pt x="547353" y="2664924"/>
                  </a:lnTo>
                  <a:cubicBezTo>
                    <a:pt x="603015" y="2691863"/>
                    <a:pt x="634527" y="2755264"/>
                    <a:pt x="640477" y="2835992"/>
                  </a:cubicBezTo>
                  <a:lnTo>
                    <a:pt x="639725" y="2845495"/>
                  </a:lnTo>
                  <a:lnTo>
                    <a:pt x="738745" y="2804050"/>
                  </a:lnTo>
                  <a:cubicBezTo>
                    <a:pt x="798628" y="2785988"/>
                    <a:pt x="865149" y="2772283"/>
                    <a:pt x="935703" y="2764437"/>
                  </a:cubicBezTo>
                  <a:cubicBezTo>
                    <a:pt x="1112088" y="2744817"/>
                    <a:pt x="1271929" y="2766444"/>
                    <a:pt x="1370344" y="2815431"/>
                  </a:cubicBezTo>
                  <a:lnTo>
                    <a:pt x="1419911" y="2846884"/>
                  </a:lnTo>
                  <a:lnTo>
                    <a:pt x="1430405" y="2757001"/>
                  </a:lnTo>
                  <a:cubicBezTo>
                    <a:pt x="1464400" y="2618021"/>
                    <a:pt x="1543985" y="2520503"/>
                    <a:pt x="1636741" y="2520503"/>
                  </a:cubicBezTo>
                  <a:cubicBezTo>
                    <a:pt x="1729499" y="2520503"/>
                    <a:pt x="1809084" y="2618021"/>
                    <a:pt x="1843079" y="2757001"/>
                  </a:cubicBezTo>
                  <a:lnTo>
                    <a:pt x="1851603" y="2830001"/>
                  </a:lnTo>
                  <a:lnTo>
                    <a:pt x="1857259" y="2825106"/>
                  </a:lnTo>
                  <a:cubicBezTo>
                    <a:pt x="1997269" y="2734779"/>
                    <a:pt x="2334201" y="2654763"/>
                    <a:pt x="2731469" y="2627075"/>
                  </a:cubicBezTo>
                  <a:cubicBezTo>
                    <a:pt x="2930102" y="2613232"/>
                    <a:pt x="3115612" y="2614435"/>
                    <a:pt x="3270363" y="2627853"/>
                  </a:cubicBezTo>
                  <a:lnTo>
                    <a:pt x="3398641" y="2643357"/>
                  </a:lnTo>
                  <a:lnTo>
                    <a:pt x="3400654" y="2589452"/>
                  </a:lnTo>
                  <a:cubicBezTo>
                    <a:pt x="3407994" y="2534984"/>
                    <a:pt x="3430936" y="2491116"/>
                    <a:pt x="3469880" y="2465932"/>
                  </a:cubicBezTo>
                  <a:lnTo>
                    <a:pt x="3477294" y="2462785"/>
                  </a:lnTo>
                  <a:lnTo>
                    <a:pt x="3474877" y="2387542"/>
                  </a:lnTo>
                  <a:cubicBezTo>
                    <a:pt x="3474877" y="2306702"/>
                    <a:pt x="3480099" y="2229688"/>
                    <a:pt x="3489542" y="2159641"/>
                  </a:cubicBezTo>
                  <a:lnTo>
                    <a:pt x="3528521" y="1978251"/>
                  </a:lnTo>
                  <a:lnTo>
                    <a:pt x="3524449" y="1978952"/>
                  </a:lnTo>
                  <a:cubicBezTo>
                    <a:pt x="3486335" y="1983276"/>
                    <a:pt x="3446871" y="1985547"/>
                    <a:pt x="3406451" y="1985547"/>
                  </a:cubicBezTo>
                  <a:cubicBezTo>
                    <a:pt x="3083090" y="1985547"/>
                    <a:pt x="2820955" y="1840207"/>
                    <a:pt x="2820955" y="1660920"/>
                  </a:cubicBezTo>
                  <a:cubicBezTo>
                    <a:pt x="2820955" y="1481633"/>
                    <a:pt x="3083090" y="1336293"/>
                    <a:pt x="3406451" y="1336293"/>
                  </a:cubicBezTo>
                  <a:lnTo>
                    <a:pt x="3524056" y="1342867"/>
                  </a:lnTo>
                  <a:lnTo>
                    <a:pt x="3518648" y="1328869"/>
                  </a:lnTo>
                  <a:cubicBezTo>
                    <a:pt x="3493320" y="1249404"/>
                    <a:pt x="3475239" y="1147202"/>
                    <a:pt x="3467782" y="1032859"/>
                  </a:cubicBezTo>
                  <a:lnTo>
                    <a:pt x="3464081" y="917672"/>
                  </a:lnTo>
                  <a:lnTo>
                    <a:pt x="3444998" y="909571"/>
                  </a:lnTo>
                  <a:cubicBezTo>
                    <a:pt x="3406054" y="884388"/>
                    <a:pt x="3383112" y="840520"/>
                    <a:pt x="3375772" y="786052"/>
                  </a:cubicBezTo>
                  <a:lnTo>
                    <a:pt x="3373759" y="732146"/>
                  </a:lnTo>
                  <a:lnTo>
                    <a:pt x="3245481" y="747650"/>
                  </a:lnTo>
                  <a:cubicBezTo>
                    <a:pt x="3090730" y="761068"/>
                    <a:pt x="2905220" y="762272"/>
                    <a:pt x="2706587" y="748428"/>
                  </a:cubicBezTo>
                  <a:cubicBezTo>
                    <a:pt x="2309319" y="720741"/>
                    <a:pt x="1972387" y="640725"/>
                    <a:pt x="1832377" y="550397"/>
                  </a:cubicBezTo>
                  <a:lnTo>
                    <a:pt x="1826721" y="545503"/>
                  </a:lnTo>
                  <a:lnTo>
                    <a:pt x="1818197" y="618503"/>
                  </a:lnTo>
                  <a:cubicBezTo>
                    <a:pt x="1784202" y="757482"/>
                    <a:pt x="1704617" y="855000"/>
                    <a:pt x="1611859" y="855000"/>
                  </a:cubicBezTo>
                  <a:cubicBezTo>
                    <a:pt x="1519103" y="855000"/>
                    <a:pt x="1439518" y="757482"/>
                    <a:pt x="1405523" y="618503"/>
                  </a:cubicBezTo>
                  <a:lnTo>
                    <a:pt x="1395029" y="528620"/>
                  </a:lnTo>
                  <a:lnTo>
                    <a:pt x="1345462" y="560073"/>
                  </a:lnTo>
                  <a:cubicBezTo>
                    <a:pt x="1247047" y="609060"/>
                    <a:pt x="1087206" y="630687"/>
                    <a:pt x="910821" y="611067"/>
                  </a:cubicBezTo>
                  <a:cubicBezTo>
                    <a:pt x="840267" y="603220"/>
                    <a:pt x="773746" y="589515"/>
                    <a:pt x="713864" y="571453"/>
                  </a:cubicBezTo>
                  <a:lnTo>
                    <a:pt x="614842" y="530008"/>
                  </a:lnTo>
                  <a:lnTo>
                    <a:pt x="615595" y="539512"/>
                  </a:lnTo>
                  <a:cubicBezTo>
                    <a:pt x="609645" y="620240"/>
                    <a:pt x="578133" y="683641"/>
                    <a:pt x="522471" y="710580"/>
                  </a:cubicBezTo>
                  <a:lnTo>
                    <a:pt x="503583" y="715973"/>
                  </a:lnTo>
                  <a:lnTo>
                    <a:pt x="513279" y="813967"/>
                  </a:lnTo>
                  <a:cubicBezTo>
                    <a:pt x="515765" y="852082"/>
                    <a:pt x="517070" y="891545"/>
                    <a:pt x="517070" y="931965"/>
                  </a:cubicBezTo>
                  <a:cubicBezTo>
                    <a:pt x="517070" y="1012805"/>
                    <a:pt x="511848" y="1089819"/>
                    <a:pt x="502405" y="1159866"/>
                  </a:cubicBezTo>
                  <a:close/>
                  <a:moveTo>
                    <a:pt x="0" y="1658587"/>
                  </a:moveTo>
                  <a:cubicBezTo>
                    <a:pt x="0" y="1568943"/>
                    <a:pt x="65534" y="1487786"/>
                    <a:pt x="171488" y="1429041"/>
                  </a:cubicBezTo>
                  <a:lnTo>
                    <a:pt x="221716" y="1406063"/>
                  </a:lnTo>
                  <a:lnTo>
                    <a:pt x="198503" y="1345973"/>
                  </a:lnTo>
                  <a:cubicBezTo>
                    <a:pt x="164733" y="1240019"/>
                    <a:pt x="143846" y="1093645"/>
                    <a:pt x="143846" y="931965"/>
                  </a:cubicBezTo>
                  <a:cubicBezTo>
                    <a:pt x="143846" y="810705"/>
                    <a:pt x="155595" y="698054"/>
                    <a:pt x="175716" y="604609"/>
                  </a:cubicBezTo>
                  <a:lnTo>
                    <a:pt x="194415" y="533504"/>
                  </a:lnTo>
                  <a:lnTo>
                    <a:pt x="190306" y="527850"/>
                  </a:lnTo>
                  <a:cubicBezTo>
                    <a:pt x="176640" y="506460"/>
                    <a:pt x="163860" y="483650"/>
                    <a:pt x="152215" y="459588"/>
                  </a:cubicBezTo>
                  <a:cubicBezTo>
                    <a:pt x="105633" y="363339"/>
                    <a:pt x="86023" y="265283"/>
                    <a:pt x="91973" y="184555"/>
                  </a:cubicBezTo>
                  <a:cubicBezTo>
                    <a:pt x="97922" y="103826"/>
                    <a:pt x="129434" y="40425"/>
                    <a:pt x="185096" y="13486"/>
                  </a:cubicBezTo>
                  <a:cubicBezTo>
                    <a:pt x="282505" y="-33657"/>
                    <a:pt x="421597" y="46487"/>
                    <a:pt x="517261" y="196217"/>
                  </a:cubicBezTo>
                  <a:lnTo>
                    <a:pt x="528259" y="215926"/>
                  </a:lnTo>
                  <a:lnTo>
                    <a:pt x="591752" y="190938"/>
                  </a:lnTo>
                  <a:cubicBezTo>
                    <a:pt x="688705" y="160948"/>
                    <a:pt x="819225" y="150247"/>
                    <a:pt x="960332" y="165941"/>
                  </a:cubicBezTo>
                  <a:cubicBezTo>
                    <a:pt x="1136717" y="185561"/>
                    <a:pt x="1287899" y="241782"/>
                    <a:pt x="1373144" y="311198"/>
                  </a:cubicBezTo>
                  <a:lnTo>
                    <a:pt x="1402740" y="340890"/>
                  </a:lnTo>
                  <a:lnTo>
                    <a:pt x="1405523" y="317055"/>
                  </a:lnTo>
                  <a:cubicBezTo>
                    <a:pt x="1439518" y="178075"/>
                    <a:pt x="1519103" y="80558"/>
                    <a:pt x="1611860" y="80558"/>
                  </a:cubicBezTo>
                  <a:cubicBezTo>
                    <a:pt x="1704617" y="80557"/>
                    <a:pt x="1784203" y="178076"/>
                    <a:pt x="1818197" y="317055"/>
                  </a:cubicBezTo>
                  <a:lnTo>
                    <a:pt x="1826496" y="388132"/>
                  </a:lnTo>
                  <a:lnTo>
                    <a:pt x="1844498" y="376488"/>
                  </a:lnTo>
                  <a:cubicBezTo>
                    <a:pt x="1995684" y="306456"/>
                    <a:pt x="2340458" y="273954"/>
                    <a:pt x="2737726" y="301641"/>
                  </a:cubicBezTo>
                  <a:cubicBezTo>
                    <a:pt x="3002571" y="320101"/>
                    <a:pt x="3240601" y="361816"/>
                    <a:pt x="3411344" y="414339"/>
                  </a:cubicBezTo>
                  <a:lnTo>
                    <a:pt x="3483700" y="440320"/>
                  </a:lnTo>
                  <a:lnTo>
                    <a:pt x="3513417" y="399753"/>
                  </a:lnTo>
                  <a:cubicBezTo>
                    <a:pt x="3626767" y="262921"/>
                    <a:pt x="3774659" y="200491"/>
                    <a:pt x="3865531" y="259254"/>
                  </a:cubicBezTo>
                  <a:cubicBezTo>
                    <a:pt x="3969385" y="326411"/>
                    <a:pt x="3959436" y="526433"/>
                    <a:pt x="3843309" y="706013"/>
                  </a:cubicBezTo>
                  <a:lnTo>
                    <a:pt x="3826681" y="728711"/>
                  </a:lnTo>
                  <a:lnTo>
                    <a:pt x="3833423" y="796862"/>
                  </a:lnTo>
                  <a:cubicBezTo>
                    <a:pt x="3835909" y="834977"/>
                    <a:pt x="3837215" y="874440"/>
                    <a:pt x="3837215" y="914860"/>
                  </a:cubicBezTo>
                  <a:cubicBezTo>
                    <a:pt x="3837215" y="1116961"/>
                    <a:pt x="3804579" y="1295145"/>
                    <a:pt x="3754939" y="1400363"/>
                  </a:cubicBezTo>
                  <a:lnTo>
                    <a:pt x="3754459" y="1401181"/>
                  </a:lnTo>
                  <a:lnTo>
                    <a:pt x="3820459" y="1431374"/>
                  </a:lnTo>
                  <a:cubicBezTo>
                    <a:pt x="3926413" y="1490120"/>
                    <a:pt x="3991947" y="1571277"/>
                    <a:pt x="3991947" y="1660920"/>
                  </a:cubicBezTo>
                  <a:cubicBezTo>
                    <a:pt x="3991947" y="1750564"/>
                    <a:pt x="3926413" y="1831721"/>
                    <a:pt x="3820459" y="1890466"/>
                  </a:cubicBezTo>
                  <a:lnTo>
                    <a:pt x="3770231" y="1913444"/>
                  </a:lnTo>
                  <a:lnTo>
                    <a:pt x="3793444" y="1973534"/>
                  </a:lnTo>
                  <a:cubicBezTo>
                    <a:pt x="3827214" y="2079488"/>
                    <a:pt x="3848101" y="2225862"/>
                    <a:pt x="3848101" y="2387542"/>
                  </a:cubicBezTo>
                  <a:cubicBezTo>
                    <a:pt x="3848101" y="2468382"/>
                    <a:pt x="3842879" y="2545396"/>
                    <a:pt x="3833436" y="2615444"/>
                  </a:cubicBezTo>
                  <a:lnTo>
                    <a:pt x="3832512" y="2620787"/>
                  </a:lnTo>
                  <a:lnTo>
                    <a:pt x="3868191" y="2669491"/>
                  </a:lnTo>
                  <a:cubicBezTo>
                    <a:pt x="3984317" y="2849071"/>
                    <a:pt x="3994267" y="3049092"/>
                    <a:pt x="3890413" y="3116249"/>
                  </a:cubicBezTo>
                  <a:cubicBezTo>
                    <a:pt x="3799540" y="3175012"/>
                    <a:pt x="3651648" y="3112582"/>
                    <a:pt x="3538299" y="2975750"/>
                  </a:cubicBezTo>
                  <a:lnTo>
                    <a:pt x="3508581" y="2935183"/>
                  </a:lnTo>
                  <a:lnTo>
                    <a:pt x="3436225" y="2961164"/>
                  </a:lnTo>
                  <a:cubicBezTo>
                    <a:pt x="3265483" y="3013688"/>
                    <a:pt x="3027453" y="3055402"/>
                    <a:pt x="2762608" y="3073862"/>
                  </a:cubicBezTo>
                  <a:cubicBezTo>
                    <a:pt x="2365340" y="3101549"/>
                    <a:pt x="2020566" y="3069047"/>
                    <a:pt x="1869380" y="2999015"/>
                  </a:cubicBezTo>
                  <a:lnTo>
                    <a:pt x="1851378" y="2987372"/>
                  </a:lnTo>
                  <a:lnTo>
                    <a:pt x="1843079" y="3058448"/>
                  </a:lnTo>
                  <a:cubicBezTo>
                    <a:pt x="1809085" y="3197427"/>
                    <a:pt x="1729499" y="3294946"/>
                    <a:pt x="1636742" y="3294945"/>
                  </a:cubicBezTo>
                  <a:cubicBezTo>
                    <a:pt x="1543985" y="3294945"/>
                    <a:pt x="1464400" y="3197428"/>
                    <a:pt x="1430405" y="3058448"/>
                  </a:cubicBezTo>
                  <a:lnTo>
                    <a:pt x="1427622" y="3034613"/>
                  </a:lnTo>
                  <a:lnTo>
                    <a:pt x="1398026" y="3064305"/>
                  </a:lnTo>
                  <a:cubicBezTo>
                    <a:pt x="1312781" y="3133721"/>
                    <a:pt x="1161599" y="3189942"/>
                    <a:pt x="985214" y="3209562"/>
                  </a:cubicBezTo>
                  <a:cubicBezTo>
                    <a:pt x="844107" y="3225256"/>
                    <a:pt x="713586" y="3214555"/>
                    <a:pt x="616634" y="3184565"/>
                  </a:cubicBezTo>
                  <a:lnTo>
                    <a:pt x="553141" y="3159577"/>
                  </a:lnTo>
                  <a:lnTo>
                    <a:pt x="542143" y="3179286"/>
                  </a:lnTo>
                  <a:cubicBezTo>
                    <a:pt x="446479" y="3329016"/>
                    <a:pt x="307386" y="3409160"/>
                    <a:pt x="209978" y="3362017"/>
                  </a:cubicBezTo>
                  <a:cubicBezTo>
                    <a:pt x="154316" y="3335078"/>
                    <a:pt x="122804" y="3271677"/>
                    <a:pt x="116855" y="3190948"/>
                  </a:cubicBezTo>
                  <a:cubicBezTo>
                    <a:pt x="110905" y="3110220"/>
                    <a:pt x="130515" y="3012164"/>
                    <a:pt x="177096" y="2915916"/>
                  </a:cubicBezTo>
                  <a:cubicBezTo>
                    <a:pt x="188742" y="2891854"/>
                    <a:pt x="201522" y="2869044"/>
                    <a:pt x="215188" y="2847654"/>
                  </a:cubicBezTo>
                  <a:lnTo>
                    <a:pt x="218716" y="2842799"/>
                  </a:lnTo>
                  <a:lnTo>
                    <a:pt x="209389" y="2818656"/>
                  </a:lnTo>
                  <a:cubicBezTo>
                    <a:pt x="175619" y="2712702"/>
                    <a:pt x="154732" y="2566328"/>
                    <a:pt x="154732" y="2404647"/>
                  </a:cubicBezTo>
                  <a:cubicBezTo>
                    <a:pt x="154732" y="2202546"/>
                    <a:pt x="187368" y="2024362"/>
                    <a:pt x="237008" y="1919144"/>
                  </a:cubicBezTo>
                  <a:lnTo>
                    <a:pt x="237488" y="1918326"/>
                  </a:lnTo>
                  <a:lnTo>
                    <a:pt x="171488" y="1888133"/>
                  </a:lnTo>
                  <a:cubicBezTo>
                    <a:pt x="65534" y="1829387"/>
                    <a:pt x="0" y="1748230"/>
                    <a:pt x="0" y="1658587"/>
                  </a:cubicBezTo>
                  <a:close/>
                </a:path>
              </a:pathLst>
            </a:custGeom>
            <a:solidFill>
              <a:srgbClr val="312723"/>
            </a:solidFill>
            <a:ln w="25400" cap="flat" cmpd="sng">
              <a:solidFill>
                <a:srgbClr val="29211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467;p24">
              <a:extLst>
                <a:ext uri="{FF2B5EF4-FFF2-40B4-BE49-F238E27FC236}">
                  <a16:creationId xmlns:a16="http://schemas.microsoft.com/office/drawing/2014/main" id="{813A4E5E-F9DA-3B28-D89C-0D35F392A81E}"/>
                </a:ext>
              </a:extLst>
            </p:cNvPr>
            <p:cNvSpPr/>
            <p:nvPr/>
          </p:nvSpPr>
          <p:spPr>
            <a:xfrm>
              <a:off x="5379097" y="1789972"/>
              <a:ext cx="2459291" cy="3217777"/>
            </a:xfrm>
            <a:custGeom>
              <a:avLst/>
              <a:gdLst/>
              <a:ahLst/>
              <a:cxnLst/>
              <a:rect l="l" t="t" r="r" b="b"/>
              <a:pathLst>
                <a:path w="2162014" h="2798067" fill="none" extrusionOk="0">
                  <a:moveTo>
                    <a:pt x="0" y="19243"/>
                  </a:moveTo>
                  <a:cubicBezTo>
                    <a:pt x="149923" y="7044"/>
                    <a:pt x="404189" y="20538"/>
                    <a:pt x="540504" y="14432"/>
                  </a:cubicBezTo>
                  <a:cubicBezTo>
                    <a:pt x="676819" y="8326"/>
                    <a:pt x="900700" y="3049"/>
                    <a:pt x="1102627" y="9429"/>
                  </a:cubicBezTo>
                  <a:cubicBezTo>
                    <a:pt x="1304554" y="15809"/>
                    <a:pt x="1384452" y="18743"/>
                    <a:pt x="1578270" y="5196"/>
                  </a:cubicBezTo>
                  <a:cubicBezTo>
                    <a:pt x="1772088" y="-8351"/>
                    <a:pt x="1992469" y="-3938"/>
                    <a:pt x="2162014" y="0"/>
                  </a:cubicBezTo>
                  <a:cubicBezTo>
                    <a:pt x="2148400" y="132108"/>
                    <a:pt x="2121111" y="319670"/>
                    <a:pt x="2136654" y="587594"/>
                  </a:cubicBezTo>
                  <a:cubicBezTo>
                    <a:pt x="2152198" y="855518"/>
                    <a:pt x="2145128" y="846641"/>
                    <a:pt x="2114917" y="1091246"/>
                  </a:cubicBezTo>
                  <a:cubicBezTo>
                    <a:pt x="2084706" y="1335851"/>
                    <a:pt x="2073605" y="1431577"/>
                    <a:pt x="2090764" y="1650860"/>
                  </a:cubicBezTo>
                  <a:cubicBezTo>
                    <a:pt x="2107924" y="1870143"/>
                    <a:pt x="2056629" y="2019758"/>
                    <a:pt x="2070235" y="2126531"/>
                  </a:cubicBezTo>
                  <a:cubicBezTo>
                    <a:pt x="2083841" y="2233304"/>
                    <a:pt x="2075044" y="2589389"/>
                    <a:pt x="2041252" y="2798067"/>
                  </a:cubicBezTo>
                  <a:cubicBezTo>
                    <a:pt x="1743059" y="2773018"/>
                    <a:pt x="1688245" y="2805466"/>
                    <a:pt x="1404984" y="2796784"/>
                  </a:cubicBezTo>
                  <a:cubicBezTo>
                    <a:pt x="1121723" y="2788102"/>
                    <a:pt x="1080452" y="2799518"/>
                    <a:pt x="806891" y="2795578"/>
                  </a:cubicBezTo>
                  <a:cubicBezTo>
                    <a:pt x="533330" y="2791638"/>
                    <a:pt x="358498" y="2785709"/>
                    <a:pt x="132447" y="2794218"/>
                  </a:cubicBezTo>
                  <a:cubicBezTo>
                    <a:pt x="120280" y="2647391"/>
                    <a:pt x="134919" y="2420312"/>
                    <a:pt x="100660" y="2128224"/>
                  </a:cubicBezTo>
                  <a:cubicBezTo>
                    <a:pt x="66400" y="1836136"/>
                    <a:pt x="58163" y="1671685"/>
                    <a:pt x="67548" y="1434480"/>
                  </a:cubicBezTo>
                  <a:cubicBezTo>
                    <a:pt x="76934" y="1197275"/>
                    <a:pt x="48016" y="994918"/>
                    <a:pt x="33112" y="712987"/>
                  </a:cubicBezTo>
                  <a:cubicBezTo>
                    <a:pt x="18207" y="431056"/>
                    <a:pt x="40947" y="179811"/>
                    <a:pt x="0" y="19243"/>
                  </a:cubicBezTo>
                  <a:close/>
                </a:path>
                <a:path w="2162014" h="2798067" extrusionOk="0">
                  <a:moveTo>
                    <a:pt x="0" y="19243"/>
                  </a:moveTo>
                  <a:cubicBezTo>
                    <a:pt x="140999" y="38005"/>
                    <a:pt x="394287" y="10394"/>
                    <a:pt x="518883" y="14625"/>
                  </a:cubicBezTo>
                  <a:cubicBezTo>
                    <a:pt x="643479" y="18856"/>
                    <a:pt x="869131" y="-3266"/>
                    <a:pt x="994526" y="10391"/>
                  </a:cubicBezTo>
                  <a:cubicBezTo>
                    <a:pt x="1119921" y="24048"/>
                    <a:pt x="1355457" y="-17628"/>
                    <a:pt x="1578270" y="5196"/>
                  </a:cubicBezTo>
                  <a:cubicBezTo>
                    <a:pt x="1801083" y="28020"/>
                    <a:pt x="2003006" y="-20899"/>
                    <a:pt x="2162014" y="0"/>
                  </a:cubicBezTo>
                  <a:cubicBezTo>
                    <a:pt x="2176690" y="111961"/>
                    <a:pt x="2128067" y="322500"/>
                    <a:pt x="2139069" y="531633"/>
                  </a:cubicBezTo>
                  <a:cubicBezTo>
                    <a:pt x="2150071" y="740766"/>
                    <a:pt x="2146135" y="920651"/>
                    <a:pt x="2117332" y="1035285"/>
                  </a:cubicBezTo>
                  <a:cubicBezTo>
                    <a:pt x="2088529" y="1149919"/>
                    <a:pt x="2084427" y="1477176"/>
                    <a:pt x="2093180" y="1594898"/>
                  </a:cubicBezTo>
                  <a:cubicBezTo>
                    <a:pt x="2101933" y="1712620"/>
                    <a:pt x="2089763" y="2033009"/>
                    <a:pt x="2069027" y="2154512"/>
                  </a:cubicBezTo>
                  <a:cubicBezTo>
                    <a:pt x="2048292" y="2276015"/>
                    <a:pt x="2079174" y="2502089"/>
                    <a:pt x="2041252" y="2798067"/>
                  </a:cubicBezTo>
                  <a:cubicBezTo>
                    <a:pt x="1811805" y="2791594"/>
                    <a:pt x="1671452" y="2775574"/>
                    <a:pt x="1443160" y="2796861"/>
                  </a:cubicBezTo>
                  <a:cubicBezTo>
                    <a:pt x="1214868" y="2818148"/>
                    <a:pt x="1118888" y="2791100"/>
                    <a:pt x="806891" y="2795578"/>
                  </a:cubicBezTo>
                  <a:cubicBezTo>
                    <a:pt x="494894" y="2800056"/>
                    <a:pt x="339364" y="2786642"/>
                    <a:pt x="132447" y="2794218"/>
                  </a:cubicBezTo>
                  <a:cubicBezTo>
                    <a:pt x="148770" y="2519109"/>
                    <a:pt x="105843" y="2287985"/>
                    <a:pt x="96686" y="2044975"/>
                  </a:cubicBezTo>
                  <a:cubicBezTo>
                    <a:pt x="87530" y="1801965"/>
                    <a:pt x="46761" y="1554000"/>
                    <a:pt x="60926" y="1295731"/>
                  </a:cubicBezTo>
                  <a:cubicBezTo>
                    <a:pt x="75091" y="1037462"/>
                    <a:pt x="87359" y="652585"/>
                    <a:pt x="0" y="19243"/>
                  </a:cubicBezTo>
                  <a:close/>
                </a:path>
              </a:pathLst>
            </a:custGeom>
            <a:solidFill>
              <a:srgbClr val="FFF2CC"/>
            </a:solidFill>
            <a:ln w="25400" cap="flat" cmpd="sng">
              <a:solidFill>
                <a:srgbClr val="54040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Google Shape;410;p15">
            <a:extLst>
              <a:ext uri="{FF2B5EF4-FFF2-40B4-BE49-F238E27FC236}">
                <a16:creationId xmlns:a16="http://schemas.microsoft.com/office/drawing/2014/main" id="{846033BC-A5B9-3706-55D4-ECDC6C03328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69599" y="91027"/>
            <a:ext cx="65988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chemeClr val="tx1"/>
                </a:solidFill>
              </a:rPr>
              <a:t>Trouve les </a:t>
            </a:r>
            <a:r>
              <a:rPr lang="en-GB" sz="2000" dirty="0" err="1">
                <a:solidFill>
                  <a:schemeClr val="tx1"/>
                </a:solidFill>
              </a:rPr>
              <a:t>groupes</a:t>
            </a:r>
            <a:r>
              <a:rPr lang="en-GB" sz="2000" dirty="0">
                <a:solidFill>
                  <a:schemeClr val="tx1"/>
                </a:solidFill>
              </a:rPr>
              <a:t> dans la phrase, COD/COI/CC : </a:t>
            </a:r>
            <a:endParaRPr sz="2000" dirty="0">
              <a:solidFill>
                <a:schemeClr val="tx1"/>
              </a:solidFill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4C443B78-2FC1-0EC0-94F9-114A60FE6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0785" y="1448723"/>
            <a:ext cx="8286243" cy="3671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Elle lit son magazine dans le salon. 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Après le dîner, nous irons </a:t>
            </a:r>
            <a:r>
              <a:rPr lang="fr-FR" altLang="fr-FR" sz="2400" dirty="0">
                <a:solidFill>
                  <a:schemeClr val="tx1"/>
                </a:solidFill>
                <a:latin typeface="Arial" panose="020B0604020202020204" pitchFamily="34" charset="0"/>
              </a:rPr>
              <a:t>chez toi</a:t>
            </a:r>
            <a:r>
              <a:rPr kumimoji="0" lang="fr-FR" altLang="fr-F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Il court</a:t>
            </a:r>
            <a:r>
              <a:rPr lang="fr-FR" altLang="fr-FR" sz="2400" dirty="0">
                <a:solidFill>
                  <a:schemeClr val="tx1"/>
                </a:solidFill>
                <a:latin typeface="Arial" panose="020B0604020202020204" pitchFamily="34" charset="0"/>
              </a:rPr>
              <a:t> le marathon</a:t>
            </a:r>
            <a:r>
              <a:rPr kumimoji="0" lang="fr-FR" altLang="fr-F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avec énergie. 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Grâce à son travail, elle a obtenu une promotion. 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Ils étudient les mathématiques pour réussir leur examen. </a:t>
            </a:r>
          </a:p>
        </p:txBody>
      </p:sp>
    </p:spTree>
    <p:extLst>
      <p:ext uri="{BB962C8B-B14F-4D97-AF65-F5344CB8AC3E}">
        <p14:creationId xmlns:p14="http://schemas.microsoft.com/office/powerpoint/2010/main" val="8144021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25"/>
          <p:cNvSpPr txBox="1">
            <a:spLocks noGrp="1"/>
          </p:cNvSpPr>
          <p:nvPr>
            <p:ph type="title"/>
          </p:nvPr>
        </p:nvSpPr>
        <p:spPr>
          <a:xfrm>
            <a:off x="4083594" y="2847983"/>
            <a:ext cx="7942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200" dirty="0" err="1"/>
              <a:t>Numération</a:t>
            </a:r>
            <a:endParaRPr sz="7200" dirty="0"/>
          </a:p>
        </p:txBody>
      </p:sp>
    </p:spTree>
    <p:extLst>
      <p:ext uri="{BB962C8B-B14F-4D97-AF65-F5344CB8AC3E}">
        <p14:creationId xmlns:p14="http://schemas.microsoft.com/office/powerpoint/2010/main" val="28942233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C7DFD23-9A8D-98A1-0BDD-60E96CE635E1}"/>
              </a:ext>
            </a:extLst>
          </p:cNvPr>
          <p:cNvSpPr/>
          <p:nvPr/>
        </p:nvSpPr>
        <p:spPr>
          <a:xfrm>
            <a:off x="220980" y="312420"/>
            <a:ext cx="9433560" cy="6301740"/>
          </a:xfrm>
          <a:prstGeom prst="roundRect">
            <a:avLst/>
          </a:prstGeom>
          <a:solidFill>
            <a:srgbClr val="FEF0CE"/>
          </a:solidFill>
          <a:ln>
            <a:solidFill>
              <a:srgbClr val="FEF0CE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Google Shape;411;p15">
            <a:extLst>
              <a:ext uri="{FF2B5EF4-FFF2-40B4-BE49-F238E27FC236}">
                <a16:creationId xmlns:a16="http://schemas.microsoft.com/office/drawing/2014/main" id="{B63FFD72-82F7-144F-E2B1-ADE7B74305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336950" y="2274425"/>
            <a:ext cx="6598800" cy="2765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err="1"/>
              <a:t>Blala</a:t>
            </a:r>
            <a:r>
              <a:rPr lang="fr-FR" dirty="0"/>
              <a:t> ici</a:t>
            </a:r>
            <a:endParaRPr dirty="0"/>
          </a:p>
        </p:txBody>
      </p:sp>
      <p:pic>
        <p:nvPicPr>
          <p:cNvPr id="5" name="Image 9">
            <a:extLst>
              <a:ext uri="{FF2B5EF4-FFF2-40B4-BE49-F238E27FC236}">
                <a16:creationId xmlns:a16="http://schemas.microsoft.com/office/drawing/2014/main" id="{B1845C7D-3055-BED6-88FC-08CBAEF08A5D}"/>
              </a:ext>
            </a:extLst>
          </p:cNvPr>
          <p:cNvPicPr/>
          <p:nvPr/>
        </p:nvPicPr>
        <p:blipFill>
          <a:blip r:embed="rId3"/>
          <a:srcRect t="32228" r="3156" b="18674"/>
          <a:stretch/>
        </p:blipFill>
        <p:spPr>
          <a:xfrm>
            <a:off x="501840" y="2171516"/>
            <a:ext cx="8512620" cy="3383463"/>
          </a:xfrm>
          <a:prstGeom prst="rect">
            <a:avLst/>
          </a:prstGeom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" name="Titre 2">
            <a:extLst>
              <a:ext uri="{FF2B5EF4-FFF2-40B4-BE49-F238E27FC236}">
                <a16:creationId xmlns:a16="http://schemas.microsoft.com/office/drawing/2014/main" id="{2AB345CD-DE97-4741-525F-C463E6BC758F}"/>
              </a:ext>
            </a:extLst>
          </p:cNvPr>
          <p:cNvSpPr txBox="1">
            <a:spLocks/>
          </p:cNvSpPr>
          <p:nvPr/>
        </p:nvSpPr>
        <p:spPr>
          <a:xfrm>
            <a:off x="925474" y="940780"/>
            <a:ext cx="8729066" cy="10077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enny Penny"/>
              <a:buNone/>
              <a:defRPr sz="3200" b="1" i="0" u="none" strike="noStrike" cap="none">
                <a:solidFill>
                  <a:schemeClr val="dk1"/>
                </a:solidFill>
                <a:latin typeface="Henny Penny"/>
                <a:ea typeface="Henny Penny"/>
                <a:cs typeface="Henny Penny"/>
                <a:sym typeface="Henny Penn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/>
              <a:t>Dictée de nombres/entourer nombre de… chiffre…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78907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>
          <a:extLst>
            <a:ext uri="{FF2B5EF4-FFF2-40B4-BE49-F238E27FC236}">
              <a16:creationId xmlns:a16="http://schemas.microsoft.com/office/drawing/2014/main" id="{616CDE3C-2DA0-35C2-8D17-206A92531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5893816-C08C-11CD-ABEE-1C4B326147B5}"/>
              </a:ext>
            </a:extLst>
          </p:cNvPr>
          <p:cNvSpPr/>
          <p:nvPr/>
        </p:nvSpPr>
        <p:spPr>
          <a:xfrm>
            <a:off x="220980" y="312420"/>
            <a:ext cx="9433560" cy="6301740"/>
          </a:xfrm>
          <a:prstGeom prst="roundRect">
            <a:avLst/>
          </a:prstGeom>
          <a:solidFill>
            <a:srgbClr val="FEF0CE"/>
          </a:solidFill>
          <a:ln>
            <a:solidFill>
              <a:srgbClr val="FEF0CE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97B26B68-61EA-92D3-CDC7-0BAA030E5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959" y="617148"/>
            <a:ext cx="9433559" cy="1007700"/>
          </a:xfrm>
        </p:spPr>
        <p:txBody>
          <a:bodyPr/>
          <a:lstStyle/>
          <a:p>
            <a:r>
              <a:rPr lang="fr-FR" dirty="0"/>
              <a:t>Représente ces fractions sous forme de schéma</a:t>
            </a:r>
            <a:br>
              <a:rPr lang="fr-FR" dirty="0"/>
            </a:br>
            <a:r>
              <a:rPr lang="fr-FR" dirty="0"/>
              <a:t>Ecris sous la forme d’un entier et d’une fraction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5693847-A58F-20D0-D6A6-D6A8CAFA0C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8292" y="1570617"/>
            <a:ext cx="856217" cy="481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2880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C7DFD23-9A8D-98A1-0BDD-60E96CE635E1}"/>
              </a:ext>
            </a:extLst>
          </p:cNvPr>
          <p:cNvSpPr/>
          <p:nvPr/>
        </p:nvSpPr>
        <p:spPr>
          <a:xfrm>
            <a:off x="220980" y="312420"/>
            <a:ext cx="9433560" cy="6301740"/>
          </a:xfrm>
          <a:prstGeom prst="roundRect">
            <a:avLst/>
          </a:prstGeom>
          <a:solidFill>
            <a:srgbClr val="FEF0CE"/>
          </a:solidFill>
          <a:ln>
            <a:solidFill>
              <a:srgbClr val="FEF0CE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31DCC730-8920-C36D-9D34-742BC3FD9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74" y="536227"/>
            <a:ext cx="8729066" cy="1007700"/>
          </a:xfrm>
        </p:spPr>
        <p:txBody>
          <a:bodyPr/>
          <a:lstStyle/>
          <a:p>
            <a:pPr algn="ctr"/>
            <a:r>
              <a:rPr lang="fr-FR" dirty="0"/>
              <a:t>Opérations</a:t>
            </a:r>
          </a:p>
        </p:txBody>
      </p:sp>
      <p:sp>
        <p:nvSpPr>
          <p:cNvPr id="4" name="Google Shape;411;p15">
            <a:extLst>
              <a:ext uri="{FF2B5EF4-FFF2-40B4-BE49-F238E27FC236}">
                <a16:creationId xmlns:a16="http://schemas.microsoft.com/office/drawing/2014/main" id="{B63FFD72-82F7-144F-E2B1-ADE7B74305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11174" y="2080590"/>
            <a:ext cx="8149950" cy="2765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fr-FR" sz="320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4786 – 2897     /   8432 – 6785   / 867 x 4 / 658 x 56 / 3452 x 87 / 256 x 783 /</a:t>
            </a:r>
          </a:p>
          <a:p>
            <a:pPr marL="76200" indent="0">
              <a:lnSpc>
                <a:spcPct val="105000"/>
              </a:lnSpc>
              <a:spcAft>
                <a:spcPts val="800"/>
              </a:spcAft>
              <a:buNone/>
            </a:pPr>
            <a:r>
              <a:rPr lang="fr-FR" sz="320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fr-FR" sz="320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CM2 : 678 : 2  </a:t>
            </a:r>
          </a:p>
          <a:p>
            <a:pPr marL="76200" indent="0">
              <a:lnSpc>
                <a:spcPct val="105000"/>
              </a:lnSpc>
              <a:spcAft>
                <a:spcPts val="800"/>
              </a:spcAft>
              <a:buNone/>
            </a:pPr>
            <a:r>
              <a:rPr lang="fr-FR" sz="180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723336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23"/>
          <p:cNvSpPr txBox="1">
            <a:spLocks noGrp="1"/>
          </p:cNvSpPr>
          <p:nvPr>
            <p:ph type="title"/>
          </p:nvPr>
        </p:nvSpPr>
        <p:spPr>
          <a:xfrm>
            <a:off x="2363950" y="2008425"/>
            <a:ext cx="7837800" cy="3217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0" dirty="0"/>
              <a:t>Jour 3</a:t>
            </a:r>
            <a:endParaRPr sz="10000" dirty="0"/>
          </a:p>
        </p:txBody>
      </p:sp>
    </p:spTree>
    <p:extLst>
      <p:ext uri="{BB962C8B-B14F-4D97-AF65-F5344CB8AC3E}">
        <p14:creationId xmlns:p14="http://schemas.microsoft.com/office/powerpoint/2010/main" val="556927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25"/>
          <p:cNvSpPr txBox="1">
            <a:spLocks noGrp="1"/>
          </p:cNvSpPr>
          <p:nvPr>
            <p:ph type="title"/>
          </p:nvPr>
        </p:nvSpPr>
        <p:spPr>
          <a:xfrm>
            <a:off x="3877854" y="2726063"/>
            <a:ext cx="7942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200" dirty="0" err="1"/>
              <a:t>Orthographe</a:t>
            </a:r>
            <a:endParaRPr sz="7200" dirty="0"/>
          </a:p>
        </p:txBody>
      </p:sp>
    </p:spTree>
    <p:extLst>
      <p:ext uri="{BB962C8B-B14F-4D97-AF65-F5344CB8AC3E}">
        <p14:creationId xmlns:p14="http://schemas.microsoft.com/office/powerpoint/2010/main" val="14635892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19"/>
          <p:cNvSpPr txBox="1">
            <a:spLocks noGrp="1"/>
          </p:cNvSpPr>
          <p:nvPr>
            <p:ph type="title"/>
          </p:nvPr>
        </p:nvSpPr>
        <p:spPr>
          <a:xfrm>
            <a:off x="5886302" y="2274374"/>
            <a:ext cx="3142800" cy="4127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200000"/>
              </a:lnSpc>
            </a:pPr>
            <a:r>
              <a:rPr lang="en-GB" dirty="0" err="1"/>
              <a:t>Défi</a:t>
            </a:r>
            <a:r>
              <a:rPr lang="en-GB" dirty="0"/>
              <a:t> :</a:t>
            </a:r>
            <a:br>
              <a:rPr lang="en-GB" dirty="0"/>
            </a:br>
            <a:r>
              <a:rPr lang="fr-FR" sz="2000" b="0" dirty="0"/>
              <a:t>Copie les mots des listes affichées dans la classe en te levant le moins de fois possible !</a:t>
            </a:r>
            <a:br>
              <a:rPr lang="fr-FR" sz="4000" dirty="0"/>
            </a:br>
            <a:br>
              <a:rPr lang="en-GB" dirty="0"/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411665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861D8691-83B0-D6A4-22E1-655F0B0AF0D3}"/>
              </a:ext>
            </a:extLst>
          </p:cNvPr>
          <p:cNvSpPr/>
          <p:nvPr/>
        </p:nvSpPr>
        <p:spPr>
          <a:xfrm>
            <a:off x="872328" y="4523590"/>
            <a:ext cx="1984786" cy="165667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44 mots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9CF80A-97A9-DB25-9FBE-69A717C2A1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8946" y="287823"/>
            <a:ext cx="8554683" cy="352452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95D5AC6-2CA5-DE80-5715-42FD5795FC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9134" y="2998165"/>
            <a:ext cx="3846643" cy="349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257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5"/>
          <p:cNvSpPr txBox="1">
            <a:spLocks noGrp="1"/>
          </p:cNvSpPr>
          <p:nvPr>
            <p:ph type="title"/>
          </p:nvPr>
        </p:nvSpPr>
        <p:spPr>
          <a:xfrm>
            <a:off x="1336954" y="1086225"/>
            <a:ext cx="65988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Trouve les 5 fautes !</a:t>
            </a:r>
            <a:endParaRPr dirty="0"/>
          </a:p>
        </p:txBody>
      </p:sp>
      <p:sp>
        <p:nvSpPr>
          <p:cNvPr id="411" name="Google Shape;411;p15"/>
          <p:cNvSpPr txBox="1">
            <a:spLocks noGrp="1"/>
          </p:cNvSpPr>
          <p:nvPr>
            <p:ph type="body" idx="1"/>
          </p:nvPr>
        </p:nvSpPr>
        <p:spPr>
          <a:xfrm>
            <a:off x="1336950" y="2274425"/>
            <a:ext cx="6598800" cy="2765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fr-FR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Avant l’invention de l’imprimerie, les livre médiévaux étaient copié a la main sur des peaux d’animaux par des moines. Ce travail demandaient des mois, parfois des </a:t>
            </a:r>
            <a:r>
              <a:rPr lang="fr-FR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anées</a:t>
            </a:r>
            <a:endParaRPr lang="fr-FR" sz="2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605220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25"/>
          <p:cNvSpPr txBox="1">
            <a:spLocks noGrp="1"/>
          </p:cNvSpPr>
          <p:nvPr>
            <p:ph type="title"/>
          </p:nvPr>
        </p:nvSpPr>
        <p:spPr>
          <a:xfrm>
            <a:off x="3877854" y="2726063"/>
            <a:ext cx="7942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200" dirty="0" err="1"/>
              <a:t>Grammaire</a:t>
            </a:r>
            <a:endParaRPr sz="7200" dirty="0"/>
          </a:p>
        </p:txBody>
      </p:sp>
    </p:spTree>
    <p:extLst>
      <p:ext uri="{BB962C8B-B14F-4D97-AF65-F5344CB8AC3E}">
        <p14:creationId xmlns:p14="http://schemas.microsoft.com/office/powerpoint/2010/main" val="646073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>
          <a:extLst>
            <a:ext uri="{FF2B5EF4-FFF2-40B4-BE49-F238E27FC236}">
              <a16:creationId xmlns:a16="http://schemas.microsoft.com/office/drawing/2014/main" id="{F3DB9127-19A1-77FA-81CC-6D26C15EE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5A482FC-BCD3-51CD-95A1-4B89E49B53CE}"/>
              </a:ext>
            </a:extLst>
          </p:cNvPr>
          <p:cNvSpPr/>
          <p:nvPr/>
        </p:nvSpPr>
        <p:spPr>
          <a:xfrm>
            <a:off x="220980" y="312420"/>
            <a:ext cx="9433560" cy="6301740"/>
          </a:xfrm>
          <a:prstGeom prst="roundRect">
            <a:avLst/>
          </a:prstGeom>
          <a:solidFill>
            <a:srgbClr val="FEF0CE"/>
          </a:solidFill>
          <a:ln>
            <a:solidFill>
              <a:srgbClr val="FEF0CE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0E7C8B9E-08A2-1EED-C14E-52019D9CE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27" y="243840"/>
            <a:ext cx="9711150" cy="1007700"/>
          </a:xfrm>
        </p:spPr>
        <p:txBody>
          <a:bodyPr/>
          <a:lstStyle/>
          <a:p>
            <a:r>
              <a:rPr lang="fr-FR" sz="2800" dirty="0"/>
              <a:t>Conjugue au passé composé les phrases suivantes :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9D83D4C2-7E52-0D0A-BCB4-6BDF89E6DC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0755" y="1438344"/>
            <a:ext cx="6112571" cy="4049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Nous (arriver) à l'heure pour la réunion.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Elle (apprendre) à jouer du piano.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Il (manger) équilibré pour être en bonne santé.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J’ (fermer) la fenêtre en partant.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Tu (finir) tes devoirs avant de sortir.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Ils (regarder) des films le soir.</a:t>
            </a:r>
          </a:p>
        </p:txBody>
      </p:sp>
    </p:spTree>
    <p:extLst>
      <p:ext uri="{BB962C8B-B14F-4D97-AF65-F5344CB8AC3E}">
        <p14:creationId xmlns:p14="http://schemas.microsoft.com/office/powerpoint/2010/main" val="29848944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>
          <a:extLst>
            <a:ext uri="{FF2B5EF4-FFF2-40B4-BE49-F238E27FC236}">
              <a16:creationId xmlns:a16="http://schemas.microsoft.com/office/drawing/2014/main" id="{96461C07-EE43-D9D5-0997-7F35DB0F0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465;p24">
            <a:extLst>
              <a:ext uri="{FF2B5EF4-FFF2-40B4-BE49-F238E27FC236}">
                <a16:creationId xmlns:a16="http://schemas.microsoft.com/office/drawing/2014/main" id="{C26B1511-56F7-757B-D716-3B24A67924F3}"/>
              </a:ext>
            </a:extLst>
          </p:cNvPr>
          <p:cNvGrpSpPr/>
          <p:nvPr/>
        </p:nvGrpSpPr>
        <p:grpSpPr>
          <a:xfrm>
            <a:off x="0" y="-359830"/>
            <a:ext cx="12600961" cy="7713130"/>
            <a:chOff x="4933090" y="1375489"/>
            <a:chExt cx="3375503" cy="3991947"/>
          </a:xfrm>
        </p:grpSpPr>
        <p:sp>
          <p:nvSpPr>
            <p:cNvPr id="5" name="Google Shape;466;p24">
              <a:extLst>
                <a:ext uri="{FF2B5EF4-FFF2-40B4-BE49-F238E27FC236}">
                  <a16:creationId xmlns:a16="http://schemas.microsoft.com/office/drawing/2014/main" id="{B9C6F29D-EDE5-8D53-E075-2D30A14253CE}"/>
                </a:ext>
              </a:extLst>
            </p:cNvPr>
            <p:cNvSpPr/>
            <p:nvPr/>
          </p:nvSpPr>
          <p:spPr>
            <a:xfrm rot="5400000">
              <a:off x="4624868" y="1683711"/>
              <a:ext cx="3991947" cy="3375503"/>
            </a:xfrm>
            <a:custGeom>
              <a:avLst/>
              <a:gdLst/>
              <a:ahLst/>
              <a:cxnLst/>
              <a:rect l="l" t="t" r="r" b="b"/>
              <a:pathLst>
                <a:path w="3991947" h="3375503" extrusionOk="0">
                  <a:moveTo>
                    <a:pt x="463426" y="1341256"/>
                  </a:moveTo>
                  <a:lnTo>
                    <a:pt x="467498" y="1340555"/>
                  </a:lnTo>
                  <a:cubicBezTo>
                    <a:pt x="505612" y="1336231"/>
                    <a:pt x="545076" y="1333960"/>
                    <a:pt x="585496" y="1333960"/>
                  </a:cubicBezTo>
                  <a:cubicBezTo>
                    <a:pt x="908857" y="1333960"/>
                    <a:pt x="1170992" y="1479300"/>
                    <a:pt x="1170992" y="1658587"/>
                  </a:cubicBezTo>
                  <a:cubicBezTo>
                    <a:pt x="1170992" y="1837874"/>
                    <a:pt x="908857" y="1983214"/>
                    <a:pt x="585496" y="1983214"/>
                  </a:cubicBezTo>
                  <a:lnTo>
                    <a:pt x="467891" y="1976640"/>
                  </a:lnTo>
                  <a:lnTo>
                    <a:pt x="473299" y="1990638"/>
                  </a:lnTo>
                  <a:cubicBezTo>
                    <a:pt x="507069" y="2096592"/>
                    <a:pt x="527956" y="2242966"/>
                    <a:pt x="527956" y="2404647"/>
                  </a:cubicBezTo>
                  <a:cubicBezTo>
                    <a:pt x="527956" y="2485487"/>
                    <a:pt x="522734" y="2562501"/>
                    <a:pt x="513291" y="2632549"/>
                  </a:cubicBezTo>
                  <a:lnTo>
                    <a:pt x="509558" y="2654131"/>
                  </a:lnTo>
                  <a:lnTo>
                    <a:pt x="547353" y="2664924"/>
                  </a:lnTo>
                  <a:cubicBezTo>
                    <a:pt x="603015" y="2691863"/>
                    <a:pt x="634527" y="2755264"/>
                    <a:pt x="640477" y="2835992"/>
                  </a:cubicBezTo>
                  <a:lnTo>
                    <a:pt x="639725" y="2845495"/>
                  </a:lnTo>
                  <a:lnTo>
                    <a:pt x="738745" y="2804050"/>
                  </a:lnTo>
                  <a:cubicBezTo>
                    <a:pt x="798628" y="2785988"/>
                    <a:pt x="865149" y="2772283"/>
                    <a:pt x="935703" y="2764437"/>
                  </a:cubicBezTo>
                  <a:cubicBezTo>
                    <a:pt x="1112088" y="2744817"/>
                    <a:pt x="1271929" y="2766444"/>
                    <a:pt x="1370344" y="2815431"/>
                  </a:cubicBezTo>
                  <a:lnTo>
                    <a:pt x="1419911" y="2846884"/>
                  </a:lnTo>
                  <a:lnTo>
                    <a:pt x="1430405" y="2757001"/>
                  </a:lnTo>
                  <a:cubicBezTo>
                    <a:pt x="1464400" y="2618021"/>
                    <a:pt x="1543985" y="2520503"/>
                    <a:pt x="1636741" y="2520503"/>
                  </a:cubicBezTo>
                  <a:cubicBezTo>
                    <a:pt x="1729499" y="2520503"/>
                    <a:pt x="1809084" y="2618021"/>
                    <a:pt x="1843079" y="2757001"/>
                  </a:cubicBezTo>
                  <a:lnTo>
                    <a:pt x="1851603" y="2830001"/>
                  </a:lnTo>
                  <a:lnTo>
                    <a:pt x="1857259" y="2825106"/>
                  </a:lnTo>
                  <a:cubicBezTo>
                    <a:pt x="1997269" y="2734779"/>
                    <a:pt x="2334201" y="2654763"/>
                    <a:pt x="2731469" y="2627075"/>
                  </a:cubicBezTo>
                  <a:cubicBezTo>
                    <a:pt x="2930102" y="2613232"/>
                    <a:pt x="3115612" y="2614435"/>
                    <a:pt x="3270363" y="2627853"/>
                  </a:cubicBezTo>
                  <a:lnTo>
                    <a:pt x="3398641" y="2643357"/>
                  </a:lnTo>
                  <a:lnTo>
                    <a:pt x="3400654" y="2589452"/>
                  </a:lnTo>
                  <a:cubicBezTo>
                    <a:pt x="3407994" y="2534984"/>
                    <a:pt x="3430936" y="2491116"/>
                    <a:pt x="3469880" y="2465932"/>
                  </a:cubicBezTo>
                  <a:lnTo>
                    <a:pt x="3477294" y="2462785"/>
                  </a:lnTo>
                  <a:lnTo>
                    <a:pt x="3474877" y="2387542"/>
                  </a:lnTo>
                  <a:cubicBezTo>
                    <a:pt x="3474877" y="2306702"/>
                    <a:pt x="3480099" y="2229688"/>
                    <a:pt x="3489542" y="2159641"/>
                  </a:cubicBezTo>
                  <a:lnTo>
                    <a:pt x="3528521" y="1978251"/>
                  </a:lnTo>
                  <a:lnTo>
                    <a:pt x="3524449" y="1978952"/>
                  </a:lnTo>
                  <a:cubicBezTo>
                    <a:pt x="3486335" y="1983276"/>
                    <a:pt x="3446871" y="1985547"/>
                    <a:pt x="3406451" y="1985547"/>
                  </a:cubicBezTo>
                  <a:cubicBezTo>
                    <a:pt x="3083090" y="1985547"/>
                    <a:pt x="2820955" y="1840207"/>
                    <a:pt x="2820955" y="1660920"/>
                  </a:cubicBezTo>
                  <a:cubicBezTo>
                    <a:pt x="2820955" y="1481633"/>
                    <a:pt x="3083090" y="1336293"/>
                    <a:pt x="3406451" y="1336293"/>
                  </a:cubicBezTo>
                  <a:lnTo>
                    <a:pt x="3524056" y="1342867"/>
                  </a:lnTo>
                  <a:lnTo>
                    <a:pt x="3518648" y="1328869"/>
                  </a:lnTo>
                  <a:cubicBezTo>
                    <a:pt x="3493320" y="1249404"/>
                    <a:pt x="3475239" y="1147202"/>
                    <a:pt x="3467782" y="1032859"/>
                  </a:cubicBezTo>
                  <a:lnTo>
                    <a:pt x="3464081" y="917672"/>
                  </a:lnTo>
                  <a:lnTo>
                    <a:pt x="3444998" y="909571"/>
                  </a:lnTo>
                  <a:cubicBezTo>
                    <a:pt x="3406054" y="884388"/>
                    <a:pt x="3383112" y="840520"/>
                    <a:pt x="3375772" y="786052"/>
                  </a:cubicBezTo>
                  <a:lnTo>
                    <a:pt x="3373759" y="732146"/>
                  </a:lnTo>
                  <a:lnTo>
                    <a:pt x="3245481" y="747650"/>
                  </a:lnTo>
                  <a:cubicBezTo>
                    <a:pt x="3090730" y="761068"/>
                    <a:pt x="2905220" y="762272"/>
                    <a:pt x="2706587" y="748428"/>
                  </a:cubicBezTo>
                  <a:cubicBezTo>
                    <a:pt x="2309319" y="720741"/>
                    <a:pt x="1972387" y="640725"/>
                    <a:pt x="1832377" y="550397"/>
                  </a:cubicBezTo>
                  <a:lnTo>
                    <a:pt x="1826721" y="545503"/>
                  </a:lnTo>
                  <a:lnTo>
                    <a:pt x="1818197" y="618503"/>
                  </a:lnTo>
                  <a:cubicBezTo>
                    <a:pt x="1784202" y="757482"/>
                    <a:pt x="1704617" y="855000"/>
                    <a:pt x="1611859" y="855000"/>
                  </a:cubicBezTo>
                  <a:cubicBezTo>
                    <a:pt x="1519103" y="855000"/>
                    <a:pt x="1439518" y="757482"/>
                    <a:pt x="1405523" y="618503"/>
                  </a:cubicBezTo>
                  <a:lnTo>
                    <a:pt x="1395029" y="528620"/>
                  </a:lnTo>
                  <a:lnTo>
                    <a:pt x="1345462" y="560073"/>
                  </a:lnTo>
                  <a:cubicBezTo>
                    <a:pt x="1247047" y="609060"/>
                    <a:pt x="1087206" y="630687"/>
                    <a:pt x="910821" y="611067"/>
                  </a:cubicBezTo>
                  <a:cubicBezTo>
                    <a:pt x="840267" y="603220"/>
                    <a:pt x="773746" y="589515"/>
                    <a:pt x="713864" y="571453"/>
                  </a:cubicBezTo>
                  <a:lnTo>
                    <a:pt x="614842" y="530008"/>
                  </a:lnTo>
                  <a:lnTo>
                    <a:pt x="615595" y="539512"/>
                  </a:lnTo>
                  <a:cubicBezTo>
                    <a:pt x="609645" y="620240"/>
                    <a:pt x="578133" y="683641"/>
                    <a:pt x="522471" y="710580"/>
                  </a:cubicBezTo>
                  <a:lnTo>
                    <a:pt x="503583" y="715973"/>
                  </a:lnTo>
                  <a:lnTo>
                    <a:pt x="513279" y="813967"/>
                  </a:lnTo>
                  <a:cubicBezTo>
                    <a:pt x="515765" y="852082"/>
                    <a:pt x="517070" y="891545"/>
                    <a:pt x="517070" y="931965"/>
                  </a:cubicBezTo>
                  <a:cubicBezTo>
                    <a:pt x="517070" y="1012805"/>
                    <a:pt x="511848" y="1089819"/>
                    <a:pt x="502405" y="1159866"/>
                  </a:cubicBezTo>
                  <a:close/>
                  <a:moveTo>
                    <a:pt x="0" y="1658587"/>
                  </a:moveTo>
                  <a:cubicBezTo>
                    <a:pt x="0" y="1568943"/>
                    <a:pt x="65534" y="1487786"/>
                    <a:pt x="171488" y="1429041"/>
                  </a:cubicBezTo>
                  <a:lnTo>
                    <a:pt x="221716" y="1406063"/>
                  </a:lnTo>
                  <a:lnTo>
                    <a:pt x="198503" y="1345973"/>
                  </a:lnTo>
                  <a:cubicBezTo>
                    <a:pt x="164733" y="1240019"/>
                    <a:pt x="143846" y="1093645"/>
                    <a:pt x="143846" y="931965"/>
                  </a:cubicBezTo>
                  <a:cubicBezTo>
                    <a:pt x="143846" y="810705"/>
                    <a:pt x="155595" y="698054"/>
                    <a:pt x="175716" y="604609"/>
                  </a:cubicBezTo>
                  <a:lnTo>
                    <a:pt x="194415" y="533504"/>
                  </a:lnTo>
                  <a:lnTo>
                    <a:pt x="190306" y="527850"/>
                  </a:lnTo>
                  <a:cubicBezTo>
                    <a:pt x="176640" y="506460"/>
                    <a:pt x="163860" y="483650"/>
                    <a:pt x="152215" y="459588"/>
                  </a:cubicBezTo>
                  <a:cubicBezTo>
                    <a:pt x="105633" y="363339"/>
                    <a:pt x="86023" y="265283"/>
                    <a:pt x="91973" y="184555"/>
                  </a:cubicBezTo>
                  <a:cubicBezTo>
                    <a:pt x="97922" y="103826"/>
                    <a:pt x="129434" y="40425"/>
                    <a:pt x="185096" y="13486"/>
                  </a:cubicBezTo>
                  <a:cubicBezTo>
                    <a:pt x="282505" y="-33657"/>
                    <a:pt x="421597" y="46487"/>
                    <a:pt x="517261" y="196217"/>
                  </a:cubicBezTo>
                  <a:lnTo>
                    <a:pt x="528259" y="215926"/>
                  </a:lnTo>
                  <a:lnTo>
                    <a:pt x="591752" y="190938"/>
                  </a:lnTo>
                  <a:cubicBezTo>
                    <a:pt x="688705" y="160948"/>
                    <a:pt x="819225" y="150247"/>
                    <a:pt x="960332" y="165941"/>
                  </a:cubicBezTo>
                  <a:cubicBezTo>
                    <a:pt x="1136717" y="185561"/>
                    <a:pt x="1287899" y="241782"/>
                    <a:pt x="1373144" y="311198"/>
                  </a:cubicBezTo>
                  <a:lnTo>
                    <a:pt x="1402740" y="340890"/>
                  </a:lnTo>
                  <a:lnTo>
                    <a:pt x="1405523" y="317055"/>
                  </a:lnTo>
                  <a:cubicBezTo>
                    <a:pt x="1439518" y="178075"/>
                    <a:pt x="1519103" y="80558"/>
                    <a:pt x="1611860" y="80558"/>
                  </a:cubicBezTo>
                  <a:cubicBezTo>
                    <a:pt x="1704617" y="80557"/>
                    <a:pt x="1784203" y="178076"/>
                    <a:pt x="1818197" y="317055"/>
                  </a:cubicBezTo>
                  <a:lnTo>
                    <a:pt x="1826496" y="388132"/>
                  </a:lnTo>
                  <a:lnTo>
                    <a:pt x="1844498" y="376488"/>
                  </a:lnTo>
                  <a:cubicBezTo>
                    <a:pt x="1995684" y="306456"/>
                    <a:pt x="2340458" y="273954"/>
                    <a:pt x="2737726" y="301641"/>
                  </a:cubicBezTo>
                  <a:cubicBezTo>
                    <a:pt x="3002571" y="320101"/>
                    <a:pt x="3240601" y="361816"/>
                    <a:pt x="3411344" y="414339"/>
                  </a:cubicBezTo>
                  <a:lnTo>
                    <a:pt x="3483700" y="440320"/>
                  </a:lnTo>
                  <a:lnTo>
                    <a:pt x="3513417" y="399753"/>
                  </a:lnTo>
                  <a:cubicBezTo>
                    <a:pt x="3626767" y="262921"/>
                    <a:pt x="3774659" y="200491"/>
                    <a:pt x="3865531" y="259254"/>
                  </a:cubicBezTo>
                  <a:cubicBezTo>
                    <a:pt x="3969385" y="326411"/>
                    <a:pt x="3959436" y="526433"/>
                    <a:pt x="3843309" y="706013"/>
                  </a:cubicBezTo>
                  <a:lnTo>
                    <a:pt x="3826681" y="728711"/>
                  </a:lnTo>
                  <a:lnTo>
                    <a:pt x="3833423" y="796862"/>
                  </a:lnTo>
                  <a:cubicBezTo>
                    <a:pt x="3835909" y="834977"/>
                    <a:pt x="3837215" y="874440"/>
                    <a:pt x="3837215" y="914860"/>
                  </a:cubicBezTo>
                  <a:cubicBezTo>
                    <a:pt x="3837215" y="1116961"/>
                    <a:pt x="3804579" y="1295145"/>
                    <a:pt x="3754939" y="1400363"/>
                  </a:cubicBezTo>
                  <a:lnTo>
                    <a:pt x="3754459" y="1401181"/>
                  </a:lnTo>
                  <a:lnTo>
                    <a:pt x="3820459" y="1431374"/>
                  </a:lnTo>
                  <a:cubicBezTo>
                    <a:pt x="3926413" y="1490120"/>
                    <a:pt x="3991947" y="1571277"/>
                    <a:pt x="3991947" y="1660920"/>
                  </a:cubicBezTo>
                  <a:cubicBezTo>
                    <a:pt x="3991947" y="1750564"/>
                    <a:pt x="3926413" y="1831721"/>
                    <a:pt x="3820459" y="1890466"/>
                  </a:cubicBezTo>
                  <a:lnTo>
                    <a:pt x="3770231" y="1913444"/>
                  </a:lnTo>
                  <a:lnTo>
                    <a:pt x="3793444" y="1973534"/>
                  </a:lnTo>
                  <a:cubicBezTo>
                    <a:pt x="3827214" y="2079488"/>
                    <a:pt x="3848101" y="2225862"/>
                    <a:pt x="3848101" y="2387542"/>
                  </a:cubicBezTo>
                  <a:cubicBezTo>
                    <a:pt x="3848101" y="2468382"/>
                    <a:pt x="3842879" y="2545396"/>
                    <a:pt x="3833436" y="2615444"/>
                  </a:cubicBezTo>
                  <a:lnTo>
                    <a:pt x="3832512" y="2620787"/>
                  </a:lnTo>
                  <a:lnTo>
                    <a:pt x="3868191" y="2669491"/>
                  </a:lnTo>
                  <a:cubicBezTo>
                    <a:pt x="3984317" y="2849071"/>
                    <a:pt x="3994267" y="3049092"/>
                    <a:pt x="3890413" y="3116249"/>
                  </a:cubicBezTo>
                  <a:cubicBezTo>
                    <a:pt x="3799540" y="3175012"/>
                    <a:pt x="3651648" y="3112582"/>
                    <a:pt x="3538299" y="2975750"/>
                  </a:cubicBezTo>
                  <a:lnTo>
                    <a:pt x="3508581" y="2935183"/>
                  </a:lnTo>
                  <a:lnTo>
                    <a:pt x="3436225" y="2961164"/>
                  </a:lnTo>
                  <a:cubicBezTo>
                    <a:pt x="3265483" y="3013688"/>
                    <a:pt x="3027453" y="3055402"/>
                    <a:pt x="2762608" y="3073862"/>
                  </a:cubicBezTo>
                  <a:cubicBezTo>
                    <a:pt x="2365340" y="3101549"/>
                    <a:pt x="2020566" y="3069047"/>
                    <a:pt x="1869380" y="2999015"/>
                  </a:cubicBezTo>
                  <a:lnTo>
                    <a:pt x="1851378" y="2987372"/>
                  </a:lnTo>
                  <a:lnTo>
                    <a:pt x="1843079" y="3058448"/>
                  </a:lnTo>
                  <a:cubicBezTo>
                    <a:pt x="1809085" y="3197427"/>
                    <a:pt x="1729499" y="3294946"/>
                    <a:pt x="1636742" y="3294945"/>
                  </a:cubicBezTo>
                  <a:cubicBezTo>
                    <a:pt x="1543985" y="3294945"/>
                    <a:pt x="1464400" y="3197428"/>
                    <a:pt x="1430405" y="3058448"/>
                  </a:cubicBezTo>
                  <a:lnTo>
                    <a:pt x="1427622" y="3034613"/>
                  </a:lnTo>
                  <a:lnTo>
                    <a:pt x="1398026" y="3064305"/>
                  </a:lnTo>
                  <a:cubicBezTo>
                    <a:pt x="1312781" y="3133721"/>
                    <a:pt x="1161599" y="3189942"/>
                    <a:pt x="985214" y="3209562"/>
                  </a:cubicBezTo>
                  <a:cubicBezTo>
                    <a:pt x="844107" y="3225256"/>
                    <a:pt x="713586" y="3214555"/>
                    <a:pt x="616634" y="3184565"/>
                  </a:cubicBezTo>
                  <a:lnTo>
                    <a:pt x="553141" y="3159577"/>
                  </a:lnTo>
                  <a:lnTo>
                    <a:pt x="542143" y="3179286"/>
                  </a:lnTo>
                  <a:cubicBezTo>
                    <a:pt x="446479" y="3329016"/>
                    <a:pt x="307386" y="3409160"/>
                    <a:pt x="209978" y="3362017"/>
                  </a:cubicBezTo>
                  <a:cubicBezTo>
                    <a:pt x="154316" y="3335078"/>
                    <a:pt x="122804" y="3271677"/>
                    <a:pt x="116855" y="3190948"/>
                  </a:cubicBezTo>
                  <a:cubicBezTo>
                    <a:pt x="110905" y="3110220"/>
                    <a:pt x="130515" y="3012164"/>
                    <a:pt x="177096" y="2915916"/>
                  </a:cubicBezTo>
                  <a:cubicBezTo>
                    <a:pt x="188742" y="2891854"/>
                    <a:pt x="201522" y="2869044"/>
                    <a:pt x="215188" y="2847654"/>
                  </a:cubicBezTo>
                  <a:lnTo>
                    <a:pt x="218716" y="2842799"/>
                  </a:lnTo>
                  <a:lnTo>
                    <a:pt x="209389" y="2818656"/>
                  </a:lnTo>
                  <a:cubicBezTo>
                    <a:pt x="175619" y="2712702"/>
                    <a:pt x="154732" y="2566328"/>
                    <a:pt x="154732" y="2404647"/>
                  </a:cubicBezTo>
                  <a:cubicBezTo>
                    <a:pt x="154732" y="2202546"/>
                    <a:pt x="187368" y="2024362"/>
                    <a:pt x="237008" y="1919144"/>
                  </a:cubicBezTo>
                  <a:lnTo>
                    <a:pt x="237488" y="1918326"/>
                  </a:lnTo>
                  <a:lnTo>
                    <a:pt x="171488" y="1888133"/>
                  </a:lnTo>
                  <a:cubicBezTo>
                    <a:pt x="65534" y="1829387"/>
                    <a:pt x="0" y="1748230"/>
                    <a:pt x="0" y="1658587"/>
                  </a:cubicBezTo>
                  <a:close/>
                </a:path>
              </a:pathLst>
            </a:custGeom>
            <a:solidFill>
              <a:srgbClr val="312723"/>
            </a:solidFill>
            <a:ln w="25400" cap="flat" cmpd="sng">
              <a:solidFill>
                <a:srgbClr val="29211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467;p24">
              <a:extLst>
                <a:ext uri="{FF2B5EF4-FFF2-40B4-BE49-F238E27FC236}">
                  <a16:creationId xmlns:a16="http://schemas.microsoft.com/office/drawing/2014/main" id="{CC9BFDC0-3D76-9ED8-DF83-DFFCEA187E7E}"/>
                </a:ext>
              </a:extLst>
            </p:cNvPr>
            <p:cNvSpPr/>
            <p:nvPr/>
          </p:nvSpPr>
          <p:spPr>
            <a:xfrm>
              <a:off x="5379097" y="1789972"/>
              <a:ext cx="2459291" cy="3217777"/>
            </a:xfrm>
            <a:custGeom>
              <a:avLst/>
              <a:gdLst/>
              <a:ahLst/>
              <a:cxnLst/>
              <a:rect l="l" t="t" r="r" b="b"/>
              <a:pathLst>
                <a:path w="2162014" h="2798067" fill="none" extrusionOk="0">
                  <a:moveTo>
                    <a:pt x="0" y="19243"/>
                  </a:moveTo>
                  <a:cubicBezTo>
                    <a:pt x="149923" y="7044"/>
                    <a:pt x="404189" y="20538"/>
                    <a:pt x="540504" y="14432"/>
                  </a:cubicBezTo>
                  <a:cubicBezTo>
                    <a:pt x="676819" y="8326"/>
                    <a:pt x="900700" y="3049"/>
                    <a:pt x="1102627" y="9429"/>
                  </a:cubicBezTo>
                  <a:cubicBezTo>
                    <a:pt x="1304554" y="15809"/>
                    <a:pt x="1384452" y="18743"/>
                    <a:pt x="1578270" y="5196"/>
                  </a:cubicBezTo>
                  <a:cubicBezTo>
                    <a:pt x="1772088" y="-8351"/>
                    <a:pt x="1992469" y="-3938"/>
                    <a:pt x="2162014" y="0"/>
                  </a:cubicBezTo>
                  <a:cubicBezTo>
                    <a:pt x="2148400" y="132108"/>
                    <a:pt x="2121111" y="319670"/>
                    <a:pt x="2136654" y="587594"/>
                  </a:cubicBezTo>
                  <a:cubicBezTo>
                    <a:pt x="2152198" y="855518"/>
                    <a:pt x="2145128" y="846641"/>
                    <a:pt x="2114917" y="1091246"/>
                  </a:cubicBezTo>
                  <a:cubicBezTo>
                    <a:pt x="2084706" y="1335851"/>
                    <a:pt x="2073605" y="1431577"/>
                    <a:pt x="2090764" y="1650860"/>
                  </a:cubicBezTo>
                  <a:cubicBezTo>
                    <a:pt x="2107924" y="1870143"/>
                    <a:pt x="2056629" y="2019758"/>
                    <a:pt x="2070235" y="2126531"/>
                  </a:cubicBezTo>
                  <a:cubicBezTo>
                    <a:pt x="2083841" y="2233304"/>
                    <a:pt x="2075044" y="2589389"/>
                    <a:pt x="2041252" y="2798067"/>
                  </a:cubicBezTo>
                  <a:cubicBezTo>
                    <a:pt x="1743059" y="2773018"/>
                    <a:pt x="1688245" y="2805466"/>
                    <a:pt x="1404984" y="2796784"/>
                  </a:cubicBezTo>
                  <a:cubicBezTo>
                    <a:pt x="1121723" y="2788102"/>
                    <a:pt x="1080452" y="2799518"/>
                    <a:pt x="806891" y="2795578"/>
                  </a:cubicBezTo>
                  <a:cubicBezTo>
                    <a:pt x="533330" y="2791638"/>
                    <a:pt x="358498" y="2785709"/>
                    <a:pt x="132447" y="2794218"/>
                  </a:cubicBezTo>
                  <a:cubicBezTo>
                    <a:pt x="120280" y="2647391"/>
                    <a:pt x="134919" y="2420312"/>
                    <a:pt x="100660" y="2128224"/>
                  </a:cubicBezTo>
                  <a:cubicBezTo>
                    <a:pt x="66400" y="1836136"/>
                    <a:pt x="58163" y="1671685"/>
                    <a:pt x="67548" y="1434480"/>
                  </a:cubicBezTo>
                  <a:cubicBezTo>
                    <a:pt x="76934" y="1197275"/>
                    <a:pt x="48016" y="994918"/>
                    <a:pt x="33112" y="712987"/>
                  </a:cubicBezTo>
                  <a:cubicBezTo>
                    <a:pt x="18207" y="431056"/>
                    <a:pt x="40947" y="179811"/>
                    <a:pt x="0" y="19243"/>
                  </a:cubicBezTo>
                  <a:close/>
                </a:path>
                <a:path w="2162014" h="2798067" extrusionOk="0">
                  <a:moveTo>
                    <a:pt x="0" y="19243"/>
                  </a:moveTo>
                  <a:cubicBezTo>
                    <a:pt x="140999" y="38005"/>
                    <a:pt x="394287" y="10394"/>
                    <a:pt x="518883" y="14625"/>
                  </a:cubicBezTo>
                  <a:cubicBezTo>
                    <a:pt x="643479" y="18856"/>
                    <a:pt x="869131" y="-3266"/>
                    <a:pt x="994526" y="10391"/>
                  </a:cubicBezTo>
                  <a:cubicBezTo>
                    <a:pt x="1119921" y="24048"/>
                    <a:pt x="1355457" y="-17628"/>
                    <a:pt x="1578270" y="5196"/>
                  </a:cubicBezTo>
                  <a:cubicBezTo>
                    <a:pt x="1801083" y="28020"/>
                    <a:pt x="2003006" y="-20899"/>
                    <a:pt x="2162014" y="0"/>
                  </a:cubicBezTo>
                  <a:cubicBezTo>
                    <a:pt x="2176690" y="111961"/>
                    <a:pt x="2128067" y="322500"/>
                    <a:pt x="2139069" y="531633"/>
                  </a:cubicBezTo>
                  <a:cubicBezTo>
                    <a:pt x="2150071" y="740766"/>
                    <a:pt x="2146135" y="920651"/>
                    <a:pt x="2117332" y="1035285"/>
                  </a:cubicBezTo>
                  <a:cubicBezTo>
                    <a:pt x="2088529" y="1149919"/>
                    <a:pt x="2084427" y="1477176"/>
                    <a:pt x="2093180" y="1594898"/>
                  </a:cubicBezTo>
                  <a:cubicBezTo>
                    <a:pt x="2101933" y="1712620"/>
                    <a:pt x="2089763" y="2033009"/>
                    <a:pt x="2069027" y="2154512"/>
                  </a:cubicBezTo>
                  <a:cubicBezTo>
                    <a:pt x="2048292" y="2276015"/>
                    <a:pt x="2079174" y="2502089"/>
                    <a:pt x="2041252" y="2798067"/>
                  </a:cubicBezTo>
                  <a:cubicBezTo>
                    <a:pt x="1811805" y="2791594"/>
                    <a:pt x="1671452" y="2775574"/>
                    <a:pt x="1443160" y="2796861"/>
                  </a:cubicBezTo>
                  <a:cubicBezTo>
                    <a:pt x="1214868" y="2818148"/>
                    <a:pt x="1118888" y="2791100"/>
                    <a:pt x="806891" y="2795578"/>
                  </a:cubicBezTo>
                  <a:cubicBezTo>
                    <a:pt x="494894" y="2800056"/>
                    <a:pt x="339364" y="2786642"/>
                    <a:pt x="132447" y="2794218"/>
                  </a:cubicBezTo>
                  <a:cubicBezTo>
                    <a:pt x="148770" y="2519109"/>
                    <a:pt x="105843" y="2287985"/>
                    <a:pt x="96686" y="2044975"/>
                  </a:cubicBezTo>
                  <a:cubicBezTo>
                    <a:pt x="87530" y="1801965"/>
                    <a:pt x="46761" y="1554000"/>
                    <a:pt x="60926" y="1295731"/>
                  </a:cubicBezTo>
                  <a:cubicBezTo>
                    <a:pt x="75091" y="1037462"/>
                    <a:pt x="87359" y="652585"/>
                    <a:pt x="0" y="19243"/>
                  </a:cubicBezTo>
                  <a:close/>
                </a:path>
              </a:pathLst>
            </a:custGeom>
            <a:solidFill>
              <a:srgbClr val="FFF2CC"/>
            </a:solidFill>
            <a:ln w="25400" cap="flat" cmpd="sng">
              <a:solidFill>
                <a:srgbClr val="54040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Google Shape;410;p15">
            <a:extLst>
              <a:ext uri="{FF2B5EF4-FFF2-40B4-BE49-F238E27FC236}">
                <a16:creationId xmlns:a16="http://schemas.microsoft.com/office/drawing/2014/main" id="{F4E5203C-7B31-A503-AC9C-1A5B3397D4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69599" y="91027"/>
            <a:ext cx="65988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chemeClr val="tx1"/>
                </a:solidFill>
              </a:rPr>
              <a:t>Trouve les </a:t>
            </a:r>
            <a:r>
              <a:rPr lang="en-GB" sz="2000" dirty="0" err="1">
                <a:solidFill>
                  <a:schemeClr val="tx1"/>
                </a:solidFill>
              </a:rPr>
              <a:t>groupes</a:t>
            </a:r>
            <a:r>
              <a:rPr lang="en-GB" sz="2000" dirty="0">
                <a:solidFill>
                  <a:schemeClr val="tx1"/>
                </a:solidFill>
              </a:rPr>
              <a:t> dans la phrase, COD/COI/CC : </a:t>
            </a:r>
            <a:endParaRPr sz="2000" dirty="0">
              <a:solidFill>
                <a:schemeClr val="tx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86A3DE1-A5BE-8ABF-4BC1-601EDD7A8F6D}"/>
              </a:ext>
            </a:extLst>
          </p:cNvPr>
          <p:cNvSpPr txBox="1"/>
          <p:nvPr/>
        </p:nvSpPr>
        <p:spPr>
          <a:xfrm>
            <a:off x="5545567" y="3774247"/>
            <a:ext cx="7239897" cy="3926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382A4C27-B4D1-5120-7FF0-296DC18670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583" y="1534863"/>
            <a:ext cx="8473795" cy="3671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 week-end, il joue au football avec ses amis.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Elle habite à Toulouse depuis cinq ans.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Nous avons terminé le projet avec beaucoup de patience.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fr-FR" altLang="fr-FR" sz="2400" dirty="0">
                <a:solidFill>
                  <a:schemeClr val="tx1"/>
                </a:solidFill>
                <a:latin typeface="Arial" panose="020B0604020202020204" pitchFamily="34" charset="0"/>
              </a:rPr>
              <a:t> Mon petit frère fait, depuis quelque jours, un puzzle difficile</a:t>
            </a: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Parfois, </a:t>
            </a:r>
            <a:r>
              <a:rPr lang="fr-FR" altLang="fr-FR" sz="2400" dirty="0">
                <a:solidFill>
                  <a:schemeClr val="tx1"/>
                </a:solidFill>
                <a:latin typeface="Arial" panose="020B0604020202020204" pitchFamily="34" charset="0"/>
              </a:rPr>
              <a:t>i</a:t>
            </a: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 </a:t>
            </a:r>
            <a:r>
              <a:rPr lang="fr-FR" altLang="fr-FR" sz="2400" dirty="0">
                <a:solidFill>
                  <a:schemeClr val="tx1"/>
                </a:solidFill>
                <a:latin typeface="Arial" panose="020B0604020202020204" pitchFamily="34" charset="0"/>
              </a:rPr>
              <a:t>achète des fleurs jaunes</a:t>
            </a: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2522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25"/>
          <p:cNvSpPr txBox="1">
            <a:spLocks noGrp="1"/>
          </p:cNvSpPr>
          <p:nvPr>
            <p:ph type="title"/>
          </p:nvPr>
        </p:nvSpPr>
        <p:spPr>
          <a:xfrm>
            <a:off x="4083594" y="2847983"/>
            <a:ext cx="7942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200" dirty="0" err="1"/>
              <a:t>Numération</a:t>
            </a:r>
            <a:endParaRPr sz="7200" dirty="0"/>
          </a:p>
        </p:txBody>
      </p:sp>
    </p:spTree>
    <p:extLst>
      <p:ext uri="{BB962C8B-B14F-4D97-AF65-F5344CB8AC3E}">
        <p14:creationId xmlns:p14="http://schemas.microsoft.com/office/powerpoint/2010/main" val="5264629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>
          <a:extLst>
            <a:ext uri="{FF2B5EF4-FFF2-40B4-BE49-F238E27FC236}">
              <a16:creationId xmlns:a16="http://schemas.microsoft.com/office/drawing/2014/main" id="{1FCAD607-67B8-40B7-A65A-E60A51581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4C4C5B-792E-0207-74FD-7999F34598D6}"/>
              </a:ext>
            </a:extLst>
          </p:cNvPr>
          <p:cNvSpPr/>
          <p:nvPr/>
        </p:nvSpPr>
        <p:spPr>
          <a:xfrm>
            <a:off x="220980" y="312420"/>
            <a:ext cx="9433560" cy="6301740"/>
          </a:xfrm>
          <a:prstGeom prst="roundRect">
            <a:avLst/>
          </a:prstGeom>
          <a:solidFill>
            <a:srgbClr val="FEF0CE"/>
          </a:solidFill>
          <a:ln>
            <a:solidFill>
              <a:srgbClr val="FEF0CE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Google Shape;411;p15">
            <a:extLst>
              <a:ext uri="{FF2B5EF4-FFF2-40B4-BE49-F238E27FC236}">
                <a16:creationId xmlns:a16="http://schemas.microsoft.com/office/drawing/2014/main" id="{7C178E2C-81B4-E433-1CD1-64D082F6E0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336950" y="2274425"/>
            <a:ext cx="6598800" cy="2765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err="1"/>
              <a:t>Blala</a:t>
            </a:r>
            <a:r>
              <a:rPr lang="fr-FR" dirty="0"/>
              <a:t> ici</a:t>
            </a:r>
            <a:endParaRPr dirty="0"/>
          </a:p>
        </p:txBody>
      </p:sp>
      <p:pic>
        <p:nvPicPr>
          <p:cNvPr id="5" name="Image 9">
            <a:extLst>
              <a:ext uri="{FF2B5EF4-FFF2-40B4-BE49-F238E27FC236}">
                <a16:creationId xmlns:a16="http://schemas.microsoft.com/office/drawing/2014/main" id="{F0151B8F-8EFA-B6A1-7567-39CCA7996D63}"/>
              </a:ext>
            </a:extLst>
          </p:cNvPr>
          <p:cNvPicPr/>
          <p:nvPr/>
        </p:nvPicPr>
        <p:blipFill>
          <a:blip r:embed="rId3"/>
          <a:srcRect t="32228" r="3156" b="18674"/>
          <a:stretch/>
        </p:blipFill>
        <p:spPr>
          <a:xfrm>
            <a:off x="501840" y="2171516"/>
            <a:ext cx="8512620" cy="3383463"/>
          </a:xfrm>
          <a:prstGeom prst="rect">
            <a:avLst/>
          </a:prstGeom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" name="Titre 2">
            <a:extLst>
              <a:ext uri="{FF2B5EF4-FFF2-40B4-BE49-F238E27FC236}">
                <a16:creationId xmlns:a16="http://schemas.microsoft.com/office/drawing/2014/main" id="{6B3DCEC9-15E6-1F8D-56BA-06F902F35039}"/>
              </a:ext>
            </a:extLst>
          </p:cNvPr>
          <p:cNvSpPr txBox="1">
            <a:spLocks/>
          </p:cNvSpPr>
          <p:nvPr/>
        </p:nvSpPr>
        <p:spPr>
          <a:xfrm>
            <a:off x="925474" y="940780"/>
            <a:ext cx="8729066" cy="10077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enny Penny"/>
              <a:buNone/>
              <a:defRPr sz="3200" b="1" i="0" u="none" strike="noStrike" cap="none">
                <a:solidFill>
                  <a:schemeClr val="dk1"/>
                </a:solidFill>
                <a:latin typeface="Henny Penny"/>
                <a:ea typeface="Henny Penny"/>
                <a:cs typeface="Henny Penny"/>
                <a:sym typeface="Henny Penn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/>
              <a:t>Dictée de nombres/entourer nombre de… chiffre…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88641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>
          <a:extLst>
            <a:ext uri="{FF2B5EF4-FFF2-40B4-BE49-F238E27FC236}">
              <a16:creationId xmlns:a16="http://schemas.microsoft.com/office/drawing/2014/main" id="{D2FC60E8-FB13-A2DF-846D-38A4BFBC3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4A1E55B-DF9F-FB28-4FE0-FAF968FAC2D1}"/>
              </a:ext>
            </a:extLst>
          </p:cNvPr>
          <p:cNvSpPr/>
          <p:nvPr/>
        </p:nvSpPr>
        <p:spPr>
          <a:xfrm>
            <a:off x="220980" y="312420"/>
            <a:ext cx="9433560" cy="6301740"/>
          </a:xfrm>
          <a:prstGeom prst="roundRect">
            <a:avLst/>
          </a:prstGeom>
          <a:solidFill>
            <a:srgbClr val="FEF0CE"/>
          </a:solidFill>
          <a:ln>
            <a:solidFill>
              <a:srgbClr val="FEF0CE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37902EC0-2899-FA02-673E-7F783BC40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959" y="617148"/>
            <a:ext cx="9433559" cy="1007700"/>
          </a:xfrm>
        </p:spPr>
        <p:txBody>
          <a:bodyPr/>
          <a:lstStyle/>
          <a:p>
            <a:r>
              <a:rPr lang="fr-FR" dirty="0"/>
              <a:t>Représente ces fractions sous forme de schéma</a:t>
            </a:r>
            <a:br>
              <a:rPr lang="fr-FR" dirty="0"/>
            </a:br>
            <a:r>
              <a:rPr lang="fr-FR" dirty="0"/>
              <a:t>Ecris sous la forme d’un entier et d’une fraction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D439D58-BED1-6AC0-9A7A-291DF34810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9856" y="1512122"/>
            <a:ext cx="872363" cy="503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2321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>
          <a:extLst>
            <a:ext uri="{FF2B5EF4-FFF2-40B4-BE49-F238E27FC236}">
              <a16:creationId xmlns:a16="http://schemas.microsoft.com/office/drawing/2014/main" id="{C18D0CE5-D68A-B849-202C-E752DA57A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437143-0258-3578-FC31-7FFE3A8D7315}"/>
              </a:ext>
            </a:extLst>
          </p:cNvPr>
          <p:cNvSpPr/>
          <p:nvPr/>
        </p:nvSpPr>
        <p:spPr>
          <a:xfrm>
            <a:off x="220980" y="312420"/>
            <a:ext cx="9433560" cy="6301740"/>
          </a:xfrm>
          <a:prstGeom prst="roundRect">
            <a:avLst/>
          </a:prstGeom>
          <a:solidFill>
            <a:srgbClr val="FEF0CE"/>
          </a:solidFill>
          <a:ln>
            <a:solidFill>
              <a:srgbClr val="FEF0CE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9BF06085-EAC0-C338-0B02-0B7471EF8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6863" y="-191430"/>
            <a:ext cx="9433559" cy="1007700"/>
          </a:xfrm>
        </p:spPr>
        <p:txBody>
          <a:bodyPr/>
          <a:lstStyle/>
          <a:p>
            <a:r>
              <a:rPr lang="fr-FR" sz="2000" dirty="0"/>
              <a:t>Ecris ces fractions sous la forme décimale.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9122AF6-0E5E-1714-F79F-D15DAC922F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6557" y="740274"/>
            <a:ext cx="7965373" cy="439850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D02BAA8-C283-6378-A333-F943291FCA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47" y="1101370"/>
            <a:ext cx="952500" cy="37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2397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25"/>
          <p:cNvSpPr txBox="1">
            <a:spLocks noGrp="1"/>
          </p:cNvSpPr>
          <p:nvPr>
            <p:ph type="title"/>
          </p:nvPr>
        </p:nvSpPr>
        <p:spPr>
          <a:xfrm>
            <a:off x="4083594" y="2847983"/>
            <a:ext cx="7942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200" dirty="0"/>
              <a:t>Lecture</a:t>
            </a:r>
            <a:endParaRPr sz="7200" dirty="0"/>
          </a:p>
        </p:txBody>
      </p:sp>
    </p:spTree>
    <p:extLst>
      <p:ext uri="{BB962C8B-B14F-4D97-AF65-F5344CB8AC3E}">
        <p14:creationId xmlns:p14="http://schemas.microsoft.com/office/powerpoint/2010/main" val="2979806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23"/>
          <p:cNvSpPr txBox="1">
            <a:spLocks noGrp="1"/>
          </p:cNvSpPr>
          <p:nvPr>
            <p:ph type="title"/>
          </p:nvPr>
        </p:nvSpPr>
        <p:spPr>
          <a:xfrm>
            <a:off x="2363950" y="2008425"/>
            <a:ext cx="7837800" cy="3217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0" dirty="0"/>
              <a:t>Jour 4</a:t>
            </a:r>
            <a:endParaRPr sz="10000" dirty="0"/>
          </a:p>
        </p:txBody>
      </p:sp>
    </p:spTree>
    <p:extLst>
      <p:ext uri="{BB962C8B-B14F-4D97-AF65-F5344CB8AC3E}">
        <p14:creationId xmlns:p14="http://schemas.microsoft.com/office/powerpoint/2010/main" val="15570030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25"/>
          <p:cNvSpPr txBox="1">
            <a:spLocks noGrp="1"/>
          </p:cNvSpPr>
          <p:nvPr>
            <p:ph type="title"/>
          </p:nvPr>
        </p:nvSpPr>
        <p:spPr>
          <a:xfrm>
            <a:off x="3877854" y="2726063"/>
            <a:ext cx="7942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200" dirty="0" err="1"/>
              <a:t>Orthographe</a:t>
            </a:r>
            <a:endParaRPr sz="7200" dirty="0"/>
          </a:p>
        </p:txBody>
      </p:sp>
    </p:spTree>
    <p:extLst>
      <p:ext uri="{BB962C8B-B14F-4D97-AF65-F5344CB8AC3E}">
        <p14:creationId xmlns:p14="http://schemas.microsoft.com/office/powerpoint/2010/main" val="13410296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19"/>
          <p:cNvSpPr txBox="1">
            <a:spLocks noGrp="1"/>
          </p:cNvSpPr>
          <p:nvPr>
            <p:ph type="title"/>
          </p:nvPr>
        </p:nvSpPr>
        <p:spPr>
          <a:xfrm>
            <a:off x="5886302" y="2274374"/>
            <a:ext cx="3142800" cy="4127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200000"/>
              </a:lnSpc>
            </a:pPr>
            <a:r>
              <a:rPr lang="en-GB" dirty="0" err="1"/>
              <a:t>Défi</a:t>
            </a:r>
            <a:r>
              <a:rPr lang="en-GB" dirty="0"/>
              <a:t> :</a:t>
            </a:r>
            <a:br>
              <a:rPr lang="en-GB" dirty="0"/>
            </a:br>
            <a:r>
              <a:rPr lang="fr-FR" sz="2000" b="0" dirty="0"/>
              <a:t>Copie les mots des listes affichées dans la classe en te levant le moins de fois possible !</a:t>
            </a:r>
            <a:br>
              <a:rPr lang="fr-FR" sz="4000" dirty="0"/>
            </a:br>
            <a:br>
              <a:rPr lang="en-GB" dirty="0"/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572476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861D8691-83B0-D6A4-22E1-655F0B0AF0D3}"/>
              </a:ext>
            </a:extLst>
          </p:cNvPr>
          <p:cNvSpPr/>
          <p:nvPr/>
        </p:nvSpPr>
        <p:spPr>
          <a:xfrm>
            <a:off x="872328" y="4523590"/>
            <a:ext cx="1984786" cy="165667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42 mots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E45D4A-3DFC-60AC-B0EC-ED9BBE1998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8063" y="68749"/>
            <a:ext cx="8228591" cy="37287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AB76A5B-1599-70E2-DDB4-11C62EA298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8725" y="3136820"/>
            <a:ext cx="4286419" cy="347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1682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5"/>
          <p:cNvSpPr txBox="1">
            <a:spLocks noGrp="1"/>
          </p:cNvSpPr>
          <p:nvPr>
            <p:ph type="title"/>
          </p:nvPr>
        </p:nvSpPr>
        <p:spPr>
          <a:xfrm>
            <a:off x="1281535" y="825759"/>
            <a:ext cx="65988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Trouve les 5 fautes !</a:t>
            </a:r>
            <a:endParaRPr dirty="0"/>
          </a:p>
        </p:txBody>
      </p:sp>
      <p:sp>
        <p:nvSpPr>
          <p:cNvPr id="411" name="Google Shape;411;p15"/>
          <p:cNvSpPr txBox="1">
            <a:spLocks noGrp="1"/>
          </p:cNvSpPr>
          <p:nvPr>
            <p:ph type="body" idx="1"/>
          </p:nvPr>
        </p:nvSpPr>
        <p:spPr>
          <a:xfrm>
            <a:off x="1076484" y="1271356"/>
            <a:ext cx="7147574" cy="2765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fr-FR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Au milieu du tableau, une </a:t>
            </a:r>
            <a:r>
              <a:rPr lang="fr-FR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famme</a:t>
            </a:r>
            <a:r>
              <a:rPr lang="fr-FR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brandi le drapeau bleu, blanc, rouge et dans l’autre main une arme, appelé baïonnette. Ce personnage </a:t>
            </a:r>
            <a:r>
              <a:rPr lang="fr-FR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represente</a:t>
            </a:r>
            <a:r>
              <a:rPr lang="fr-FR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la liberté et appelle le peuple Français à se révolter.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021910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25"/>
          <p:cNvSpPr txBox="1">
            <a:spLocks noGrp="1"/>
          </p:cNvSpPr>
          <p:nvPr>
            <p:ph type="title"/>
          </p:nvPr>
        </p:nvSpPr>
        <p:spPr>
          <a:xfrm>
            <a:off x="3877854" y="2726063"/>
            <a:ext cx="7942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200" dirty="0" err="1"/>
              <a:t>Grammaire</a:t>
            </a:r>
            <a:endParaRPr sz="7200" dirty="0"/>
          </a:p>
        </p:txBody>
      </p:sp>
    </p:spTree>
    <p:extLst>
      <p:ext uri="{BB962C8B-B14F-4D97-AF65-F5344CB8AC3E}">
        <p14:creationId xmlns:p14="http://schemas.microsoft.com/office/powerpoint/2010/main" val="16214762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>
          <a:extLst>
            <a:ext uri="{FF2B5EF4-FFF2-40B4-BE49-F238E27FC236}">
              <a16:creationId xmlns:a16="http://schemas.microsoft.com/office/drawing/2014/main" id="{A164B3DE-4C9C-1606-C91A-53ECECBAD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1E25551-59C3-0F3A-E42A-73A46F5DB4D8}"/>
              </a:ext>
            </a:extLst>
          </p:cNvPr>
          <p:cNvSpPr/>
          <p:nvPr/>
        </p:nvSpPr>
        <p:spPr>
          <a:xfrm>
            <a:off x="220980" y="312420"/>
            <a:ext cx="9433560" cy="6301740"/>
          </a:xfrm>
          <a:prstGeom prst="roundRect">
            <a:avLst/>
          </a:prstGeom>
          <a:solidFill>
            <a:srgbClr val="FEF0CE"/>
          </a:solidFill>
          <a:ln>
            <a:solidFill>
              <a:srgbClr val="FEF0CE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78A0F340-2348-D4A8-1221-74D0002C7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912" y="764771"/>
            <a:ext cx="9711150" cy="1007700"/>
          </a:xfrm>
        </p:spPr>
        <p:txBody>
          <a:bodyPr/>
          <a:lstStyle/>
          <a:p>
            <a:r>
              <a:rPr lang="fr-FR" sz="2800" dirty="0"/>
              <a:t>Conjugue au présent, imparfait et passé composé les phrases suivantes :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BC6DBAAA-1D20-A23E-4206-714B3DCC4B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8695" y="1972505"/>
            <a:ext cx="5772734" cy="2793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Il </a:t>
            </a:r>
            <a:r>
              <a:rPr lang="fr-FR" altLang="fr-FR" sz="24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travailler) dur pour réussir.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Je (sortir) ce soir.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Nous (partir) en vacances cet été.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Tu (prendre) un peu de repos.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Elle (rendre) ses livres à la bibliothèque.</a:t>
            </a:r>
          </a:p>
        </p:txBody>
      </p:sp>
    </p:spTree>
    <p:extLst>
      <p:ext uri="{BB962C8B-B14F-4D97-AF65-F5344CB8AC3E}">
        <p14:creationId xmlns:p14="http://schemas.microsoft.com/office/powerpoint/2010/main" val="41678195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>
          <a:extLst>
            <a:ext uri="{FF2B5EF4-FFF2-40B4-BE49-F238E27FC236}">
              <a16:creationId xmlns:a16="http://schemas.microsoft.com/office/drawing/2014/main" id="{79BCF024-76B7-B04D-C595-18415D98D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465;p24">
            <a:extLst>
              <a:ext uri="{FF2B5EF4-FFF2-40B4-BE49-F238E27FC236}">
                <a16:creationId xmlns:a16="http://schemas.microsoft.com/office/drawing/2014/main" id="{6D63D8B9-4FF7-C84E-5776-4284D5A6A812}"/>
              </a:ext>
            </a:extLst>
          </p:cNvPr>
          <p:cNvGrpSpPr/>
          <p:nvPr/>
        </p:nvGrpSpPr>
        <p:grpSpPr>
          <a:xfrm>
            <a:off x="0" y="-359830"/>
            <a:ext cx="12600961" cy="7713130"/>
            <a:chOff x="4933090" y="1375489"/>
            <a:chExt cx="3375503" cy="3991947"/>
          </a:xfrm>
        </p:grpSpPr>
        <p:sp>
          <p:nvSpPr>
            <p:cNvPr id="5" name="Google Shape;466;p24">
              <a:extLst>
                <a:ext uri="{FF2B5EF4-FFF2-40B4-BE49-F238E27FC236}">
                  <a16:creationId xmlns:a16="http://schemas.microsoft.com/office/drawing/2014/main" id="{43DF2697-438B-96CD-136F-758814428705}"/>
                </a:ext>
              </a:extLst>
            </p:cNvPr>
            <p:cNvSpPr/>
            <p:nvPr/>
          </p:nvSpPr>
          <p:spPr>
            <a:xfrm rot="5400000">
              <a:off x="4624868" y="1683711"/>
              <a:ext cx="3991947" cy="3375503"/>
            </a:xfrm>
            <a:custGeom>
              <a:avLst/>
              <a:gdLst/>
              <a:ahLst/>
              <a:cxnLst/>
              <a:rect l="l" t="t" r="r" b="b"/>
              <a:pathLst>
                <a:path w="3991947" h="3375503" extrusionOk="0">
                  <a:moveTo>
                    <a:pt x="463426" y="1341256"/>
                  </a:moveTo>
                  <a:lnTo>
                    <a:pt x="467498" y="1340555"/>
                  </a:lnTo>
                  <a:cubicBezTo>
                    <a:pt x="505612" y="1336231"/>
                    <a:pt x="545076" y="1333960"/>
                    <a:pt x="585496" y="1333960"/>
                  </a:cubicBezTo>
                  <a:cubicBezTo>
                    <a:pt x="908857" y="1333960"/>
                    <a:pt x="1170992" y="1479300"/>
                    <a:pt x="1170992" y="1658587"/>
                  </a:cubicBezTo>
                  <a:cubicBezTo>
                    <a:pt x="1170992" y="1837874"/>
                    <a:pt x="908857" y="1983214"/>
                    <a:pt x="585496" y="1983214"/>
                  </a:cubicBezTo>
                  <a:lnTo>
                    <a:pt x="467891" y="1976640"/>
                  </a:lnTo>
                  <a:lnTo>
                    <a:pt x="473299" y="1990638"/>
                  </a:lnTo>
                  <a:cubicBezTo>
                    <a:pt x="507069" y="2096592"/>
                    <a:pt x="527956" y="2242966"/>
                    <a:pt x="527956" y="2404647"/>
                  </a:cubicBezTo>
                  <a:cubicBezTo>
                    <a:pt x="527956" y="2485487"/>
                    <a:pt x="522734" y="2562501"/>
                    <a:pt x="513291" y="2632549"/>
                  </a:cubicBezTo>
                  <a:lnTo>
                    <a:pt x="509558" y="2654131"/>
                  </a:lnTo>
                  <a:lnTo>
                    <a:pt x="547353" y="2664924"/>
                  </a:lnTo>
                  <a:cubicBezTo>
                    <a:pt x="603015" y="2691863"/>
                    <a:pt x="634527" y="2755264"/>
                    <a:pt x="640477" y="2835992"/>
                  </a:cubicBezTo>
                  <a:lnTo>
                    <a:pt x="639725" y="2845495"/>
                  </a:lnTo>
                  <a:lnTo>
                    <a:pt x="738745" y="2804050"/>
                  </a:lnTo>
                  <a:cubicBezTo>
                    <a:pt x="798628" y="2785988"/>
                    <a:pt x="865149" y="2772283"/>
                    <a:pt x="935703" y="2764437"/>
                  </a:cubicBezTo>
                  <a:cubicBezTo>
                    <a:pt x="1112088" y="2744817"/>
                    <a:pt x="1271929" y="2766444"/>
                    <a:pt x="1370344" y="2815431"/>
                  </a:cubicBezTo>
                  <a:lnTo>
                    <a:pt x="1419911" y="2846884"/>
                  </a:lnTo>
                  <a:lnTo>
                    <a:pt x="1430405" y="2757001"/>
                  </a:lnTo>
                  <a:cubicBezTo>
                    <a:pt x="1464400" y="2618021"/>
                    <a:pt x="1543985" y="2520503"/>
                    <a:pt x="1636741" y="2520503"/>
                  </a:cubicBezTo>
                  <a:cubicBezTo>
                    <a:pt x="1729499" y="2520503"/>
                    <a:pt x="1809084" y="2618021"/>
                    <a:pt x="1843079" y="2757001"/>
                  </a:cubicBezTo>
                  <a:lnTo>
                    <a:pt x="1851603" y="2830001"/>
                  </a:lnTo>
                  <a:lnTo>
                    <a:pt x="1857259" y="2825106"/>
                  </a:lnTo>
                  <a:cubicBezTo>
                    <a:pt x="1997269" y="2734779"/>
                    <a:pt x="2334201" y="2654763"/>
                    <a:pt x="2731469" y="2627075"/>
                  </a:cubicBezTo>
                  <a:cubicBezTo>
                    <a:pt x="2930102" y="2613232"/>
                    <a:pt x="3115612" y="2614435"/>
                    <a:pt x="3270363" y="2627853"/>
                  </a:cubicBezTo>
                  <a:lnTo>
                    <a:pt x="3398641" y="2643357"/>
                  </a:lnTo>
                  <a:lnTo>
                    <a:pt x="3400654" y="2589452"/>
                  </a:lnTo>
                  <a:cubicBezTo>
                    <a:pt x="3407994" y="2534984"/>
                    <a:pt x="3430936" y="2491116"/>
                    <a:pt x="3469880" y="2465932"/>
                  </a:cubicBezTo>
                  <a:lnTo>
                    <a:pt x="3477294" y="2462785"/>
                  </a:lnTo>
                  <a:lnTo>
                    <a:pt x="3474877" y="2387542"/>
                  </a:lnTo>
                  <a:cubicBezTo>
                    <a:pt x="3474877" y="2306702"/>
                    <a:pt x="3480099" y="2229688"/>
                    <a:pt x="3489542" y="2159641"/>
                  </a:cubicBezTo>
                  <a:lnTo>
                    <a:pt x="3528521" y="1978251"/>
                  </a:lnTo>
                  <a:lnTo>
                    <a:pt x="3524449" y="1978952"/>
                  </a:lnTo>
                  <a:cubicBezTo>
                    <a:pt x="3486335" y="1983276"/>
                    <a:pt x="3446871" y="1985547"/>
                    <a:pt x="3406451" y="1985547"/>
                  </a:cubicBezTo>
                  <a:cubicBezTo>
                    <a:pt x="3083090" y="1985547"/>
                    <a:pt x="2820955" y="1840207"/>
                    <a:pt x="2820955" y="1660920"/>
                  </a:cubicBezTo>
                  <a:cubicBezTo>
                    <a:pt x="2820955" y="1481633"/>
                    <a:pt x="3083090" y="1336293"/>
                    <a:pt x="3406451" y="1336293"/>
                  </a:cubicBezTo>
                  <a:lnTo>
                    <a:pt x="3524056" y="1342867"/>
                  </a:lnTo>
                  <a:lnTo>
                    <a:pt x="3518648" y="1328869"/>
                  </a:lnTo>
                  <a:cubicBezTo>
                    <a:pt x="3493320" y="1249404"/>
                    <a:pt x="3475239" y="1147202"/>
                    <a:pt x="3467782" y="1032859"/>
                  </a:cubicBezTo>
                  <a:lnTo>
                    <a:pt x="3464081" y="917672"/>
                  </a:lnTo>
                  <a:lnTo>
                    <a:pt x="3444998" y="909571"/>
                  </a:lnTo>
                  <a:cubicBezTo>
                    <a:pt x="3406054" y="884388"/>
                    <a:pt x="3383112" y="840520"/>
                    <a:pt x="3375772" y="786052"/>
                  </a:cubicBezTo>
                  <a:lnTo>
                    <a:pt x="3373759" y="732146"/>
                  </a:lnTo>
                  <a:lnTo>
                    <a:pt x="3245481" y="747650"/>
                  </a:lnTo>
                  <a:cubicBezTo>
                    <a:pt x="3090730" y="761068"/>
                    <a:pt x="2905220" y="762272"/>
                    <a:pt x="2706587" y="748428"/>
                  </a:cubicBezTo>
                  <a:cubicBezTo>
                    <a:pt x="2309319" y="720741"/>
                    <a:pt x="1972387" y="640725"/>
                    <a:pt x="1832377" y="550397"/>
                  </a:cubicBezTo>
                  <a:lnTo>
                    <a:pt x="1826721" y="545503"/>
                  </a:lnTo>
                  <a:lnTo>
                    <a:pt x="1818197" y="618503"/>
                  </a:lnTo>
                  <a:cubicBezTo>
                    <a:pt x="1784202" y="757482"/>
                    <a:pt x="1704617" y="855000"/>
                    <a:pt x="1611859" y="855000"/>
                  </a:cubicBezTo>
                  <a:cubicBezTo>
                    <a:pt x="1519103" y="855000"/>
                    <a:pt x="1439518" y="757482"/>
                    <a:pt x="1405523" y="618503"/>
                  </a:cubicBezTo>
                  <a:lnTo>
                    <a:pt x="1395029" y="528620"/>
                  </a:lnTo>
                  <a:lnTo>
                    <a:pt x="1345462" y="560073"/>
                  </a:lnTo>
                  <a:cubicBezTo>
                    <a:pt x="1247047" y="609060"/>
                    <a:pt x="1087206" y="630687"/>
                    <a:pt x="910821" y="611067"/>
                  </a:cubicBezTo>
                  <a:cubicBezTo>
                    <a:pt x="840267" y="603220"/>
                    <a:pt x="773746" y="589515"/>
                    <a:pt x="713864" y="571453"/>
                  </a:cubicBezTo>
                  <a:lnTo>
                    <a:pt x="614842" y="530008"/>
                  </a:lnTo>
                  <a:lnTo>
                    <a:pt x="615595" y="539512"/>
                  </a:lnTo>
                  <a:cubicBezTo>
                    <a:pt x="609645" y="620240"/>
                    <a:pt x="578133" y="683641"/>
                    <a:pt x="522471" y="710580"/>
                  </a:cubicBezTo>
                  <a:lnTo>
                    <a:pt x="503583" y="715973"/>
                  </a:lnTo>
                  <a:lnTo>
                    <a:pt x="513279" y="813967"/>
                  </a:lnTo>
                  <a:cubicBezTo>
                    <a:pt x="515765" y="852082"/>
                    <a:pt x="517070" y="891545"/>
                    <a:pt x="517070" y="931965"/>
                  </a:cubicBezTo>
                  <a:cubicBezTo>
                    <a:pt x="517070" y="1012805"/>
                    <a:pt x="511848" y="1089819"/>
                    <a:pt x="502405" y="1159866"/>
                  </a:cubicBezTo>
                  <a:close/>
                  <a:moveTo>
                    <a:pt x="0" y="1658587"/>
                  </a:moveTo>
                  <a:cubicBezTo>
                    <a:pt x="0" y="1568943"/>
                    <a:pt x="65534" y="1487786"/>
                    <a:pt x="171488" y="1429041"/>
                  </a:cubicBezTo>
                  <a:lnTo>
                    <a:pt x="221716" y="1406063"/>
                  </a:lnTo>
                  <a:lnTo>
                    <a:pt x="198503" y="1345973"/>
                  </a:lnTo>
                  <a:cubicBezTo>
                    <a:pt x="164733" y="1240019"/>
                    <a:pt x="143846" y="1093645"/>
                    <a:pt x="143846" y="931965"/>
                  </a:cubicBezTo>
                  <a:cubicBezTo>
                    <a:pt x="143846" y="810705"/>
                    <a:pt x="155595" y="698054"/>
                    <a:pt x="175716" y="604609"/>
                  </a:cubicBezTo>
                  <a:lnTo>
                    <a:pt x="194415" y="533504"/>
                  </a:lnTo>
                  <a:lnTo>
                    <a:pt x="190306" y="527850"/>
                  </a:lnTo>
                  <a:cubicBezTo>
                    <a:pt x="176640" y="506460"/>
                    <a:pt x="163860" y="483650"/>
                    <a:pt x="152215" y="459588"/>
                  </a:cubicBezTo>
                  <a:cubicBezTo>
                    <a:pt x="105633" y="363339"/>
                    <a:pt x="86023" y="265283"/>
                    <a:pt x="91973" y="184555"/>
                  </a:cubicBezTo>
                  <a:cubicBezTo>
                    <a:pt x="97922" y="103826"/>
                    <a:pt x="129434" y="40425"/>
                    <a:pt x="185096" y="13486"/>
                  </a:cubicBezTo>
                  <a:cubicBezTo>
                    <a:pt x="282505" y="-33657"/>
                    <a:pt x="421597" y="46487"/>
                    <a:pt x="517261" y="196217"/>
                  </a:cubicBezTo>
                  <a:lnTo>
                    <a:pt x="528259" y="215926"/>
                  </a:lnTo>
                  <a:lnTo>
                    <a:pt x="591752" y="190938"/>
                  </a:lnTo>
                  <a:cubicBezTo>
                    <a:pt x="688705" y="160948"/>
                    <a:pt x="819225" y="150247"/>
                    <a:pt x="960332" y="165941"/>
                  </a:cubicBezTo>
                  <a:cubicBezTo>
                    <a:pt x="1136717" y="185561"/>
                    <a:pt x="1287899" y="241782"/>
                    <a:pt x="1373144" y="311198"/>
                  </a:cubicBezTo>
                  <a:lnTo>
                    <a:pt x="1402740" y="340890"/>
                  </a:lnTo>
                  <a:lnTo>
                    <a:pt x="1405523" y="317055"/>
                  </a:lnTo>
                  <a:cubicBezTo>
                    <a:pt x="1439518" y="178075"/>
                    <a:pt x="1519103" y="80558"/>
                    <a:pt x="1611860" y="80558"/>
                  </a:cubicBezTo>
                  <a:cubicBezTo>
                    <a:pt x="1704617" y="80557"/>
                    <a:pt x="1784203" y="178076"/>
                    <a:pt x="1818197" y="317055"/>
                  </a:cubicBezTo>
                  <a:lnTo>
                    <a:pt x="1826496" y="388132"/>
                  </a:lnTo>
                  <a:lnTo>
                    <a:pt x="1844498" y="376488"/>
                  </a:lnTo>
                  <a:cubicBezTo>
                    <a:pt x="1995684" y="306456"/>
                    <a:pt x="2340458" y="273954"/>
                    <a:pt x="2737726" y="301641"/>
                  </a:cubicBezTo>
                  <a:cubicBezTo>
                    <a:pt x="3002571" y="320101"/>
                    <a:pt x="3240601" y="361816"/>
                    <a:pt x="3411344" y="414339"/>
                  </a:cubicBezTo>
                  <a:lnTo>
                    <a:pt x="3483700" y="440320"/>
                  </a:lnTo>
                  <a:lnTo>
                    <a:pt x="3513417" y="399753"/>
                  </a:lnTo>
                  <a:cubicBezTo>
                    <a:pt x="3626767" y="262921"/>
                    <a:pt x="3774659" y="200491"/>
                    <a:pt x="3865531" y="259254"/>
                  </a:cubicBezTo>
                  <a:cubicBezTo>
                    <a:pt x="3969385" y="326411"/>
                    <a:pt x="3959436" y="526433"/>
                    <a:pt x="3843309" y="706013"/>
                  </a:cubicBezTo>
                  <a:lnTo>
                    <a:pt x="3826681" y="728711"/>
                  </a:lnTo>
                  <a:lnTo>
                    <a:pt x="3833423" y="796862"/>
                  </a:lnTo>
                  <a:cubicBezTo>
                    <a:pt x="3835909" y="834977"/>
                    <a:pt x="3837215" y="874440"/>
                    <a:pt x="3837215" y="914860"/>
                  </a:cubicBezTo>
                  <a:cubicBezTo>
                    <a:pt x="3837215" y="1116961"/>
                    <a:pt x="3804579" y="1295145"/>
                    <a:pt x="3754939" y="1400363"/>
                  </a:cubicBezTo>
                  <a:lnTo>
                    <a:pt x="3754459" y="1401181"/>
                  </a:lnTo>
                  <a:lnTo>
                    <a:pt x="3820459" y="1431374"/>
                  </a:lnTo>
                  <a:cubicBezTo>
                    <a:pt x="3926413" y="1490120"/>
                    <a:pt x="3991947" y="1571277"/>
                    <a:pt x="3991947" y="1660920"/>
                  </a:cubicBezTo>
                  <a:cubicBezTo>
                    <a:pt x="3991947" y="1750564"/>
                    <a:pt x="3926413" y="1831721"/>
                    <a:pt x="3820459" y="1890466"/>
                  </a:cubicBezTo>
                  <a:lnTo>
                    <a:pt x="3770231" y="1913444"/>
                  </a:lnTo>
                  <a:lnTo>
                    <a:pt x="3793444" y="1973534"/>
                  </a:lnTo>
                  <a:cubicBezTo>
                    <a:pt x="3827214" y="2079488"/>
                    <a:pt x="3848101" y="2225862"/>
                    <a:pt x="3848101" y="2387542"/>
                  </a:cubicBezTo>
                  <a:cubicBezTo>
                    <a:pt x="3848101" y="2468382"/>
                    <a:pt x="3842879" y="2545396"/>
                    <a:pt x="3833436" y="2615444"/>
                  </a:cubicBezTo>
                  <a:lnTo>
                    <a:pt x="3832512" y="2620787"/>
                  </a:lnTo>
                  <a:lnTo>
                    <a:pt x="3868191" y="2669491"/>
                  </a:lnTo>
                  <a:cubicBezTo>
                    <a:pt x="3984317" y="2849071"/>
                    <a:pt x="3994267" y="3049092"/>
                    <a:pt x="3890413" y="3116249"/>
                  </a:cubicBezTo>
                  <a:cubicBezTo>
                    <a:pt x="3799540" y="3175012"/>
                    <a:pt x="3651648" y="3112582"/>
                    <a:pt x="3538299" y="2975750"/>
                  </a:cubicBezTo>
                  <a:lnTo>
                    <a:pt x="3508581" y="2935183"/>
                  </a:lnTo>
                  <a:lnTo>
                    <a:pt x="3436225" y="2961164"/>
                  </a:lnTo>
                  <a:cubicBezTo>
                    <a:pt x="3265483" y="3013688"/>
                    <a:pt x="3027453" y="3055402"/>
                    <a:pt x="2762608" y="3073862"/>
                  </a:cubicBezTo>
                  <a:cubicBezTo>
                    <a:pt x="2365340" y="3101549"/>
                    <a:pt x="2020566" y="3069047"/>
                    <a:pt x="1869380" y="2999015"/>
                  </a:cubicBezTo>
                  <a:lnTo>
                    <a:pt x="1851378" y="2987372"/>
                  </a:lnTo>
                  <a:lnTo>
                    <a:pt x="1843079" y="3058448"/>
                  </a:lnTo>
                  <a:cubicBezTo>
                    <a:pt x="1809085" y="3197427"/>
                    <a:pt x="1729499" y="3294946"/>
                    <a:pt x="1636742" y="3294945"/>
                  </a:cubicBezTo>
                  <a:cubicBezTo>
                    <a:pt x="1543985" y="3294945"/>
                    <a:pt x="1464400" y="3197428"/>
                    <a:pt x="1430405" y="3058448"/>
                  </a:cubicBezTo>
                  <a:lnTo>
                    <a:pt x="1427622" y="3034613"/>
                  </a:lnTo>
                  <a:lnTo>
                    <a:pt x="1398026" y="3064305"/>
                  </a:lnTo>
                  <a:cubicBezTo>
                    <a:pt x="1312781" y="3133721"/>
                    <a:pt x="1161599" y="3189942"/>
                    <a:pt x="985214" y="3209562"/>
                  </a:cubicBezTo>
                  <a:cubicBezTo>
                    <a:pt x="844107" y="3225256"/>
                    <a:pt x="713586" y="3214555"/>
                    <a:pt x="616634" y="3184565"/>
                  </a:cubicBezTo>
                  <a:lnTo>
                    <a:pt x="553141" y="3159577"/>
                  </a:lnTo>
                  <a:lnTo>
                    <a:pt x="542143" y="3179286"/>
                  </a:lnTo>
                  <a:cubicBezTo>
                    <a:pt x="446479" y="3329016"/>
                    <a:pt x="307386" y="3409160"/>
                    <a:pt x="209978" y="3362017"/>
                  </a:cubicBezTo>
                  <a:cubicBezTo>
                    <a:pt x="154316" y="3335078"/>
                    <a:pt x="122804" y="3271677"/>
                    <a:pt x="116855" y="3190948"/>
                  </a:cubicBezTo>
                  <a:cubicBezTo>
                    <a:pt x="110905" y="3110220"/>
                    <a:pt x="130515" y="3012164"/>
                    <a:pt x="177096" y="2915916"/>
                  </a:cubicBezTo>
                  <a:cubicBezTo>
                    <a:pt x="188742" y="2891854"/>
                    <a:pt x="201522" y="2869044"/>
                    <a:pt x="215188" y="2847654"/>
                  </a:cubicBezTo>
                  <a:lnTo>
                    <a:pt x="218716" y="2842799"/>
                  </a:lnTo>
                  <a:lnTo>
                    <a:pt x="209389" y="2818656"/>
                  </a:lnTo>
                  <a:cubicBezTo>
                    <a:pt x="175619" y="2712702"/>
                    <a:pt x="154732" y="2566328"/>
                    <a:pt x="154732" y="2404647"/>
                  </a:cubicBezTo>
                  <a:cubicBezTo>
                    <a:pt x="154732" y="2202546"/>
                    <a:pt x="187368" y="2024362"/>
                    <a:pt x="237008" y="1919144"/>
                  </a:cubicBezTo>
                  <a:lnTo>
                    <a:pt x="237488" y="1918326"/>
                  </a:lnTo>
                  <a:lnTo>
                    <a:pt x="171488" y="1888133"/>
                  </a:lnTo>
                  <a:cubicBezTo>
                    <a:pt x="65534" y="1829387"/>
                    <a:pt x="0" y="1748230"/>
                    <a:pt x="0" y="1658587"/>
                  </a:cubicBezTo>
                  <a:close/>
                </a:path>
              </a:pathLst>
            </a:custGeom>
            <a:solidFill>
              <a:srgbClr val="312723"/>
            </a:solidFill>
            <a:ln w="25400" cap="flat" cmpd="sng">
              <a:solidFill>
                <a:srgbClr val="29211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467;p24">
              <a:extLst>
                <a:ext uri="{FF2B5EF4-FFF2-40B4-BE49-F238E27FC236}">
                  <a16:creationId xmlns:a16="http://schemas.microsoft.com/office/drawing/2014/main" id="{28C7ADA4-D505-8EE1-3E44-BC2272390064}"/>
                </a:ext>
              </a:extLst>
            </p:cNvPr>
            <p:cNvSpPr/>
            <p:nvPr/>
          </p:nvSpPr>
          <p:spPr>
            <a:xfrm>
              <a:off x="5379097" y="1789972"/>
              <a:ext cx="2459291" cy="3217777"/>
            </a:xfrm>
            <a:custGeom>
              <a:avLst/>
              <a:gdLst/>
              <a:ahLst/>
              <a:cxnLst/>
              <a:rect l="l" t="t" r="r" b="b"/>
              <a:pathLst>
                <a:path w="2162014" h="2798067" fill="none" extrusionOk="0">
                  <a:moveTo>
                    <a:pt x="0" y="19243"/>
                  </a:moveTo>
                  <a:cubicBezTo>
                    <a:pt x="149923" y="7044"/>
                    <a:pt x="404189" y="20538"/>
                    <a:pt x="540504" y="14432"/>
                  </a:cubicBezTo>
                  <a:cubicBezTo>
                    <a:pt x="676819" y="8326"/>
                    <a:pt x="900700" y="3049"/>
                    <a:pt x="1102627" y="9429"/>
                  </a:cubicBezTo>
                  <a:cubicBezTo>
                    <a:pt x="1304554" y="15809"/>
                    <a:pt x="1384452" y="18743"/>
                    <a:pt x="1578270" y="5196"/>
                  </a:cubicBezTo>
                  <a:cubicBezTo>
                    <a:pt x="1772088" y="-8351"/>
                    <a:pt x="1992469" y="-3938"/>
                    <a:pt x="2162014" y="0"/>
                  </a:cubicBezTo>
                  <a:cubicBezTo>
                    <a:pt x="2148400" y="132108"/>
                    <a:pt x="2121111" y="319670"/>
                    <a:pt x="2136654" y="587594"/>
                  </a:cubicBezTo>
                  <a:cubicBezTo>
                    <a:pt x="2152198" y="855518"/>
                    <a:pt x="2145128" y="846641"/>
                    <a:pt x="2114917" y="1091246"/>
                  </a:cubicBezTo>
                  <a:cubicBezTo>
                    <a:pt x="2084706" y="1335851"/>
                    <a:pt x="2073605" y="1431577"/>
                    <a:pt x="2090764" y="1650860"/>
                  </a:cubicBezTo>
                  <a:cubicBezTo>
                    <a:pt x="2107924" y="1870143"/>
                    <a:pt x="2056629" y="2019758"/>
                    <a:pt x="2070235" y="2126531"/>
                  </a:cubicBezTo>
                  <a:cubicBezTo>
                    <a:pt x="2083841" y="2233304"/>
                    <a:pt x="2075044" y="2589389"/>
                    <a:pt x="2041252" y="2798067"/>
                  </a:cubicBezTo>
                  <a:cubicBezTo>
                    <a:pt x="1743059" y="2773018"/>
                    <a:pt x="1688245" y="2805466"/>
                    <a:pt x="1404984" y="2796784"/>
                  </a:cubicBezTo>
                  <a:cubicBezTo>
                    <a:pt x="1121723" y="2788102"/>
                    <a:pt x="1080452" y="2799518"/>
                    <a:pt x="806891" y="2795578"/>
                  </a:cubicBezTo>
                  <a:cubicBezTo>
                    <a:pt x="533330" y="2791638"/>
                    <a:pt x="358498" y="2785709"/>
                    <a:pt x="132447" y="2794218"/>
                  </a:cubicBezTo>
                  <a:cubicBezTo>
                    <a:pt x="120280" y="2647391"/>
                    <a:pt x="134919" y="2420312"/>
                    <a:pt x="100660" y="2128224"/>
                  </a:cubicBezTo>
                  <a:cubicBezTo>
                    <a:pt x="66400" y="1836136"/>
                    <a:pt x="58163" y="1671685"/>
                    <a:pt x="67548" y="1434480"/>
                  </a:cubicBezTo>
                  <a:cubicBezTo>
                    <a:pt x="76934" y="1197275"/>
                    <a:pt x="48016" y="994918"/>
                    <a:pt x="33112" y="712987"/>
                  </a:cubicBezTo>
                  <a:cubicBezTo>
                    <a:pt x="18207" y="431056"/>
                    <a:pt x="40947" y="179811"/>
                    <a:pt x="0" y="19243"/>
                  </a:cubicBezTo>
                  <a:close/>
                </a:path>
                <a:path w="2162014" h="2798067" extrusionOk="0">
                  <a:moveTo>
                    <a:pt x="0" y="19243"/>
                  </a:moveTo>
                  <a:cubicBezTo>
                    <a:pt x="140999" y="38005"/>
                    <a:pt x="394287" y="10394"/>
                    <a:pt x="518883" y="14625"/>
                  </a:cubicBezTo>
                  <a:cubicBezTo>
                    <a:pt x="643479" y="18856"/>
                    <a:pt x="869131" y="-3266"/>
                    <a:pt x="994526" y="10391"/>
                  </a:cubicBezTo>
                  <a:cubicBezTo>
                    <a:pt x="1119921" y="24048"/>
                    <a:pt x="1355457" y="-17628"/>
                    <a:pt x="1578270" y="5196"/>
                  </a:cubicBezTo>
                  <a:cubicBezTo>
                    <a:pt x="1801083" y="28020"/>
                    <a:pt x="2003006" y="-20899"/>
                    <a:pt x="2162014" y="0"/>
                  </a:cubicBezTo>
                  <a:cubicBezTo>
                    <a:pt x="2176690" y="111961"/>
                    <a:pt x="2128067" y="322500"/>
                    <a:pt x="2139069" y="531633"/>
                  </a:cubicBezTo>
                  <a:cubicBezTo>
                    <a:pt x="2150071" y="740766"/>
                    <a:pt x="2146135" y="920651"/>
                    <a:pt x="2117332" y="1035285"/>
                  </a:cubicBezTo>
                  <a:cubicBezTo>
                    <a:pt x="2088529" y="1149919"/>
                    <a:pt x="2084427" y="1477176"/>
                    <a:pt x="2093180" y="1594898"/>
                  </a:cubicBezTo>
                  <a:cubicBezTo>
                    <a:pt x="2101933" y="1712620"/>
                    <a:pt x="2089763" y="2033009"/>
                    <a:pt x="2069027" y="2154512"/>
                  </a:cubicBezTo>
                  <a:cubicBezTo>
                    <a:pt x="2048292" y="2276015"/>
                    <a:pt x="2079174" y="2502089"/>
                    <a:pt x="2041252" y="2798067"/>
                  </a:cubicBezTo>
                  <a:cubicBezTo>
                    <a:pt x="1811805" y="2791594"/>
                    <a:pt x="1671452" y="2775574"/>
                    <a:pt x="1443160" y="2796861"/>
                  </a:cubicBezTo>
                  <a:cubicBezTo>
                    <a:pt x="1214868" y="2818148"/>
                    <a:pt x="1118888" y="2791100"/>
                    <a:pt x="806891" y="2795578"/>
                  </a:cubicBezTo>
                  <a:cubicBezTo>
                    <a:pt x="494894" y="2800056"/>
                    <a:pt x="339364" y="2786642"/>
                    <a:pt x="132447" y="2794218"/>
                  </a:cubicBezTo>
                  <a:cubicBezTo>
                    <a:pt x="148770" y="2519109"/>
                    <a:pt x="105843" y="2287985"/>
                    <a:pt x="96686" y="2044975"/>
                  </a:cubicBezTo>
                  <a:cubicBezTo>
                    <a:pt x="87530" y="1801965"/>
                    <a:pt x="46761" y="1554000"/>
                    <a:pt x="60926" y="1295731"/>
                  </a:cubicBezTo>
                  <a:cubicBezTo>
                    <a:pt x="75091" y="1037462"/>
                    <a:pt x="87359" y="652585"/>
                    <a:pt x="0" y="19243"/>
                  </a:cubicBezTo>
                  <a:close/>
                </a:path>
              </a:pathLst>
            </a:custGeom>
            <a:solidFill>
              <a:srgbClr val="FFF2CC"/>
            </a:solidFill>
            <a:ln w="25400" cap="flat" cmpd="sng">
              <a:solidFill>
                <a:srgbClr val="54040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Google Shape;410;p15">
            <a:extLst>
              <a:ext uri="{FF2B5EF4-FFF2-40B4-BE49-F238E27FC236}">
                <a16:creationId xmlns:a16="http://schemas.microsoft.com/office/drawing/2014/main" id="{C82BE496-3B35-4712-37FF-11EEB8F90B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69599" y="91027"/>
            <a:ext cx="65988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chemeClr val="tx1"/>
                </a:solidFill>
              </a:rPr>
              <a:t>Trouve les </a:t>
            </a:r>
            <a:r>
              <a:rPr lang="en-GB" sz="2000" dirty="0" err="1">
                <a:solidFill>
                  <a:schemeClr val="tx1"/>
                </a:solidFill>
              </a:rPr>
              <a:t>groupes</a:t>
            </a:r>
            <a:r>
              <a:rPr lang="en-GB" sz="2000" dirty="0">
                <a:solidFill>
                  <a:schemeClr val="tx1"/>
                </a:solidFill>
              </a:rPr>
              <a:t> dans la phrase, COD/COI/CC : </a:t>
            </a:r>
            <a:endParaRPr sz="2000" dirty="0">
              <a:solidFill>
                <a:schemeClr val="tx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F730115-7CCA-E14B-FC7A-79D0C76C249F}"/>
              </a:ext>
            </a:extLst>
          </p:cNvPr>
          <p:cNvSpPr txBox="1"/>
          <p:nvPr/>
        </p:nvSpPr>
        <p:spPr>
          <a:xfrm>
            <a:off x="5545567" y="3774247"/>
            <a:ext cx="7239897" cy="3926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7BB41635-A18E-2972-9565-C7FE074F77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1862" y="3039127"/>
            <a:ext cx="269626" cy="71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F7454420-CF88-5C75-E420-13D11F6F35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0910" y="1549585"/>
            <a:ext cx="8339142" cy="3619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fr-FR" altLang="fr-FR" sz="2400" dirty="0">
                <a:solidFill>
                  <a:schemeClr val="tx1"/>
                </a:solidFill>
                <a:latin typeface="Arial" panose="020B0604020202020204" pitchFamily="34" charset="0"/>
              </a:rPr>
              <a:t>Le jour de son anniversaire, i</a:t>
            </a: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 donne un cadeau à sa sœur.</a:t>
            </a: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Nous expliquons la leçon, </a:t>
            </a:r>
            <a:r>
              <a:rPr lang="fr-FR" altLang="fr-FR" sz="2400" dirty="0">
                <a:solidFill>
                  <a:schemeClr val="tx1"/>
                </a:solidFill>
                <a:latin typeface="Arial" panose="020B0604020202020204" pitchFamily="34" charset="0"/>
              </a:rPr>
              <a:t>avec patience, </a:t>
            </a: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à l’élève.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Elle écrit une lettre chaque semaine.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Ils apportent des fleurs à leur grand-mère le dimanche.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Tu raconteras cette histoire à ta cousine pendant les vacances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199838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25"/>
          <p:cNvSpPr txBox="1">
            <a:spLocks noGrp="1"/>
          </p:cNvSpPr>
          <p:nvPr>
            <p:ph type="title"/>
          </p:nvPr>
        </p:nvSpPr>
        <p:spPr>
          <a:xfrm>
            <a:off x="4083594" y="2847983"/>
            <a:ext cx="7942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200" dirty="0" err="1"/>
              <a:t>Numération</a:t>
            </a:r>
            <a:endParaRPr sz="7200" dirty="0"/>
          </a:p>
        </p:txBody>
      </p:sp>
    </p:spTree>
    <p:extLst>
      <p:ext uri="{BB962C8B-B14F-4D97-AF65-F5344CB8AC3E}">
        <p14:creationId xmlns:p14="http://schemas.microsoft.com/office/powerpoint/2010/main" val="146351667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C7DFD23-9A8D-98A1-0BDD-60E96CE635E1}"/>
              </a:ext>
            </a:extLst>
          </p:cNvPr>
          <p:cNvSpPr/>
          <p:nvPr/>
        </p:nvSpPr>
        <p:spPr>
          <a:xfrm>
            <a:off x="220980" y="312420"/>
            <a:ext cx="9433560" cy="6301740"/>
          </a:xfrm>
          <a:prstGeom prst="roundRect">
            <a:avLst/>
          </a:prstGeom>
          <a:solidFill>
            <a:srgbClr val="FEF0CE"/>
          </a:solidFill>
          <a:ln>
            <a:solidFill>
              <a:srgbClr val="FEF0CE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Google Shape;411;p15">
            <a:extLst>
              <a:ext uri="{FF2B5EF4-FFF2-40B4-BE49-F238E27FC236}">
                <a16:creationId xmlns:a16="http://schemas.microsoft.com/office/drawing/2014/main" id="{B63FFD72-82F7-144F-E2B1-ADE7B74305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336950" y="2274425"/>
            <a:ext cx="6598800" cy="2765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err="1"/>
              <a:t>Blala</a:t>
            </a:r>
            <a:r>
              <a:rPr lang="fr-FR" dirty="0"/>
              <a:t> ici</a:t>
            </a:r>
            <a:endParaRPr dirty="0"/>
          </a:p>
        </p:txBody>
      </p:sp>
      <p:pic>
        <p:nvPicPr>
          <p:cNvPr id="5" name="Image 9">
            <a:extLst>
              <a:ext uri="{FF2B5EF4-FFF2-40B4-BE49-F238E27FC236}">
                <a16:creationId xmlns:a16="http://schemas.microsoft.com/office/drawing/2014/main" id="{B1845C7D-3055-BED6-88FC-08CBAEF08A5D}"/>
              </a:ext>
            </a:extLst>
          </p:cNvPr>
          <p:cNvPicPr/>
          <p:nvPr/>
        </p:nvPicPr>
        <p:blipFill>
          <a:blip r:embed="rId3"/>
          <a:srcRect t="32228" r="3156" b="18674"/>
          <a:stretch/>
        </p:blipFill>
        <p:spPr>
          <a:xfrm>
            <a:off x="501840" y="2171516"/>
            <a:ext cx="8512620" cy="3383463"/>
          </a:xfrm>
          <a:prstGeom prst="rect">
            <a:avLst/>
          </a:prstGeom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" name="Titre 2">
            <a:extLst>
              <a:ext uri="{FF2B5EF4-FFF2-40B4-BE49-F238E27FC236}">
                <a16:creationId xmlns:a16="http://schemas.microsoft.com/office/drawing/2014/main" id="{6C098C39-1B55-53A4-4451-53506C4CD8CA}"/>
              </a:ext>
            </a:extLst>
          </p:cNvPr>
          <p:cNvSpPr txBox="1">
            <a:spLocks/>
          </p:cNvSpPr>
          <p:nvPr/>
        </p:nvSpPr>
        <p:spPr>
          <a:xfrm>
            <a:off x="864514" y="924390"/>
            <a:ext cx="8729066" cy="10077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enny Penny"/>
              <a:buNone/>
              <a:defRPr sz="3200" b="1" i="0" u="none" strike="noStrike" cap="none">
                <a:solidFill>
                  <a:schemeClr val="dk1"/>
                </a:solidFill>
                <a:latin typeface="Henny Penny"/>
                <a:ea typeface="Henny Penny"/>
                <a:cs typeface="Henny Penny"/>
                <a:sym typeface="Henny Penn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dirty="0"/>
              <a:t>Dictée de nombres/entourer nombre de… chiffre…</a:t>
            </a:r>
          </a:p>
        </p:txBody>
      </p:sp>
    </p:spTree>
    <p:extLst>
      <p:ext uri="{BB962C8B-B14F-4D97-AF65-F5344CB8AC3E}">
        <p14:creationId xmlns:p14="http://schemas.microsoft.com/office/powerpoint/2010/main" val="13828363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>
          <a:extLst>
            <a:ext uri="{FF2B5EF4-FFF2-40B4-BE49-F238E27FC236}">
              <a16:creationId xmlns:a16="http://schemas.microsoft.com/office/drawing/2014/main" id="{3AA1CBA8-D996-79C5-AFB3-FE052E963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0A2214B-595B-9CF2-A939-C9E6D62B37A9}"/>
              </a:ext>
            </a:extLst>
          </p:cNvPr>
          <p:cNvSpPr/>
          <p:nvPr/>
        </p:nvSpPr>
        <p:spPr>
          <a:xfrm>
            <a:off x="220980" y="312420"/>
            <a:ext cx="9433560" cy="6301740"/>
          </a:xfrm>
          <a:prstGeom prst="roundRect">
            <a:avLst/>
          </a:prstGeom>
          <a:solidFill>
            <a:srgbClr val="FEF0CE"/>
          </a:solidFill>
          <a:ln>
            <a:solidFill>
              <a:srgbClr val="FEF0CE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854A4A30-03E4-4A5B-D9B7-AC4DA10A0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959" y="617148"/>
            <a:ext cx="9433559" cy="1007700"/>
          </a:xfrm>
        </p:spPr>
        <p:txBody>
          <a:bodyPr/>
          <a:lstStyle/>
          <a:p>
            <a:r>
              <a:rPr lang="fr-FR" dirty="0"/>
              <a:t>Représente ces fractions sous forme de schéma</a:t>
            </a:r>
            <a:br>
              <a:rPr lang="fr-FR" dirty="0"/>
            </a:br>
            <a:r>
              <a:rPr lang="fr-FR" dirty="0"/>
              <a:t>Ecris sous la forme d’un entier et d’une fraction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76F4BDD-8772-D91F-D8BF-AF8FD088AA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634" y="1624848"/>
            <a:ext cx="534001" cy="4918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4745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>
          <a:extLst>
            <a:ext uri="{FF2B5EF4-FFF2-40B4-BE49-F238E27FC236}">
              <a16:creationId xmlns:a16="http://schemas.microsoft.com/office/drawing/2014/main" id="{38BB4AF1-B78E-78A6-FF93-6805533CB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1AA4F18-A829-7075-3DAC-61A9C70B6065}"/>
              </a:ext>
            </a:extLst>
          </p:cNvPr>
          <p:cNvSpPr/>
          <p:nvPr/>
        </p:nvSpPr>
        <p:spPr>
          <a:xfrm>
            <a:off x="220980" y="312420"/>
            <a:ext cx="9433560" cy="6301740"/>
          </a:xfrm>
          <a:prstGeom prst="roundRect">
            <a:avLst/>
          </a:prstGeom>
          <a:solidFill>
            <a:srgbClr val="FEF0CE"/>
          </a:solidFill>
          <a:ln>
            <a:solidFill>
              <a:srgbClr val="FEF0CE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ED9B25B8-5F5B-703F-415D-719E1D9E8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6863" y="-191430"/>
            <a:ext cx="9433559" cy="1007700"/>
          </a:xfrm>
        </p:spPr>
        <p:txBody>
          <a:bodyPr/>
          <a:lstStyle/>
          <a:p>
            <a:r>
              <a:rPr lang="fr-FR" sz="2000" dirty="0"/>
              <a:t>Ecris ces nombres décimaux sous forme de fractions.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E1B30F4-FDC3-FF66-59C3-57121ACD9C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6557" y="740274"/>
            <a:ext cx="7965373" cy="439850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560F58E-3F96-336D-810D-B7CF75645CC4}"/>
              </a:ext>
            </a:extLst>
          </p:cNvPr>
          <p:cNvSpPr txBox="1"/>
          <p:nvPr/>
        </p:nvSpPr>
        <p:spPr>
          <a:xfrm>
            <a:off x="2316480" y="5333519"/>
            <a:ext cx="77293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14,5 =                      56,89 =</a:t>
            </a:r>
          </a:p>
          <a:p>
            <a:endParaRPr lang="fr-FR" sz="2000" dirty="0"/>
          </a:p>
          <a:p>
            <a:r>
              <a:rPr lang="fr-FR" sz="2000" dirty="0"/>
              <a:t>78,98 =                    224,60 =</a:t>
            </a:r>
          </a:p>
        </p:txBody>
      </p:sp>
    </p:spTree>
    <p:extLst>
      <p:ext uri="{BB962C8B-B14F-4D97-AF65-F5344CB8AC3E}">
        <p14:creationId xmlns:p14="http://schemas.microsoft.com/office/powerpoint/2010/main" val="3131302087"/>
      </p:ext>
    </p:extLst>
  </p:cSld>
  <p:clrMapOvr>
    <a:masterClrMapping/>
  </p:clrMapOvr>
</p:sld>
</file>

<file path=ppt/theme/theme1.xml><?xml version="1.0" encoding="utf-8"?>
<a:theme xmlns:a="http://schemas.openxmlformats.org/drawingml/2006/main" name="Meyer_Template_SlidesMania">
  <a:themeElements>
    <a:clrScheme name="Simple Light">
      <a:dk1>
        <a:srgbClr val="000000"/>
      </a:dk1>
      <a:lt1>
        <a:srgbClr val="FFFFFF"/>
      </a:lt1>
      <a:dk2>
        <a:srgbClr val="000000"/>
      </a:dk2>
      <a:lt2>
        <a:srgbClr val="EEEEEE"/>
      </a:lt2>
      <a:accent1>
        <a:srgbClr val="FF00FF"/>
      </a:accent1>
      <a:accent2>
        <a:srgbClr val="9900FF"/>
      </a:accent2>
      <a:accent3>
        <a:srgbClr val="0000FF"/>
      </a:accent3>
      <a:accent4>
        <a:srgbClr val="4A86E8"/>
      </a:accent4>
      <a:accent5>
        <a:srgbClr val="00FFFF"/>
      </a:accent5>
      <a:accent6>
        <a:srgbClr val="00FF00"/>
      </a:accent6>
      <a:hlink>
        <a:srgbClr val="17171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21699</TotalTime>
  <Words>1079</Words>
  <Application>Microsoft Office PowerPoint</Application>
  <PresentationFormat>Grand écran</PresentationFormat>
  <Paragraphs>127</Paragraphs>
  <Slides>51</Slides>
  <Notes>51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51</vt:i4>
      </vt:variant>
    </vt:vector>
  </HeadingPairs>
  <TitlesOfParts>
    <vt:vector size="56" baseType="lpstr">
      <vt:lpstr>Karma</vt:lpstr>
      <vt:lpstr>Henny Penny</vt:lpstr>
      <vt:lpstr>Arial</vt:lpstr>
      <vt:lpstr>Calibri</vt:lpstr>
      <vt:lpstr>Meyer_Template_SlidesMania</vt:lpstr>
      <vt:lpstr>Stage remise à niveau CM avril</vt:lpstr>
      <vt:lpstr>Jour 1</vt:lpstr>
      <vt:lpstr>Orthographe</vt:lpstr>
      <vt:lpstr>Défi : Copie les mots des listes affichées dans la classe en te levant le moins de fois possible !  </vt:lpstr>
      <vt:lpstr>Présentation PowerPoint</vt:lpstr>
      <vt:lpstr>Trouve les 5 fautes !</vt:lpstr>
      <vt:lpstr>Grammaire</vt:lpstr>
      <vt:lpstr>Conjugue au présent les phrases suivantes :</vt:lpstr>
      <vt:lpstr>Trouve les groupes dans la phrase, COD/COI/CC : </vt:lpstr>
      <vt:lpstr>Numération</vt:lpstr>
      <vt:lpstr>Dictée de nombres/entourer nombre de… chiffre…</vt:lpstr>
      <vt:lpstr>Représente ces fractions sous forme de schéma Ecris sous la forme d’un entier et d’une fraction </vt:lpstr>
      <vt:lpstr>Ecris ces fractions sous la forme décimale.</vt:lpstr>
      <vt:lpstr>Opérations</vt:lpstr>
      <vt:lpstr>Jour 2</vt:lpstr>
      <vt:lpstr>Orthographe</vt:lpstr>
      <vt:lpstr>Défi : Copie les mots des listes affichées dans la classe en te levant le moins de fois possible !  </vt:lpstr>
      <vt:lpstr>Présentation PowerPoint</vt:lpstr>
      <vt:lpstr>Trouve les 5 fautes !</vt:lpstr>
      <vt:lpstr>Grammaire</vt:lpstr>
      <vt:lpstr>Conjugue à l’imparfait les phrases suivantes :</vt:lpstr>
      <vt:lpstr>Trouve les groupes dans la phrase, COD/COI/CC : </vt:lpstr>
      <vt:lpstr>Numération</vt:lpstr>
      <vt:lpstr>Présentation PowerPoint</vt:lpstr>
      <vt:lpstr>Représente ces fractions sous forme de schéma Ecris sous la forme d’un entier et d’une fraction </vt:lpstr>
      <vt:lpstr>Opérations</vt:lpstr>
      <vt:lpstr>Jour 3</vt:lpstr>
      <vt:lpstr>Orthographe</vt:lpstr>
      <vt:lpstr>Défi : Copie les mots des listes affichées dans la classe en te levant le moins de fois possible !  </vt:lpstr>
      <vt:lpstr>Présentation PowerPoint</vt:lpstr>
      <vt:lpstr>Trouve les 5 fautes !</vt:lpstr>
      <vt:lpstr>Grammaire</vt:lpstr>
      <vt:lpstr>Conjugue au passé composé les phrases suivantes :</vt:lpstr>
      <vt:lpstr>Trouve les groupes dans la phrase, COD/COI/CC : </vt:lpstr>
      <vt:lpstr>Numération</vt:lpstr>
      <vt:lpstr>Présentation PowerPoint</vt:lpstr>
      <vt:lpstr>Représente ces fractions sous forme de schéma Ecris sous la forme d’un entier et d’une fraction </vt:lpstr>
      <vt:lpstr>Ecris ces fractions sous la forme décimale.</vt:lpstr>
      <vt:lpstr>Lecture</vt:lpstr>
      <vt:lpstr>Jour 4</vt:lpstr>
      <vt:lpstr>Orthographe</vt:lpstr>
      <vt:lpstr>Défi : Copie les mots des listes affichées dans la classe en te levant le moins de fois possible !  </vt:lpstr>
      <vt:lpstr>Présentation PowerPoint</vt:lpstr>
      <vt:lpstr>Trouve les 5 fautes !</vt:lpstr>
      <vt:lpstr>Grammaire</vt:lpstr>
      <vt:lpstr>Conjugue au présent, imparfait et passé composé les phrases suivantes :</vt:lpstr>
      <vt:lpstr>Trouve les groupes dans la phrase, COD/COI/CC : </vt:lpstr>
      <vt:lpstr>Numération</vt:lpstr>
      <vt:lpstr>Présentation PowerPoint</vt:lpstr>
      <vt:lpstr>Représente ces fractions sous forme de schéma Ecris sous la forme d’un entier et d’une fraction </vt:lpstr>
      <vt:lpstr>Ecris ces nombres décimaux sous forme de fractions.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Solene  Ezingeard</cp:lastModifiedBy>
  <cp:revision>30</cp:revision>
  <dcterms:modified xsi:type="dcterms:W3CDTF">2025-04-13T15:57:35Z</dcterms:modified>
</cp:coreProperties>
</file>