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00"/>
  </p:notesMasterIdLst>
  <p:sldIdLst>
    <p:sldId id="256" r:id="rId2"/>
    <p:sldId id="265" r:id="rId3"/>
    <p:sldId id="267" r:id="rId4"/>
    <p:sldId id="261" r:id="rId5"/>
    <p:sldId id="357" r:id="rId6"/>
    <p:sldId id="257" r:id="rId7"/>
    <p:sldId id="269" r:id="rId8"/>
    <p:sldId id="270" r:id="rId9"/>
    <p:sldId id="271" r:id="rId10"/>
    <p:sldId id="272" r:id="rId11"/>
    <p:sldId id="323" r:id="rId12"/>
    <p:sldId id="324" r:id="rId13"/>
    <p:sldId id="273" r:id="rId14"/>
    <p:sldId id="291" r:id="rId15"/>
    <p:sldId id="292" r:id="rId16"/>
    <p:sldId id="350" r:id="rId17"/>
    <p:sldId id="274" r:id="rId18"/>
    <p:sldId id="276" r:id="rId19"/>
    <p:sldId id="275" r:id="rId20"/>
    <p:sldId id="336" r:id="rId21"/>
    <p:sldId id="337" r:id="rId22"/>
    <p:sldId id="339" r:id="rId23"/>
    <p:sldId id="277" r:id="rId24"/>
    <p:sldId id="278" r:id="rId25"/>
    <p:sldId id="279" r:id="rId26"/>
    <p:sldId id="358" r:id="rId27"/>
    <p:sldId id="280" r:id="rId28"/>
    <p:sldId id="281" r:id="rId29"/>
    <p:sldId id="282" r:id="rId30"/>
    <p:sldId id="283" r:id="rId31"/>
    <p:sldId id="284" r:id="rId32"/>
    <p:sldId id="332" r:id="rId33"/>
    <p:sldId id="325" r:id="rId34"/>
    <p:sldId id="335" r:id="rId35"/>
    <p:sldId id="289" r:id="rId36"/>
    <p:sldId id="290" r:id="rId37"/>
    <p:sldId id="362" r:id="rId38"/>
    <p:sldId id="286" r:id="rId39"/>
    <p:sldId id="287" r:id="rId40"/>
    <p:sldId id="288" r:id="rId41"/>
    <p:sldId id="338" r:id="rId42"/>
    <p:sldId id="340" r:id="rId43"/>
    <p:sldId id="341" r:id="rId44"/>
    <p:sldId id="293" r:id="rId45"/>
    <p:sldId id="294" r:id="rId46"/>
    <p:sldId id="295" r:id="rId47"/>
    <p:sldId id="359" r:id="rId48"/>
    <p:sldId id="296" r:id="rId49"/>
    <p:sldId id="297" r:id="rId50"/>
    <p:sldId id="298" r:id="rId51"/>
    <p:sldId id="299" r:id="rId52"/>
    <p:sldId id="300" r:id="rId53"/>
    <p:sldId id="301" r:id="rId54"/>
    <p:sldId id="326" r:id="rId55"/>
    <p:sldId id="302" r:id="rId56"/>
    <p:sldId id="303" r:id="rId57"/>
    <p:sldId id="304" r:id="rId58"/>
    <p:sldId id="307" r:id="rId59"/>
    <p:sldId id="343" r:id="rId60"/>
    <p:sldId id="342" r:id="rId61"/>
    <p:sldId id="309" r:id="rId62"/>
    <p:sldId id="363" r:id="rId63"/>
    <p:sldId id="318" r:id="rId64"/>
    <p:sldId id="360" r:id="rId65"/>
    <p:sldId id="319" r:id="rId66"/>
    <p:sldId id="314" r:id="rId67"/>
    <p:sldId id="313" r:id="rId68"/>
    <p:sldId id="329" r:id="rId69"/>
    <p:sldId id="333" r:id="rId70"/>
    <p:sldId id="327" r:id="rId71"/>
    <p:sldId id="311" r:id="rId72"/>
    <p:sldId id="353" r:id="rId73"/>
    <p:sldId id="354" r:id="rId74"/>
    <p:sldId id="352" r:id="rId75"/>
    <p:sldId id="305" r:id="rId76"/>
    <p:sldId id="347" r:id="rId77"/>
    <p:sldId id="344" r:id="rId78"/>
    <p:sldId id="345" r:id="rId79"/>
    <p:sldId id="346" r:id="rId80"/>
    <p:sldId id="310" r:id="rId81"/>
    <p:sldId id="364" r:id="rId82"/>
    <p:sldId id="320" r:id="rId83"/>
    <p:sldId id="361" r:id="rId84"/>
    <p:sldId id="321" r:id="rId85"/>
    <p:sldId id="316" r:id="rId86"/>
    <p:sldId id="317" r:id="rId87"/>
    <p:sldId id="322" r:id="rId88"/>
    <p:sldId id="331" r:id="rId89"/>
    <p:sldId id="334" r:id="rId90"/>
    <p:sldId id="328" r:id="rId91"/>
    <p:sldId id="312" r:id="rId92"/>
    <p:sldId id="355" r:id="rId93"/>
    <p:sldId id="356" r:id="rId94"/>
    <p:sldId id="351" r:id="rId95"/>
    <p:sldId id="308" r:id="rId96"/>
    <p:sldId id="306" r:id="rId97"/>
    <p:sldId id="348" r:id="rId98"/>
    <p:sldId id="349" r:id="rId99"/>
  </p:sldIdLst>
  <p:sldSz cx="12192000" cy="6858000"/>
  <p:notesSz cx="6858000" cy="9144000"/>
  <p:embeddedFontLst>
    <p:embeddedFont>
      <p:font typeface="Henny Penny" panose="020B0604020202020204" charset="0"/>
      <p:regular r:id="rId101"/>
    </p:embeddedFont>
    <p:embeddedFont>
      <p:font typeface="Karma" panose="020B0604020202020204" charset="0"/>
      <p:regular r:id="rId102"/>
      <p:bold r:id="rId10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0C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45" autoAdjust="0"/>
    <p:restoredTop sz="94660"/>
  </p:normalViewPr>
  <p:slideViewPr>
    <p:cSldViewPr snapToGrid="0">
      <p:cViewPr varScale="1">
        <p:scale>
          <a:sx n="86" d="100"/>
          <a:sy n="86" d="100"/>
        </p:scale>
        <p:origin x="285" y="5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26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47900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0123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8235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5415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694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345793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1823847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3964261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2501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2697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4272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5030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7121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270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4642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6202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7559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355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83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99463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80726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1208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103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4292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2522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9720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7 685 / 53 678 / 345 904 </a:t>
            </a:r>
            <a:endParaRPr dirty="0"/>
          </a:p>
        </p:txBody>
      </p:sp>
    </p:spTree>
    <p:extLst>
      <p:ext uri="{BB962C8B-B14F-4D97-AF65-F5344CB8AC3E}">
        <p14:creationId xmlns:p14="http://schemas.microsoft.com/office/powerpoint/2010/main" val="1932554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1279160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3499182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7900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75371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99862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709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46208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5995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93030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5065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2421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141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68079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96459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22953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9411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78331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29789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09303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47867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34563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40240554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50324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21531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89206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07569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71003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87366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16152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7379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010371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91616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51028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5836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6454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46086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5380955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3170434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96670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55163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08467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51075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36529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7669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51062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63752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79999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83217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a:extLst>
            <a:ext uri="{FF2B5EF4-FFF2-40B4-BE49-F238E27FC236}">
              <a16:creationId xmlns:a16="http://schemas.microsoft.com/office/drawing/2014/main" id="{8F08D192-3F05-D675-5C49-909512A67632}"/>
            </a:ext>
          </a:extLst>
        </p:cNvPr>
        <p:cNvGrpSpPr/>
        <p:nvPr/>
      </p:nvGrpSpPr>
      <p:grpSpPr>
        <a:xfrm>
          <a:off x="0" y="0"/>
          <a:ext cx="0" cy="0"/>
          <a:chOff x="0" y="0"/>
          <a:chExt cx="0" cy="0"/>
        </a:xfrm>
      </p:grpSpPr>
      <p:sp>
        <p:nvSpPr>
          <p:cNvPr id="589" name="Google Shape;589;g7d9b7f7fe0_0_0:notes">
            <a:extLst>
              <a:ext uri="{FF2B5EF4-FFF2-40B4-BE49-F238E27FC236}">
                <a16:creationId xmlns:a16="http://schemas.microsoft.com/office/drawing/2014/main" id="{0C024C97-F4DD-196C-8301-C4AC377B73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a:extLst>
              <a:ext uri="{FF2B5EF4-FFF2-40B4-BE49-F238E27FC236}">
                <a16:creationId xmlns:a16="http://schemas.microsoft.com/office/drawing/2014/main" id="{1E7EE18A-2CCB-91E6-8F24-6F79D73D9F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02671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988035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65a5c374d8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65a5c374d8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128344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68488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76072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7802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8242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75513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252496290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8 647 / 96 456 / 60 645 </a:t>
            </a:r>
            <a:endParaRPr dirty="0"/>
          </a:p>
        </p:txBody>
      </p:sp>
    </p:spTree>
    <p:extLst>
      <p:ext uri="{BB962C8B-B14F-4D97-AF65-F5344CB8AC3E}">
        <p14:creationId xmlns:p14="http://schemas.microsoft.com/office/powerpoint/2010/main" val="16467647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9065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65227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20344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36901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68739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d9b7f7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d9b7f7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81519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65437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65a5c374d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65a5c374d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5825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grpSp>
        <p:nvGrpSpPr>
          <p:cNvPr id="17" name="Google Shape;17;p2"/>
          <p:cNvGrpSpPr/>
          <p:nvPr/>
        </p:nvGrpSpPr>
        <p:grpSpPr>
          <a:xfrm>
            <a:off x="0" y="4340877"/>
            <a:ext cx="12215538" cy="2520411"/>
            <a:chOff x="0" y="4340877"/>
            <a:chExt cx="12215538" cy="2520411"/>
          </a:xfrm>
        </p:grpSpPr>
        <p:sp>
          <p:nvSpPr>
            <p:cNvPr id="18" name="Google Shape;18;p2"/>
            <p:cNvSpPr/>
            <p:nvPr/>
          </p:nvSpPr>
          <p:spPr>
            <a:xfrm>
              <a:off x="0" y="4402442"/>
              <a:ext cx="12215538" cy="2453909"/>
            </a:xfrm>
            <a:custGeom>
              <a:avLst/>
              <a:gdLst/>
              <a:ahLst/>
              <a:cxnLst/>
              <a:rect l="l" t="t" r="r" b="b"/>
              <a:pathLst>
                <a:path w="12215538" h="2549516" extrusionOk="0">
                  <a:moveTo>
                    <a:pt x="3136815" y="69735"/>
                  </a:moveTo>
                  <a:lnTo>
                    <a:pt x="12215538" y="0"/>
                  </a:lnTo>
                  <a:lnTo>
                    <a:pt x="12192000" y="2549516"/>
                  </a:lnTo>
                  <a:lnTo>
                    <a:pt x="0" y="2549516"/>
                  </a:lnTo>
                  <a:lnTo>
                    <a:pt x="3136815" y="69735"/>
                  </a:lnTo>
                  <a:close/>
                </a:path>
              </a:pathLst>
            </a:custGeom>
            <a:solidFill>
              <a:srgbClr val="DBD7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9" name="Google Shape;19;p2"/>
            <p:cNvCxnSpPr/>
            <p:nvPr/>
          </p:nvCxnSpPr>
          <p:spPr>
            <a:xfrm flipH="1">
              <a:off x="3869690" y="4444832"/>
              <a:ext cx="1713600" cy="2337600"/>
            </a:xfrm>
            <a:prstGeom prst="straightConnector1">
              <a:avLst/>
            </a:prstGeom>
            <a:noFill/>
            <a:ln w="22225" cap="flat" cmpd="sng">
              <a:solidFill>
                <a:srgbClr val="881B17"/>
              </a:solidFill>
              <a:prstDash val="solid"/>
              <a:miter lim="800000"/>
              <a:headEnd type="none" w="sm" len="sm"/>
              <a:tailEnd type="none" w="sm" len="sm"/>
            </a:ln>
          </p:spPr>
        </p:cxnSp>
        <p:cxnSp>
          <p:nvCxnSpPr>
            <p:cNvPr id="20" name="Google Shape;20;p2"/>
            <p:cNvCxnSpPr/>
            <p:nvPr/>
          </p:nvCxnSpPr>
          <p:spPr>
            <a:xfrm flipH="1">
              <a:off x="5953728" y="4360053"/>
              <a:ext cx="961800" cy="2497800"/>
            </a:xfrm>
            <a:prstGeom prst="straightConnector1">
              <a:avLst/>
            </a:prstGeom>
            <a:noFill/>
            <a:ln w="22225" cap="flat" cmpd="sng">
              <a:solidFill>
                <a:srgbClr val="881B17"/>
              </a:solidFill>
              <a:prstDash val="solid"/>
              <a:miter lim="800000"/>
              <a:headEnd type="none" w="sm" len="sm"/>
              <a:tailEnd type="none" w="sm" len="sm"/>
            </a:ln>
          </p:spPr>
        </p:cxnSp>
        <p:cxnSp>
          <p:nvCxnSpPr>
            <p:cNvPr id="21" name="Google Shape;21;p2"/>
            <p:cNvCxnSpPr/>
            <p:nvPr/>
          </p:nvCxnSpPr>
          <p:spPr>
            <a:xfrm>
              <a:off x="8211433" y="4340877"/>
              <a:ext cx="226200" cy="2517000"/>
            </a:xfrm>
            <a:prstGeom prst="straightConnector1">
              <a:avLst/>
            </a:prstGeom>
            <a:noFill/>
            <a:ln w="22225" cap="flat" cmpd="sng">
              <a:solidFill>
                <a:srgbClr val="881B17"/>
              </a:solidFill>
              <a:prstDash val="solid"/>
              <a:miter lim="800000"/>
              <a:headEnd type="none" w="sm" len="sm"/>
              <a:tailEnd type="none" w="sm" len="sm"/>
            </a:ln>
          </p:spPr>
        </p:cxnSp>
        <p:cxnSp>
          <p:nvCxnSpPr>
            <p:cNvPr id="22" name="Google Shape;22;p2"/>
            <p:cNvCxnSpPr/>
            <p:nvPr/>
          </p:nvCxnSpPr>
          <p:spPr>
            <a:xfrm>
              <a:off x="9640562" y="4360053"/>
              <a:ext cx="1165800" cy="2408100"/>
            </a:xfrm>
            <a:prstGeom prst="straightConnector1">
              <a:avLst/>
            </a:prstGeom>
            <a:noFill/>
            <a:ln w="22225" cap="flat" cmpd="sng">
              <a:solidFill>
                <a:srgbClr val="881B17"/>
              </a:solidFill>
              <a:prstDash val="solid"/>
              <a:miter lim="800000"/>
              <a:headEnd type="none" w="sm" len="sm"/>
              <a:tailEnd type="none" w="sm" len="sm"/>
            </a:ln>
          </p:spPr>
        </p:cxnSp>
        <p:cxnSp>
          <p:nvCxnSpPr>
            <p:cNvPr id="23" name="Google Shape;23;p2"/>
            <p:cNvCxnSpPr/>
            <p:nvPr/>
          </p:nvCxnSpPr>
          <p:spPr>
            <a:xfrm flipH="1">
              <a:off x="1568474" y="4420609"/>
              <a:ext cx="2652300" cy="2437500"/>
            </a:xfrm>
            <a:prstGeom prst="straightConnector1">
              <a:avLst/>
            </a:prstGeom>
            <a:noFill/>
            <a:ln w="22225" cap="flat" cmpd="sng">
              <a:solidFill>
                <a:srgbClr val="881B17"/>
              </a:solidFill>
              <a:prstDash val="solid"/>
              <a:miter lim="800000"/>
              <a:headEnd type="none" w="sm" len="sm"/>
              <a:tailEnd type="none" w="sm" len="sm"/>
            </a:ln>
          </p:spPr>
        </p:cxnSp>
        <p:cxnSp>
          <p:nvCxnSpPr>
            <p:cNvPr id="24" name="Google Shape;24;p2"/>
            <p:cNvCxnSpPr/>
            <p:nvPr/>
          </p:nvCxnSpPr>
          <p:spPr>
            <a:xfrm rot="10800000">
              <a:off x="1277668" y="5855772"/>
              <a:ext cx="1592700" cy="944700"/>
            </a:xfrm>
            <a:prstGeom prst="straightConnector1">
              <a:avLst/>
            </a:prstGeom>
            <a:noFill/>
            <a:ln w="22225" cap="flat" cmpd="sng">
              <a:solidFill>
                <a:srgbClr val="881B17"/>
              </a:solidFill>
              <a:prstDash val="solid"/>
              <a:miter lim="800000"/>
              <a:headEnd type="none" w="sm" len="sm"/>
              <a:tailEnd type="none" w="sm" len="sm"/>
            </a:ln>
          </p:spPr>
        </p:cxnSp>
        <p:cxnSp>
          <p:nvCxnSpPr>
            <p:cNvPr id="25" name="Google Shape;25;p2"/>
            <p:cNvCxnSpPr/>
            <p:nvPr/>
          </p:nvCxnSpPr>
          <p:spPr>
            <a:xfrm rot="10800000">
              <a:off x="2046767" y="5256427"/>
              <a:ext cx="3457800" cy="1550100"/>
            </a:xfrm>
            <a:prstGeom prst="straightConnector1">
              <a:avLst/>
            </a:prstGeom>
            <a:noFill/>
            <a:ln w="22225" cap="flat" cmpd="sng">
              <a:solidFill>
                <a:srgbClr val="881B17"/>
              </a:solidFill>
              <a:prstDash val="solid"/>
              <a:miter lim="800000"/>
              <a:headEnd type="none" w="sm" len="sm"/>
              <a:tailEnd type="none" w="sm" len="sm"/>
            </a:ln>
          </p:spPr>
        </p:cxnSp>
        <p:cxnSp>
          <p:nvCxnSpPr>
            <p:cNvPr id="26" name="Google Shape;26;p2"/>
            <p:cNvCxnSpPr/>
            <p:nvPr/>
          </p:nvCxnSpPr>
          <p:spPr>
            <a:xfrm rot="10800000">
              <a:off x="3068064" y="4570083"/>
              <a:ext cx="6790500" cy="2242500"/>
            </a:xfrm>
            <a:prstGeom prst="straightConnector1">
              <a:avLst/>
            </a:prstGeom>
            <a:noFill/>
            <a:ln w="22225" cap="flat" cmpd="sng">
              <a:solidFill>
                <a:srgbClr val="881B17"/>
              </a:solidFill>
              <a:prstDash val="solid"/>
              <a:miter lim="800000"/>
              <a:headEnd type="none" w="sm" len="sm"/>
              <a:tailEnd type="none" w="sm" len="sm"/>
            </a:ln>
          </p:spPr>
        </p:cxnSp>
        <p:cxnSp>
          <p:nvCxnSpPr>
            <p:cNvPr id="27" name="Google Shape;27;p2"/>
            <p:cNvCxnSpPr/>
            <p:nvPr/>
          </p:nvCxnSpPr>
          <p:spPr>
            <a:xfrm rot="10800000">
              <a:off x="5135100" y="4444764"/>
              <a:ext cx="7056900" cy="1756200"/>
            </a:xfrm>
            <a:prstGeom prst="straightConnector1">
              <a:avLst/>
            </a:prstGeom>
            <a:noFill/>
            <a:ln w="22225" cap="flat" cmpd="sng">
              <a:solidFill>
                <a:srgbClr val="881B17"/>
              </a:solidFill>
              <a:prstDash val="solid"/>
              <a:miter lim="800000"/>
              <a:headEnd type="none" w="sm" len="sm"/>
              <a:tailEnd type="none" w="sm" len="sm"/>
            </a:ln>
          </p:spPr>
        </p:cxnSp>
        <p:sp>
          <p:nvSpPr>
            <p:cNvPr id="28" name="Google Shape;28;p2"/>
            <p:cNvSpPr/>
            <p:nvPr/>
          </p:nvSpPr>
          <p:spPr>
            <a:xfrm>
              <a:off x="0" y="6770193"/>
              <a:ext cx="12192000" cy="8790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 name="Google Shape;29;p2"/>
            <p:cNvSpPr/>
            <p:nvPr/>
          </p:nvSpPr>
          <p:spPr>
            <a:xfrm rot="-2272615">
              <a:off x="-348443" y="5553068"/>
              <a:ext cx="3915845" cy="11864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30" name="Google Shape;30;p2"/>
            <p:cNvCxnSpPr/>
            <p:nvPr/>
          </p:nvCxnSpPr>
          <p:spPr>
            <a:xfrm rot="10800000">
              <a:off x="8945100" y="4445893"/>
              <a:ext cx="3246900" cy="441000"/>
            </a:xfrm>
            <a:prstGeom prst="straightConnector1">
              <a:avLst/>
            </a:prstGeom>
            <a:noFill/>
            <a:ln w="22225" cap="flat" cmpd="sng">
              <a:solidFill>
                <a:srgbClr val="881B17"/>
              </a:solidFill>
              <a:prstDash val="solid"/>
              <a:miter lim="800000"/>
              <a:headEnd type="none" w="sm" len="sm"/>
              <a:tailEnd type="none" w="sm" len="sm"/>
            </a:ln>
          </p:spPr>
        </p:cxnSp>
        <p:sp>
          <p:nvSpPr>
            <p:cNvPr id="31" name="Google Shape;31;p2"/>
            <p:cNvSpPr/>
            <p:nvPr/>
          </p:nvSpPr>
          <p:spPr>
            <a:xfrm>
              <a:off x="3136816" y="4372165"/>
              <a:ext cx="9072000" cy="12120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32" name="Google Shape;32;p2"/>
          <p:cNvSpPr/>
          <p:nvPr/>
        </p:nvSpPr>
        <p:spPr>
          <a:xfrm>
            <a:off x="1235349" y="5764958"/>
            <a:ext cx="4420500" cy="738900"/>
          </a:xfrm>
          <a:prstGeom prst="ellipse">
            <a:avLst/>
          </a:prstGeom>
          <a:solidFill>
            <a:srgbClr val="262626">
              <a:alpha val="505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 name="Google Shape;33;p2"/>
          <p:cNvSpPr/>
          <p:nvPr/>
        </p:nvSpPr>
        <p:spPr>
          <a:xfrm rot="10800000">
            <a:off x="4784909" y="-2"/>
            <a:ext cx="7429666" cy="6665952"/>
          </a:xfrm>
          <a:custGeom>
            <a:avLst/>
            <a:gdLst/>
            <a:ahLst/>
            <a:cxnLst/>
            <a:rect l="l" t="t" r="r" b="b"/>
            <a:pathLst>
              <a:path w="4936655" h="6665952" extrusionOk="0">
                <a:moveTo>
                  <a:pt x="3626362" y="6665952"/>
                </a:moveTo>
                <a:lnTo>
                  <a:pt x="14588" y="6665615"/>
                </a:lnTo>
                <a:cubicBezTo>
                  <a:pt x="8439" y="4526504"/>
                  <a:pt x="6149" y="2139111"/>
                  <a:pt x="0" y="0"/>
                </a:cubicBezTo>
                <a:cubicBezTo>
                  <a:pt x="2119969" y="2750478"/>
                  <a:pt x="4533875" y="259808"/>
                  <a:pt x="4339566" y="3641745"/>
                </a:cubicBezTo>
                <a:cubicBezTo>
                  <a:pt x="4269638" y="4858840"/>
                  <a:pt x="6124551" y="6208400"/>
                  <a:pt x="3626362" y="6665952"/>
                </a:cubicBezTo>
                <a:close/>
              </a:path>
            </a:pathLst>
          </a:custGeom>
          <a:solidFill>
            <a:srgbClr val="4C0C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4" name="Google Shape;34;p2"/>
          <p:cNvSpPr/>
          <p:nvPr/>
        </p:nvSpPr>
        <p:spPr>
          <a:xfrm rot="3218761">
            <a:off x="5202491" y="2774052"/>
            <a:ext cx="60528" cy="2179025"/>
          </a:xfrm>
          <a:custGeom>
            <a:avLst/>
            <a:gdLst/>
            <a:ahLst/>
            <a:cxnLst/>
            <a:rect l="l" t="t" r="r" b="b"/>
            <a:pathLst>
              <a:path w="60556" h="2180027" extrusionOk="0">
                <a:moveTo>
                  <a:pt x="0" y="6056"/>
                </a:moveTo>
                <a:lnTo>
                  <a:pt x="18166" y="0"/>
                </a:lnTo>
                <a:lnTo>
                  <a:pt x="60556" y="2180027"/>
                </a:lnTo>
                <a:lnTo>
                  <a:pt x="0" y="2180027"/>
                </a:lnTo>
                <a:lnTo>
                  <a:pt x="0" y="6056"/>
                </a:lnTo>
                <a:close/>
              </a:path>
            </a:pathLst>
          </a:custGeom>
          <a:solidFill>
            <a:srgbClr val="29211E"/>
          </a:solidFill>
          <a:ln w="12700" cap="flat" cmpd="sng">
            <a:solidFill>
              <a:srgbClr val="29211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 name="Google Shape;35;p2"/>
          <p:cNvSpPr/>
          <p:nvPr/>
        </p:nvSpPr>
        <p:spPr>
          <a:xfrm>
            <a:off x="6091965" y="3118649"/>
            <a:ext cx="72000" cy="72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 name="Google Shape;36;p2"/>
          <p:cNvSpPr/>
          <p:nvPr/>
        </p:nvSpPr>
        <p:spPr>
          <a:xfrm rot="8290131" flipH="1">
            <a:off x="2946413" y="1622223"/>
            <a:ext cx="1466728" cy="1394146"/>
          </a:xfrm>
          <a:custGeom>
            <a:avLst/>
            <a:gdLst/>
            <a:ahLst/>
            <a:cxnLst/>
            <a:rect l="l" t="t" r="r" b="b"/>
            <a:pathLst>
              <a:path w="1433284" h="1348402" extrusionOk="0">
                <a:moveTo>
                  <a:pt x="1014256" y="581316"/>
                </a:moveTo>
                <a:lnTo>
                  <a:pt x="1012799" y="580451"/>
                </a:lnTo>
                <a:lnTo>
                  <a:pt x="1014190" y="580479"/>
                </a:lnTo>
                <a:close/>
                <a:moveTo>
                  <a:pt x="1216279" y="1137349"/>
                </a:moveTo>
                <a:cubicBezTo>
                  <a:pt x="1240201" y="1105315"/>
                  <a:pt x="1200627" y="1032950"/>
                  <a:pt x="1123744" y="957248"/>
                </a:cubicBezTo>
                <a:lnTo>
                  <a:pt x="1123221" y="956803"/>
                </a:lnTo>
                <a:lnTo>
                  <a:pt x="1151886" y="966678"/>
                </a:lnTo>
                <a:cubicBezTo>
                  <a:pt x="1244838" y="992485"/>
                  <a:pt x="1322343" y="995220"/>
                  <a:pt x="1354126" y="972594"/>
                </a:cubicBezTo>
                <a:cubicBezTo>
                  <a:pt x="1360179" y="968284"/>
                  <a:pt x="1364574" y="963054"/>
                  <a:pt x="1367100" y="956889"/>
                </a:cubicBezTo>
                <a:cubicBezTo>
                  <a:pt x="1377208" y="932226"/>
                  <a:pt x="1355511" y="897256"/>
                  <a:pt x="1312262" y="860655"/>
                </a:cubicBezTo>
                <a:lnTo>
                  <a:pt x="1253213" y="819906"/>
                </a:lnTo>
                <a:lnTo>
                  <a:pt x="1312020" y="814425"/>
                </a:lnTo>
                <a:cubicBezTo>
                  <a:pt x="1364540" y="805385"/>
                  <a:pt x="1403100" y="789552"/>
                  <a:pt x="1418925" y="768911"/>
                </a:cubicBezTo>
                <a:cubicBezTo>
                  <a:pt x="1423447" y="763013"/>
                  <a:pt x="1426112" y="756723"/>
                  <a:pt x="1426716" y="750087"/>
                </a:cubicBezTo>
                <a:cubicBezTo>
                  <a:pt x="1429136" y="723543"/>
                  <a:pt x="1398127" y="696486"/>
                  <a:pt x="1346037" y="674200"/>
                </a:cubicBezTo>
                <a:lnTo>
                  <a:pt x="1305457" y="661379"/>
                </a:lnTo>
                <a:lnTo>
                  <a:pt x="1380788" y="602769"/>
                </a:lnTo>
                <a:cubicBezTo>
                  <a:pt x="1421874" y="563757"/>
                  <a:pt x="1441538" y="527606"/>
                  <a:pt x="1430038" y="503559"/>
                </a:cubicBezTo>
                <a:cubicBezTo>
                  <a:pt x="1418539" y="479514"/>
                  <a:pt x="1378053" y="472127"/>
                  <a:pt x="1321894" y="479623"/>
                </a:cubicBezTo>
                <a:lnTo>
                  <a:pt x="1269502" y="491943"/>
                </a:lnTo>
                <a:lnTo>
                  <a:pt x="1319161" y="455584"/>
                </a:lnTo>
                <a:cubicBezTo>
                  <a:pt x="1350908" y="426921"/>
                  <a:pt x="1366389" y="399544"/>
                  <a:pt x="1358079" y="380249"/>
                </a:cubicBezTo>
                <a:cubicBezTo>
                  <a:pt x="1349769" y="360955"/>
                  <a:pt x="1319240" y="353394"/>
                  <a:pt x="1276601" y="356768"/>
                </a:cubicBezTo>
                <a:lnTo>
                  <a:pt x="1248604" y="361902"/>
                </a:lnTo>
                <a:lnTo>
                  <a:pt x="1257933" y="320123"/>
                </a:lnTo>
                <a:cubicBezTo>
                  <a:pt x="1257750" y="300173"/>
                  <a:pt x="1252485" y="281798"/>
                  <a:pt x="1241582" y="266290"/>
                </a:cubicBezTo>
                <a:cubicBezTo>
                  <a:pt x="1219776" y="235274"/>
                  <a:pt x="1179544" y="221600"/>
                  <a:pt x="1132125" y="224565"/>
                </a:cubicBezTo>
                <a:lnTo>
                  <a:pt x="1078242" y="236645"/>
                </a:lnTo>
                <a:lnTo>
                  <a:pt x="1094764" y="197925"/>
                </a:lnTo>
                <a:cubicBezTo>
                  <a:pt x="1106799" y="155084"/>
                  <a:pt x="1103489" y="119504"/>
                  <a:pt x="1081982" y="101342"/>
                </a:cubicBezTo>
                <a:cubicBezTo>
                  <a:pt x="1060476" y="83180"/>
                  <a:pt x="1024845" y="85874"/>
                  <a:pt x="984623" y="104911"/>
                </a:cubicBezTo>
                <a:lnTo>
                  <a:pt x="945348" y="130170"/>
                </a:lnTo>
                <a:lnTo>
                  <a:pt x="954826" y="84487"/>
                </a:lnTo>
                <a:cubicBezTo>
                  <a:pt x="959189" y="41936"/>
                  <a:pt x="952339" y="11241"/>
                  <a:pt x="933242" y="2485"/>
                </a:cubicBezTo>
                <a:cubicBezTo>
                  <a:pt x="895048" y="-15026"/>
                  <a:pt x="822329" y="61851"/>
                  <a:pt x="770820" y="174197"/>
                </a:cubicBezTo>
                <a:cubicBezTo>
                  <a:pt x="719310" y="286542"/>
                  <a:pt x="708516" y="391813"/>
                  <a:pt x="746710" y="409324"/>
                </a:cubicBezTo>
                <a:cubicBezTo>
                  <a:pt x="751484" y="411513"/>
                  <a:pt x="756798" y="412227"/>
                  <a:pt x="762542" y="411582"/>
                </a:cubicBezTo>
                <a:lnTo>
                  <a:pt x="775161" y="407538"/>
                </a:lnTo>
                <a:lnTo>
                  <a:pt x="780451" y="426556"/>
                </a:lnTo>
                <a:cubicBezTo>
                  <a:pt x="783598" y="433115"/>
                  <a:pt x="787838" y="438744"/>
                  <a:pt x="793214" y="443285"/>
                </a:cubicBezTo>
                <a:cubicBezTo>
                  <a:pt x="803967" y="452365"/>
                  <a:pt x="818252" y="456233"/>
                  <a:pt x="834875" y="455449"/>
                </a:cubicBezTo>
                <a:lnTo>
                  <a:pt x="864168" y="447175"/>
                </a:lnTo>
                <a:lnTo>
                  <a:pt x="859100" y="469868"/>
                </a:lnTo>
                <a:cubicBezTo>
                  <a:pt x="859285" y="489818"/>
                  <a:pt x="864549" y="508194"/>
                  <a:pt x="875452" y="523702"/>
                </a:cubicBezTo>
                <a:cubicBezTo>
                  <a:pt x="886355" y="539210"/>
                  <a:pt x="901865" y="550382"/>
                  <a:pt x="920576" y="557308"/>
                </a:cubicBezTo>
                <a:lnTo>
                  <a:pt x="950147" y="561039"/>
                </a:lnTo>
                <a:lnTo>
                  <a:pt x="957261" y="569573"/>
                </a:lnTo>
                <a:lnTo>
                  <a:pt x="972853" y="575148"/>
                </a:lnTo>
                <a:lnTo>
                  <a:pt x="967965" y="577322"/>
                </a:lnTo>
                <a:cubicBezTo>
                  <a:pt x="960819" y="583860"/>
                  <a:pt x="954124" y="593414"/>
                  <a:pt x="948052" y="605479"/>
                </a:cubicBezTo>
                <a:lnTo>
                  <a:pt x="937137" y="634653"/>
                </a:lnTo>
                <a:lnTo>
                  <a:pt x="926574" y="635972"/>
                </a:lnTo>
                <a:cubicBezTo>
                  <a:pt x="871313" y="648475"/>
                  <a:pt x="835924" y="669481"/>
                  <a:pt x="833505" y="696024"/>
                </a:cubicBezTo>
                <a:lnTo>
                  <a:pt x="838855" y="710884"/>
                </a:lnTo>
                <a:lnTo>
                  <a:pt x="828893" y="715310"/>
                </a:lnTo>
                <a:cubicBezTo>
                  <a:pt x="822838" y="719620"/>
                  <a:pt x="818444" y="724849"/>
                  <a:pt x="815916" y="731015"/>
                </a:cubicBezTo>
                <a:lnTo>
                  <a:pt x="815158" y="739675"/>
                </a:lnTo>
                <a:lnTo>
                  <a:pt x="811250" y="737051"/>
                </a:lnTo>
                <a:cubicBezTo>
                  <a:pt x="794371" y="728355"/>
                  <a:pt x="779332" y="726242"/>
                  <a:pt x="767281" y="731934"/>
                </a:cubicBezTo>
                <a:cubicBezTo>
                  <a:pt x="755231" y="737626"/>
                  <a:pt x="747311" y="750584"/>
                  <a:pt x="743305" y="769144"/>
                </a:cubicBezTo>
                <a:lnTo>
                  <a:pt x="742332" y="779150"/>
                </a:lnTo>
                <a:lnTo>
                  <a:pt x="739000" y="780940"/>
                </a:lnTo>
                <a:lnTo>
                  <a:pt x="734056" y="794927"/>
                </a:lnTo>
                <a:lnTo>
                  <a:pt x="727887" y="791022"/>
                </a:lnTo>
                <a:lnTo>
                  <a:pt x="716127" y="790731"/>
                </a:lnTo>
                <a:lnTo>
                  <a:pt x="710369" y="780840"/>
                </a:lnTo>
                <a:lnTo>
                  <a:pt x="704883" y="751574"/>
                </a:lnTo>
                <a:cubicBezTo>
                  <a:pt x="699257" y="733440"/>
                  <a:pt x="690225" y="721231"/>
                  <a:pt x="677719" y="716624"/>
                </a:cubicBezTo>
                <a:cubicBezTo>
                  <a:pt x="640203" y="702803"/>
                  <a:pt x="582085" y="761327"/>
                  <a:pt x="531383" y="856568"/>
                </a:cubicBezTo>
                <a:lnTo>
                  <a:pt x="522762" y="875960"/>
                </a:lnTo>
                <a:lnTo>
                  <a:pt x="502383" y="876361"/>
                </a:lnTo>
                <a:lnTo>
                  <a:pt x="500475" y="877515"/>
                </a:lnTo>
                <a:lnTo>
                  <a:pt x="507447" y="853170"/>
                </a:lnTo>
                <a:cubicBezTo>
                  <a:pt x="510687" y="830966"/>
                  <a:pt x="510244" y="810944"/>
                  <a:pt x="505926" y="794419"/>
                </a:cubicBezTo>
                <a:lnTo>
                  <a:pt x="486978" y="765523"/>
                </a:lnTo>
                <a:lnTo>
                  <a:pt x="486242" y="752354"/>
                </a:lnTo>
                <a:cubicBezTo>
                  <a:pt x="480382" y="743635"/>
                  <a:pt x="469603" y="738822"/>
                  <a:pt x="455127" y="737585"/>
                </a:cubicBezTo>
                <a:lnTo>
                  <a:pt x="419680" y="742028"/>
                </a:lnTo>
                <a:lnTo>
                  <a:pt x="426160" y="712435"/>
                </a:lnTo>
                <a:cubicBezTo>
                  <a:pt x="412929" y="672555"/>
                  <a:pt x="307110" y="671776"/>
                  <a:pt x="189806" y="710692"/>
                </a:cubicBezTo>
                <a:cubicBezTo>
                  <a:pt x="72503" y="749611"/>
                  <a:pt x="-11865" y="813489"/>
                  <a:pt x="1366" y="853369"/>
                </a:cubicBezTo>
                <a:cubicBezTo>
                  <a:pt x="11290" y="883278"/>
                  <a:pt x="73293" y="891195"/>
                  <a:pt x="153162" y="876865"/>
                </a:cubicBezTo>
                <a:lnTo>
                  <a:pt x="189075" y="867625"/>
                </a:lnTo>
                <a:lnTo>
                  <a:pt x="139170" y="920797"/>
                </a:lnTo>
                <a:cubicBezTo>
                  <a:pt x="113238" y="954813"/>
                  <a:pt x="103059" y="984570"/>
                  <a:pt x="114778" y="1002006"/>
                </a:cubicBezTo>
                <a:cubicBezTo>
                  <a:pt x="126496" y="1019443"/>
                  <a:pt x="157894" y="1021257"/>
                  <a:pt x="199185" y="1010094"/>
                </a:cubicBezTo>
                <a:lnTo>
                  <a:pt x="213532" y="1004589"/>
                </a:lnTo>
                <a:lnTo>
                  <a:pt x="205704" y="1031921"/>
                </a:lnTo>
                <a:cubicBezTo>
                  <a:pt x="199225" y="1076327"/>
                  <a:pt x="207476" y="1112009"/>
                  <a:pt x="231991" y="1128440"/>
                </a:cubicBezTo>
                <a:cubicBezTo>
                  <a:pt x="244250" y="1136655"/>
                  <a:pt x="259414" y="1139280"/>
                  <a:pt x="276339" y="1136991"/>
                </a:cubicBezTo>
                <a:lnTo>
                  <a:pt x="319698" y="1120470"/>
                </a:lnTo>
                <a:lnTo>
                  <a:pt x="301465" y="1181366"/>
                </a:lnTo>
                <a:cubicBezTo>
                  <a:pt x="293450" y="1223380"/>
                  <a:pt x="297627" y="1254552"/>
                  <a:pt x="315899" y="1264922"/>
                </a:cubicBezTo>
                <a:cubicBezTo>
                  <a:pt x="334170" y="1275292"/>
                  <a:pt x="363074" y="1262897"/>
                  <a:pt x="395037" y="1234474"/>
                </a:cubicBezTo>
                <a:lnTo>
                  <a:pt x="438280" y="1187262"/>
                </a:lnTo>
                <a:lnTo>
                  <a:pt x="438747" y="1209186"/>
                </a:lnTo>
                <a:cubicBezTo>
                  <a:pt x="442101" y="1244645"/>
                  <a:pt x="453045" y="1268660"/>
                  <a:pt x="471803" y="1275571"/>
                </a:cubicBezTo>
                <a:cubicBezTo>
                  <a:pt x="496814" y="1284784"/>
                  <a:pt x="530981" y="1261845"/>
                  <a:pt x="566003" y="1217309"/>
                </a:cubicBezTo>
                <a:lnTo>
                  <a:pt x="574686" y="1203706"/>
                </a:lnTo>
                <a:lnTo>
                  <a:pt x="590608" y="1262353"/>
                </a:lnTo>
                <a:cubicBezTo>
                  <a:pt x="611843" y="1315942"/>
                  <a:pt x="640573" y="1348858"/>
                  <a:pt x="671763" y="1348398"/>
                </a:cubicBezTo>
                <a:cubicBezTo>
                  <a:pt x="702954" y="1347938"/>
                  <a:pt x="730700" y="1314189"/>
                  <a:pt x="750345" y="1259995"/>
                </a:cubicBezTo>
                <a:lnTo>
                  <a:pt x="760689" y="1225146"/>
                </a:lnTo>
                <a:lnTo>
                  <a:pt x="781672" y="1281342"/>
                </a:lnTo>
                <a:cubicBezTo>
                  <a:pt x="797549" y="1313225"/>
                  <a:pt x="816395" y="1331700"/>
                  <a:pt x="836383" y="1331405"/>
                </a:cubicBezTo>
                <a:cubicBezTo>
                  <a:pt x="843046" y="1331307"/>
                  <a:pt x="849520" y="1329128"/>
                  <a:pt x="855744" y="1325068"/>
                </a:cubicBezTo>
                <a:cubicBezTo>
                  <a:pt x="872083" y="1314412"/>
                  <a:pt x="886697" y="1290798"/>
                  <a:pt x="898472" y="1257854"/>
                </a:cubicBezTo>
                <a:lnTo>
                  <a:pt x="912358" y="1207366"/>
                </a:lnTo>
                <a:lnTo>
                  <a:pt x="922719" y="1220816"/>
                </a:lnTo>
                <a:cubicBezTo>
                  <a:pt x="961532" y="1262090"/>
                  <a:pt x="997589" y="1281927"/>
                  <a:pt x="1021689" y="1270543"/>
                </a:cubicBezTo>
                <a:cubicBezTo>
                  <a:pt x="1045790" y="1259159"/>
                  <a:pt x="1053372" y="1218710"/>
                  <a:pt x="1046146" y="1162515"/>
                </a:cubicBezTo>
                <a:lnTo>
                  <a:pt x="1033389" y="1107070"/>
                </a:lnTo>
                <a:lnTo>
                  <a:pt x="1105546" y="1139841"/>
                </a:lnTo>
                <a:cubicBezTo>
                  <a:pt x="1159183" y="1158094"/>
                  <a:pt x="1200332" y="1158705"/>
                  <a:pt x="1216279" y="1137349"/>
                </a:cubicBezTo>
                <a:close/>
              </a:path>
            </a:pathLst>
          </a:custGeom>
          <a:solidFill>
            <a:srgbClr val="29211E"/>
          </a:solidFill>
          <a:ln w="12700" cap="flat" cmpd="sng">
            <a:solidFill>
              <a:srgbClr val="16121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37" name="Google Shape;37;p2"/>
          <p:cNvGrpSpPr/>
          <p:nvPr/>
        </p:nvGrpSpPr>
        <p:grpSpPr>
          <a:xfrm>
            <a:off x="3183505" y="1981737"/>
            <a:ext cx="972805" cy="1249311"/>
            <a:chOff x="803485" y="3465513"/>
            <a:chExt cx="2091154" cy="2685535"/>
          </a:xfrm>
        </p:grpSpPr>
        <p:sp>
          <p:nvSpPr>
            <p:cNvPr id="38" name="Google Shape;38;p2"/>
            <p:cNvSpPr/>
            <p:nvPr/>
          </p:nvSpPr>
          <p:spPr>
            <a:xfrm rot="10570873" flipH="1">
              <a:off x="817345" y="4552271"/>
              <a:ext cx="486480" cy="432660"/>
            </a:xfrm>
            <a:prstGeom prst="chord">
              <a:avLst>
                <a:gd name="adj1" fmla="val 5015227"/>
                <a:gd name="adj2" fmla="val 16200000"/>
              </a:avLst>
            </a:prstGeom>
            <a:solidFill>
              <a:srgbClr val="E6B49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9" name="Google Shape;39;p2"/>
            <p:cNvSpPr/>
            <p:nvPr/>
          </p:nvSpPr>
          <p:spPr>
            <a:xfrm rot="-10570873">
              <a:off x="2394299" y="4528342"/>
              <a:ext cx="486480" cy="432660"/>
            </a:xfrm>
            <a:prstGeom prst="chord">
              <a:avLst>
                <a:gd name="adj1" fmla="val 5015227"/>
                <a:gd name="adj2" fmla="val 16200000"/>
              </a:avLst>
            </a:prstGeom>
            <a:solidFill>
              <a:srgbClr val="E6B49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 name="Google Shape;40;p2"/>
            <p:cNvSpPr/>
            <p:nvPr/>
          </p:nvSpPr>
          <p:spPr>
            <a:xfrm>
              <a:off x="954609" y="3465513"/>
              <a:ext cx="1787700" cy="2224500"/>
            </a:xfrm>
            <a:prstGeom prst="roundRect">
              <a:avLst>
                <a:gd name="adj" fmla="val 50000"/>
              </a:avLst>
            </a:prstGeom>
            <a:solidFill>
              <a:srgbClr val="F3C3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1" name="Google Shape;41;p2"/>
            <p:cNvSpPr/>
            <p:nvPr/>
          </p:nvSpPr>
          <p:spPr>
            <a:xfrm>
              <a:off x="1346965" y="4558452"/>
              <a:ext cx="154800" cy="2322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2" name="Google Shape;42;p2"/>
            <p:cNvSpPr/>
            <p:nvPr/>
          </p:nvSpPr>
          <p:spPr>
            <a:xfrm flipH="1">
              <a:off x="2206438" y="4561896"/>
              <a:ext cx="154800" cy="2322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 name="Google Shape;43;p2"/>
            <p:cNvSpPr/>
            <p:nvPr/>
          </p:nvSpPr>
          <p:spPr>
            <a:xfrm flipH="1">
              <a:off x="1713171" y="4727468"/>
              <a:ext cx="288000" cy="147600"/>
            </a:xfrm>
            <a:prstGeom prst="blockArc">
              <a:avLst>
                <a:gd name="adj1" fmla="val 10800000"/>
                <a:gd name="adj2" fmla="val 0"/>
                <a:gd name="adj3" fmla="val 25000"/>
              </a:avLst>
            </a:prstGeom>
            <a:solidFill>
              <a:srgbClr val="E1A5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4" name="Google Shape;44;p2"/>
            <p:cNvSpPr/>
            <p:nvPr/>
          </p:nvSpPr>
          <p:spPr>
            <a:xfrm>
              <a:off x="1646357" y="5641728"/>
              <a:ext cx="414972" cy="509320"/>
            </a:xfrm>
            <a:custGeom>
              <a:avLst/>
              <a:gdLst/>
              <a:ahLst/>
              <a:cxnLst/>
              <a:rect l="l" t="t" r="r" b="b"/>
              <a:pathLst>
                <a:path w="414972" h="780567" extrusionOk="0">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 name="Google Shape;45;p2"/>
            <p:cNvSpPr/>
            <p:nvPr/>
          </p:nvSpPr>
          <p:spPr>
            <a:xfrm>
              <a:off x="1175634" y="4170593"/>
              <a:ext cx="400800" cy="232200"/>
            </a:xfrm>
            <a:prstGeom prst="blockArc">
              <a:avLst>
                <a:gd name="adj1" fmla="val 10800000"/>
                <a:gd name="adj2" fmla="val 0"/>
                <a:gd name="adj3" fmla="val 25000"/>
              </a:avLst>
            </a:prstGeom>
            <a:solidFill>
              <a:srgbClr val="31180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6" name="Google Shape;46;p2"/>
            <p:cNvSpPr/>
            <p:nvPr/>
          </p:nvSpPr>
          <p:spPr>
            <a:xfrm>
              <a:off x="2092512" y="4165695"/>
              <a:ext cx="400800" cy="232200"/>
            </a:xfrm>
            <a:prstGeom prst="blockArc">
              <a:avLst>
                <a:gd name="adj1" fmla="val 10800000"/>
                <a:gd name="adj2" fmla="val 0"/>
                <a:gd name="adj3" fmla="val 25000"/>
              </a:avLst>
            </a:prstGeom>
            <a:solidFill>
              <a:srgbClr val="31180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grpSp>
      <p:grpSp>
        <p:nvGrpSpPr>
          <p:cNvPr id="47" name="Google Shape;47;p2"/>
          <p:cNvGrpSpPr/>
          <p:nvPr/>
        </p:nvGrpSpPr>
        <p:grpSpPr>
          <a:xfrm>
            <a:off x="3244759" y="2349572"/>
            <a:ext cx="826488" cy="373950"/>
            <a:chOff x="8343629" y="3149720"/>
            <a:chExt cx="1989141" cy="900000"/>
          </a:xfrm>
        </p:grpSpPr>
        <p:sp>
          <p:nvSpPr>
            <p:cNvPr id="48" name="Google Shape;48;p2"/>
            <p:cNvSpPr/>
            <p:nvPr/>
          </p:nvSpPr>
          <p:spPr>
            <a:xfrm>
              <a:off x="8343629" y="3149720"/>
              <a:ext cx="900000" cy="900000"/>
            </a:xfrm>
            <a:prstGeom prst="donut">
              <a:avLst>
                <a:gd name="adj" fmla="val 5068"/>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9" name="Google Shape;49;p2"/>
            <p:cNvSpPr/>
            <p:nvPr/>
          </p:nvSpPr>
          <p:spPr>
            <a:xfrm>
              <a:off x="9432770" y="3149720"/>
              <a:ext cx="900000" cy="900000"/>
            </a:xfrm>
            <a:prstGeom prst="donut">
              <a:avLst>
                <a:gd name="adj" fmla="val 5068"/>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0" name="Google Shape;50;p2"/>
            <p:cNvSpPr/>
            <p:nvPr/>
          </p:nvSpPr>
          <p:spPr>
            <a:xfrm>
              <a:off x="9243629" y="3543010"/>
              <a:ext cx="189000" cy="567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grpSp>
      <p:grpSp>
        <p:nvGrpSpPr>
          <p:cNvPr id="51" name="Google Shape;51;p2"/>
          <p:cNvGrpSpPr/>
          <p:nvPr/>
        </p:nvGrpSpPr>
        <p:grpSpPr>
          <a:xfrm>
            <a:off x="1350370" y="2498525"/>
            <a:ext cx="3938041" cy="4006517"/>
            <a:chOff x="6182761" y="2534859"/>
            <a:chExt cx="3938041" cy="4006517"/>
          </a:xfrm>
        </p:grpSpPr>
        <p:sp>
          <p:nvSpPr>
            <p:cNvPr id="52" name="Google Shape;52;p2"/>
            <p:cNvSpPr/>
            <p:nvPr/>
          </p:nvSpPr>
          <p:spPr>
            <a:xfrm rot="-904748">
              <a:off x="8760071" y="3094336"/>
              <a:ext cx="435749" cy="1228806"/>
            </a:xfrm>
            <a:custGeom>
              <a:avLst/>
              <a:gdLst/>
              <a:ahLst/>
              <a:cxnLst/>
              <a:rect l="l" t="t" r="r" b="b"/>
              <a:pathLst>
                <a:path w="436005" h="2046803" extrusionOk="0">
                  <a:moveTo>
                    <a:pt x="0" y="0"/>
                  </a:moveTo>
                  <a:lnTo>
                    <a:pt x="205891" y="0"/>
                  </a:lnTo>
                  <a:cubicBezTo>
                    <a:pt x="282596" y="678231"/>
                    <a:pt x="389578" y="1071846"/>
                    <a:pt x="436005" y="2034692"/>
                  </a:cubicBezTo>
                  <a:lnTo>
                    <a:pt x="0" y="2046803"/>
                  </a:lnTo>
                  <a:cubicBezTo>
                    <a:pt x="163502" y="1225256"/>
                    <a:pt x="0" y="682268"/>
                    <a:pt x="0" y="0"/>
                  </a:cubicBezTo>
                  <a:close/>
                </a:path>
              </a:pathLst>
            </a:custGeom>
            <a:solidFill>
              <a:srgbClr val="E2A8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 name="Google Shape;53;p2"/>
            <p:cNvSpPr/>
            <p:nvPr/>
          </p:nvSpPr>
          <p:spPr>
            <a:xfrm>
              <a:off x="7944986" y="2979369"/>
              <a:ext cx="684300" cy="587400"/>
            </a:xfrm>
            <a:prstGeom prst="triangle">
              <a:avLst>
                <a:gd name="adj" fmla="val 50000"/>
              </a:avLst>
            </a:pr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 name="Google Shape;54;p2"/>
            <p:cNvSpPr/>
            <p:nvPr/>
          </p:nvSpPr>
          <p:spPr>
            <a:xfrm rot="948463">
              <a:off x="6605808" y="3127619"/>
              <a:ext cx="1345489" cy="3292759"/>
            </a:xfrm>
            <a:custGeom>
              <a:avLst/>
              <a:gdLst/>
              <a:ahLst/>
              <a:cxnLst/>
              <a:rect l="l" t="t" r="r" b="b"/>
              <a:pathLst>
                <a:path w="1345044" h="3291669" extrusionOk="0">
                  <a:moveTo>
                    <a:pt x="0" y="3291669"/>
                  </a:moveTo>
                  <a:cubicBezTo>
                    <a:pt x="1268715" y="2239663"/>
                    <a:pt x="866989" y="1102125"/>
                    <a:pt x="993148" y="0"/>
                  </a:cubicBezTo>
                  <a:lnTo>
                    <a:pt x="1345044" y="2923683"/>
                  </a:lnTo>
                  <a:lnTo>
                    <a:pt x="0" y="3291669"/>
                  </a:ln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 name="Google Shape;55;p2"/>
            <p:cNvSpPr/>
            <p:nvPr/>
          </p:nvSpPr>
          <p:spPr>
            <a:xfrm rot="552203">
              <a:off x="7343517" y="3134256"/>
              <a:ext cx="859964" cy="3227398"/>
            </a:xfrm>
            <a:custGeom>
              <a:avLst/>
              <a:gdLst/>
              <a:ahLst/>
              <a:cxnLst/>
              <a:rect l="l" t="t" r="r" b="b"/>
              <a:pathLst>
                <a:path w="859639" h="3226178" extrusionOk="0">
                  <a:moveTo>
                    <a:pt x="0" y="3112381"/>
                  </a:moveTo>
                  <a:cubicBezTo>
                    <a:pt x="248209" y="2021449"/>
                    <a:pt x="420475" y="1091395"/>
                    <a:pt x="580863" y="0"/>
                  </a:cubicBezTo>
                  <a:cubicBezTo>
                    <a:pt x="769442" y="1032765"/>
                    <a:pt x="766714" y="2096380"/>
                    <a:pt x="859639" y="3144570"/>
                  </a:cubicBezTo>
                  <a:cubicBezTo>
                    <a:pt x="573093" y="3133840"/>
                    <a:pt x="489418" y="3354151"/>
                    <a:pt x="0" y="3112381"/>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6" name="Google Shape;56;p2"/>
            <p:cNvSpPr/>
            <p:nvPr/>
          </p:nvSpPr>
          <p:spPr>
            <a:xfrm rot="-474430">
              <a:off x="8030382" y="3130221"/>
              <a:ext cx="756577" cy="3208193"/>
            </a:xfrm>
            <a:custGeom>
              <a:avLst/>
              <a:gdLst/>
              <a:ahLst/>
              <a:cxnLst/>
              <a:rect l="l" t="t" r="r" b="b"/>
              <a:pathLst>
                <a:path w="756953" h="3209788" extrusionOk="0">
                  <a:moveTo>
                    <a:pt x="0" y="3126849"/>
                  </a:moveTo>
                  <a:lnTo>
                    <a:pt x="323508" y="0"/>
                  </a:lnTo>
                  <a:cubicBezTo>
                    <a:pt x="795476" y="1189243"/>
                    <a:pt x="599683" y="2015525"/>
                    <a:pt x="756953" y="3126849"/>
                  </a:cubicBezTo>
                  <a:cubicBezTo>
                    <a:pt x="504635" y="3126849"/>
                    <a:pt x="538112" y="3313463"/>
                    <a:pt x="0" y="3126849"/>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7" name="Google Shape;57;p2"/>
            <p:cNvSpPr/>
            <p:nvPr/>
          </p:nvSpPr>
          <p:spPr>
            <a:xfrm>
              <a:off x="7721806" y="3228421"/>
              <a:ext cx="769468" cy="3252615"/>
            </a:xfrm>
            <a:custGeom>
              <a:avLst/>
              <a:gdLst/>
              <a:ahLst/>
              <a:cxnLst/>
              <a:rect l="l" t="t" r="r" b="b"/>
              <a:pathLst>
                <a:path w="769468" h="3252615" extrusionOk="0">
                  <a:moveTo>
                    <a:pt x="5941" y="3153034"/>
                  </a:moveTo>
                  <a:cubicBezTo>
                    <a:pt x="-57138" y="2601972"/>
                    <a:pt x="402798" y="-691687"/>
                    <a:pt x="408641" y="131274"/>
                  </a:cubicBezTo>
                  <a:cubicBezTo>
                    <a:pt x="414484" y="954235"/>
                    <a:pt x="825973" y="2601972"/>
                    <a:pt x="762894" y="3153034"/>
                  </a:cubicBezTo>
                  <a:cubicBezTo>
                    <a:pt x="510576" y="3153034"/>
                    <a:pt x="506540" y="3377092"/>
                    <a:pt x="5941" y="3153034"/>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8" name="Google Shape;58;p2"/>
            <p:cNvSpPr/>
            <p:nvPr/>
          </p:nvSpPr>
          <p:spPr>
            <a:xfrm rot="-877614" flipH="1">
              <a:off x="8564103" y="3146072"/>
              <a:ext cx="859558" cy="3217479"/>
            </a:xfrm>
            <a:custGeom>
              <a:avLst/>
              <a:gdLst/>
              <a:ahLst/>
              <a:cxnLst/>
              <a:rect l="l" t="t" r="r" b="b"/>
              <a:pathLst>
                <a:path w="859639" h="3217781" extrusionOk="0">
                  <a:moveTo>
                    <a:pt x="0" y="3103984"/>
                  </a:moveTo>
                  <a:cubicBezTo>
                    <a:pt x="248209" y="2013052"/>
                    <a:pt x="339953" y="1091395"/>
                    <a:pt x="500341" y="0"/>
                  </a:cubicBezTo>
                  <a:lnTo>
                    <a:pt x="859639" y="3136173"/>
                  </a:lnTo>
                  <a:cubicBezTo>
                    <a:pt x="573093" y="3125443"/>
                    <a:pt x="489418" y="3345754"/>
                    <a:pt x="0" y="3103984"/>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9" name="Google Shape;59;p2"/>
            <p:cNvSpPr/>
            <p:nvPr/>
          </p:nvSpPr>
          <p:spPr>
            <a:xfrm rot="154594" flipH="1">
              <a:off x="7976185" y="3232200"/>
              <a:ext cx="757719" cy="3173833"/>
            </a:xfrm>
            <a:custGeom>
              <a:avLst/>
              <a:gdLst/>
              <a:ahLst/>
              <a:cxnLst/>
              <a:rect l="l" t="t" r="r" b="b"/>
              <a:pathLst>
                <a:path w="756953" h="3170624" extrusionOk="0">
                  <a:moveTo>
                    <a:pt x="0" y="3087685"/>
                  </a:moveTo>
                  <a:lnTo>
                    <a:pt x="371189" y="0"/>
                  </a:lnTo>
                  <a:cubicBezTo>
                    <a:pt x="843157" y="1189243"/>
                    <a:pt x="599683" y="1976361"/>
                    <a:pt x="756953" y="3087685"/>
                  </a:cubicBezTo>
                  <a:cubicBezTo>
                    <a:pt x="504635" y="3087685"/>
                    <a:pt x="538112" y="3274299"/>
                    <a:pt x="0" y="3087685"/>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 name="Google Shape;60;p2"/>
            <p:cNvSpPr/>
            <p:nvPr/>
          </p:nvSpPr>
          <p:spPr>
            <a:xfrm rot="-327235" flipH="1">
              <a:off x="8228470" y="3136299"/>
              <a:ext cx="769166" cy="3347742"/>
            </a:xfrm>
            <a:custGeom>
              <a:avLst/>
              <a:gdLst/>
              <a:ahLst/>
              <a:cxnLst/>
              <a:rect l="l" t="t" r="r" b="b"/>
              <a:pathLst>
                <a:path w="769532" h="3349333" extrusionOk="0">
                  <a:moveTo>
                    <a:pt x="5741" y="3249752"/>
                  </a:moveTo>
                  <a:cubicBezTo>
                    <a:pt x="-57338" y="2698690"/>
                    <a:pt x="420151" y="-694970"/>
                    <a:pt x="425994" y="127991"/>
                  </a:cubicBezTo>
                  <a:cubicBezTo>
                    <a:pt x="431837" y="950952"/>
                    <a:pt x="825773" y="2698690"/>
                    <a:pt x="762694" y="3249752"/>
                  </a:cubicBezTo>
                  <a:cubicBezTo>
                    <a:pt x="510376" y="3249752"/>
                    <a:pt x="506340" y="3473810"/>
                    <a:pt x="5741" y="3249752"/>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61" name="Google Shape;61;p2"/>
            <p:cNvGrpSpPr/>
            <p:nvPr/>
          </p:nvGrpSpPr>
          <p:grpSpPr>
            <a:xfrm rot="-2696169" flipH="1">
              <a:off x="8534371" y="2631780"/>
              <a:ext cx="1066062" cy="1914476"/>
              <a:chOff x="6601334" y="2346187"/>
              <a:chExt cx="1400110" cy="3554518"/>
            </a:xfrm>
          </p:grpSpPr>
          <p:sp>
            <p:nvSpPr>
              <p:cNvPr id="62" name="Google Shape;62;p2"/>
              <p:cNvSpPr/>
              <p:nvPr/>
            </p:nvSpPr>
            <p:spPr>
              <a:xfrm rot="552203">
                <a:off x="6866837" y="2393143"/>
                <a:ext cx="859964" cy="3389263"/>
              </a:xfrm>
              <a:custGeom>
                <a:avLst/>
                <a:gdLst/>
                <a:ahLst/>
                <a:cxnLst/>
                <a:rect l="l" t="t" r="r" b="b"/>
                <a:pathLst>
                  <a:path w="859639" h="3387982" extrusionOk="0">
                    <a:moveTo>
                      <a:pt x="0" y="3274185"/>
                    </a:moveTo>
                    <a:cubicBezTo>
                      <a:pt x="248209" y="2183253"/>
                      <a:pt x="320775" y="1091395"/>
                      <a:pt x="481163" y="0"/>
                    </a:cubicBezTo>
                    <a:lnTo>
                      <a:pt x="859639" y="3306374"/>
                    </a:lnTo>
                    <a:cubicBezTo>
                      <a:pt x="573093" y="3295644"/>
                      <a:pt x="489418" y="3515955"/>
                      <a:pt x="0" y="3274185"/>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3" name="Google Shape;63;p2"/>
              <p:cNvSpPr/>
              <p:nvPr/>
            </p:nvSpPr>
            <p:spPr>
              <a:xfrm>
                <a:off x="7232008" y="2372411"/>
                <a:ext cx="769436" cy="3528294"/>
              </a:xfrm>
              <a:custGeom>
                <a:avLst/>
                <a:gdLst/>
                <a:ahLst/>
                <a:cxnLst/>
                <a:rect l="l" t="t" r="r" b="b"/>
                <a:pathLst>
                  <a:path w="769436" h="3528294" extrusionOk="0">
                    <a:moveTo>
                      <a:pt x="6242" y="3428713"/>
                    </a:moveTo>
                    <a:cubicBezTo>
                      <a:pt x="-56837" y="2877651"/>
                      <a:pt x="378876" y="-700622"/>
                      <a:pt x="384719" y="122339"/>
                    </a:cubicBezTo>
                    <a:cubicBezTo>
                      <a:pt x="390562" y="945300"/>
                      <a:pt x="826274" y="2877651"/>
                      <a:pt x="763195" y="3428713"/>
                    </a:cubicBezTo>
                    <a:cubicBezTo>
                      <a:pt x="510877" y="3428713"/>
                      <a:pt x="506841" y="3652771"/>
                      <a:pt x="6242" y="3428713"/>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64" name="Google Shape;64;p2"/>
            <p:cNvGrpSpPr/>
            <p:nvPr/>
          </p:nvGrpSpPr>
          <p:grpSpPr>
            <a:xfrm rot="1951527">
              <a:off x="7100061" y="2780133"/>
              <a:ext cx="1066083" cy="1876283"/>
              <a:chOff x="6601334" y="2346187"/>
              <a:chExt cx="1400110" cy="3483174"/>
            </a:xfrm>
          </p:grpSpPr>
          <p:sp>
            <p:nvSpPr>
              <p:cNvPr id="65" name="Google Shape;65;p2"/>
              <p:cNvSpPr/>
              <p:nvPr/>
            </p:nvSpPr>
            <p:spPr>
              <a:xfrm rot="552203">
                <a:off x="6866837" y="2393143"/>
                <a:ext cx="859964" cy="3389263"/>
              </a:xfrm>
              <a:custGeom>
                <a:avLst/>
                <a:gdLst/>
                <a:ahLst/>
                <a:cxnLst/>
                <a:rect l="l" t="t" r="r" b="b"/>
                <a:pathLst>
                  <a:path w="859639" h="3387982" extrusionOk="0">
                    <a:moveTo>
                      <a:pt x="0" y="3274185"/>
                    </a:moveTo>
                    <a:cubicBezTo>
                      <a:pt x="248209" y="2183253"/>
                      <a:pt x="320775" y="1091395"/>
                      <a:pt x="481163" y="0"/>
                    </a:cubicBezTo>
                    <a:lnTo>
                      <a:pt x="859639" y="3306374"/>
                    </a:lnTo>
                    <a:cubicBezTo>
                      <a:pt x="573093" y="3295644"/>
                      <a:pt x="489418" y="3515955"/>
                      <a:pt x="0" y="3274185"/>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6" name="Google Shape;66;p2"/>
              <p:cNvSpPr/>
              <p:nvPr/>
            </p:nvSpPr>
            <p:spPr>
              <a:xfrm>
                <a:off x="7232008" y="2372412"/>
                <a:ext cx="769436" cy="3428714"/>
              </a:xfrm>
              <a:custGeom>
                <a:avLst/>
                <a:gdLst/>
                <a:ahLst/>
                <a:cxnLst/>
                <a:rect l="l" t="t" r="r" b="b"/>
                <a:pathLst>
                  <a:path w="769436" h="3428714" extrusionOk="0">
                    <a:moveTo>
                      <a:pt x="6242" y="3428713"/>
                    </a:moveTo>
                    <a:cubicBezTo>
                      <a:pt x="-56837" y="2877651"/>
                      <a:pt x="378876" y="-700622"/>
                      <a:pt x="384719" y="122339"/>
                    </a:cubicBezTo>
                    <a:cubicBezTo>
                      <a:pt x="390562" y="945300"/>
                      <a:pt x="826274" y="2877651"/>
                      <a:pt x="763195" y="3428713"/>
                    </a:cubicBezTo>
                    <a:cubicBezTo>
                      <a:pt x="294247" y="3303978"/>
                      <a:pt x="489538" y="3321686"/>
                      <a:pt x="6242" y="3428713"/>
                    </a:cubicBezTo>
                    <a:close/>
                  </a:path>
                </a:pathLst>
              </a:custGeom>
              <a:gradFill>
                <a:gsLst>
                  <a:gs pos="0">
                    <a:srgbClr val="000000"/>
                  </a:gs>
                  <a:gs pos="50000">
                    <a:srgbClr val="262626"/>
                  </a:gs>
                  <a:gs pos="100000">
                    <a:srgbClr val="3F3F3F"/>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67" name="Google Shape;67;p2"/>
            <p:cNvSpPr/>
            <p:nvPr/>
          </p:nvSpPr>
          <p:spPr>
            <a:xfrm>
              <a:off x="8526326" y="3324540"/>
              <a:ext cx="436005" cy="2046803"/>
            </a:xfrm>
            <a:custGeom>
              <a:avLst/>
              <a:gdLst/>
              <a:ahLst/>
              <a:cxnLst/>
              <a:rect l="l" t="t" r="r" b="b"/>
              <a:pathLst>
                <a:path w="436005" h="2046803" extrusionOk="0">
                  <a:moveTo>
                    <a:pt x="0" y="0"/>
                  </a:moveTo>
                  <a:lnTo>
                    <a:pt x="205891" y="0"/>
                  </a:lnTo>
                  <a:cubicBezTo>
                    <a:pt x="282596" y="678231"/>
                    <a:pt x="389578" y="1071846"/>
                    <a:pt x="436005" y="2034692"/>
                  </a:cubicBezTo>
                  <a:lnTo>
                    <a:pt x="0" y="2046803"/>
                  </a:lnTo>
                  <a:cubicBezTo>
                    <a:pt x="163502" y="1225256"/>
                    <a:pt x="0" y="682268"/>
                    <a:pt x="0" y="0"/>
                  </a:cubicBezTo>
                  <a:close/>
                </a:path>
              </a:pathLst>
            </a:custGeom>
            <a:solidFill>
              <a:srgbClr val="AC14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8" name="Google Shape;68;p2"/>
            <p:cNvSpPr/>
            <p:nvPr/>
          </p:nvSpPr>
          <p:spPr>
            <a:xfrm>
              <a:off x="8527334" y="3355828"/>
              <a:ext cx="436005" cy="2046803"/>
            </a:xfrm>
            <a:custGeom>
              <a:avLst/>
              <a:gdLst/>
              <a:ahLst/>
              <a:cxnLst/>
              <a:rect l="l" t="t" r="r" b="b"/>
              <a:pathLst>
                <a:path w="436005" h="2046803" extrusionOk="0">
                  <a:moveTo>
                    <a:pt x="25054" y="1906513"/>
                  </a:moveTo>
                  <a:lnTo>
                    <a:pt x="428349" y="1906513"/>
                  </a:lnTo>
                  <a:lnTo>
                    <a:pt x="436005" y="2034692"/>
                  </a:lnTo>
                  <a:lnTo>
                    <a:pt x="0" y="2046803"/>
                  </a:lnTo>
                  <a:close/>
                  <a:moveTo>
                    <a:pt x="69538" y="1446287"/>
                  </a:moveTo>
                  <a:lnTo>
                    <a:pt x="394652" y="1446287"/>
                  </a:lnTo>
                  <a:lnTo>
                    <a:pt x="403844" y="1555286"/>
                  </a:lnTo>
                  <a:lnTo>
                    <a:pt x="62643" y="1555286"/>
                  </a:lnTo>
                  <a:lnTo>
                    <a:pt x="68977" y="1476344"/>
                  </a:lnTo>
                  <a:close/>
                  <a:moveTo>
                    <a:pt x="66539" y="1120292"/>
                  </a:moveTo>
                  <a:lnTo>
                    <a:pt x="359004" y="1120292"/>
                  </a:lnTo>
                  <a:lnTo>
                    <a:pt x="370350" y="1208863"/>
                  </a:lnTo>
                  <a:lnTo>
                    <a:pt x="380865" y="1308016"/>
                  </a:lnTo>
                  <a:lnTo>
                    <a:pt x="72117" y="1308016"/>
                  </a:lnTo>
                  <a:lnTo>
                    <a:pt x="72615" y="1281358"/>
                  </a:lnTo>
                  <a:close/>
                  <a:moveTo>
                    <a:pt x="50167" y="829620"/>
                  </a:moveTo>
                  <a:lnTo>
                    <a:pt x="320543" y="829620"/>
                  </a:lnTo>
                  <a:lnTo>
                    <a:pt x="330324" y="896413"/>
                  </a:lnTo>
                  <a:lnTo>
                    <a:pt x="341291" y="982021"/>
                  </a:lnTo>
                  <a:lnTo>
                    <a:pt x="61322" y="982021"/>
                  </a:lnTo>
                  <a:lnTo>
                    <a:pt x="60341" y="956010"/>
                  </a:lnTo>
                  <a:close/>
                  <a:moveTo>
                    <a:pt x="4350" y="164511"/>
                  </a:moveTo>
                  <a:lnTo>
                    <a:pt x="226209" y="164511"/>
                  </a:lnTo>
                  <a:lnTo>
                    <a:pt x="235412" y="239026"/>
                  </a:lnTo>
                  <a:cubicBezTo>
                    <a:pt x="245598" y="315452"/>
                    <a:pt x="256073" y="389160"/>
                    <a:pt x="266668" y="461740"/>
                  </a:cubicBezTo>
                  <a:lnTo>
                    <a:pt x="269107" y="478393"/>
                  </a:lnTo>
                  <a:lnTo>
                    <a:pt x="21980" y="478393"/>
                  </a:lnTo>
                  <a:lnTo>
                    <a:pt x="6513" y="246305"/>
                  </a:lnTo>
                  <a:close/>
                  <a:moveTo>
                    <a:pt x="0" y="0"/>
                  </a:moveTo>
                  <a:lnTo>
                    <a:pt x="205891" y="0"/>
                  </a:lnTo>
                  <a:lnTo>
                    <a:pt x="209132" y="26240"/>
                  </a:lnTo>
                  <a:lnTo>
                    <a:pt x="694" y="26240"/>
                  </a:lnTo>
                  <a:close/>
                </a:path>
              </a:pathLst>
            </a:custGeom>
            <a:solidFill>
              <a:srgbClr val="E2A8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9" name="Google Shape;69;p2"/>
            <p:cNvSpPr/>
            <p:nvPr/>
          </p:nvSpPr>
          <p:spPr>
            <a:xfrm rot="3548076">
              <a:off x="8055663" y="2873579"/>
              <a:ext cx="789594" cy="810355"/>
            </a:xfrm>
            <a:custGeom>
              <a:avLst/>
              <a:gdLst/>
              <a:ahLst/>
              <a:cxnLst/>
              <a:rect l="l" t="t" r="r" b="b"/>
              <a:pathLst>
                <a:path w="790400" h="811182" extrusionOk="0">
                  <a:moveTo>
                    <a:pt x="0" y="416087"/>
                  </a:moveTo>
                  <a:cubicBezTo>
                    <a:pt x="270814" y="233513"/>
                    <a:pt x="263467" y="138696"/>
                    <a:pt x="395200" y="0"/>
                  </a:cubicBezTo>
                  <a:lnTo>
                    <a:pt x="790400" y="0"/>
                  </a:lnTo>
                  <a:cubicBezTo>
                    <a:pt x="514654" y="561625"/>
                    <a:pt x="395704" y="553843"/>
                    <a:pt x="118353" y="811182"/>
                  </a:cubicBezTo>
                  <a:lnTo>
                    <a:pt x="0" y="416087"/>
                  </a:lnTo>
                  <a:close/>
                </a:path>
              </a:pathLst>
            </a:custGeom>
            <a:solidFill>
              <a:srgbClr val="AC14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0" name="Google Shape;70;p2"/>
            <p:cNvSpPr/>
            <p:nvPr/>
          </p:nvSpPr>
          <p:spPr>
            <a:xfrm rot="3548076">
              <a:off x="8045742" y="2859065"/>
              <a:ext cx="789594" cy="831225"/>
            </a:xfrm>
            <a:custGeom>
              <a:avLst/>
              <a:gdLst/>
              <a:ahLst/>
              <a:cxnLst/>
              <a:rect l="l" t="t" r="r" b="b"/>
              <a:pathLst>
                <a:path w="790400" h="811183" extrusionOk="0">
                  <a:moveTo>
                    <a:pt x="402129" y="0"/>
                  </a:moveTo>
                  <a:lnTo>
                    <a:pt x="790400" y="1"/>
                  </a:lnTo>
                  <a:cubicBezTo>
                    <a:pt x="764548" y="52654"/>
                    <a:pt x="740076" y="100301"/>
                    <a:pt x="716721" y="143632"/>
                  </a:cubicBezTo>
                  <a:lnTo>
                    <a:pt x="678273" y="211222"/>
                  </a:lnTo>
                  <a:close/>
                  <a:moveTo>
                    <a:pt x="245733" y="196483"/>
                  </a:moveTo>
                  <a:lnTo>
                    <a:pt x="249756" y="191590"/>
                  </a:lnTo>
                  <a:lnTo>
                    <a:pt x="291110" y="133035"/>
                  </a:lnTo>
                  <a:lnTo>
                    <a:pt x="586627" y="359074"/>
                  </a:lnTo>
                  <a:lnTo>
                    <a:pt x="529712" y="435619"/>
                  </a:lnTo>
                  <a:lnTo>
                    <a:pt x="484486" y="486501"/>
                  </a:lnTo>
                  <a:close/>
                  <a:moveTo>
                    <a:pt x="0" y="416088"/>
                  </a:moveTo>
                  <a:lnTo>
                    <a:pt x="74488" y="362215"/>
                  </a:lnTo>
                  <a:lnTo>
                    <a:pt x="309786" y="648036"/>
                  </a:lnTo>
                  <a:lnTo>
                    <a:pt x="301591" y="654849"/>
                  </a:lnTo>
                  <a:cubicBezTo>
                    <a:pt x="247128" y="699084"/>
                    <a:pt x="187690" y="746849"/>
                    <a:pt x="118353" y="811183"/>
                  </a:cubicBezTo>
                  <a:close/>
                </a:path>
              </a:pathLst>
            </a:custGeom>
            <a:solidFill>
              <a:srgbClr val="E2A8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71" name="Google Shape;71;p2"/>
          <p:cNvSpPr/>
          <p:nvPr/>
        </p:nvSpPr>
        <p:spPr>
          <a:xfrm rot="10800000">
            <a:off x="3527269" y="2745833"/>
            <a:ext cx="312000" cy="88200"/>
          </a:xfrm>
          <a:prstGeom prst="blockArc">
            <a:avLst>
              <a:gd name="adj1" fmla="val 10800000"/>
              <a:gd name="adj2" fmla="val 0"/>
              <a:gd name="adj3" fmla="val 25000"/>
            </a:avLst>
          </a:prstGeom>
          <a:solidFill>
            <a:srgbClr val="BA6B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2" name="Google Shape;72;p2"/>
          <p:cNvSpPr/>
          <p:nvPr/>
        </p:nvSpPr>
        <p:spPr>
          <a:xfrm rot="7170831" flipH="1">
            <a:off x="3229785" y="1517314"/>
            <a:ext cx="917908" cy="1276034"/>
          </a:xfrm>
          <a:custGeom>
            <a:avLst/>
            <a:gdLst/>
            <a:ahLst/>
            <a:cxnLst/>
            <a:rect l="l" t="t" r="r" b="b"/>
            <a:pathLst>
              <a:path w="918158" h="1276381" extrusionOk="0">
                <a:moveTo>
                  <a:pt x="710092" y="1008060"/>
                </a:moveTo>
                <a:cubicBezTo>
                  <a:pt x="728014" y="983108"/>
                  <a:pt x="724466" y="928678"/>
                  <a:pt x="704369" y="866359"/>
                </a:cubicBezTo>
                <a:lnTo>
                  <a:pt x="701931" y="859720"/>
                </a:lnTo>
                <a:lnTo>
                  <a:pt x="721183" y="860661"/>
                </a:lnTo>
                <a:cubicBezTo>
                  <a:pt x="772381" y="859864"/>
                  <a:pt x="811450" y="842205"/>
                  <a:pt x="821476" y="810439"/>
                </a:cubicBezTo>
                <a:cubicBezTo>
                  <a:pt x="830499" y="781848"/>
                  <a:pt x="814075" y="747919"/>
                  <a:pt x="780988" y="717886"/>
                </a:cubicBezTo>
                <a:lnTo>
                  <a:pt x="761654" y="703562"/>
                </a:lnTo>
                <a:lnTo>
                  <a:pt x="762676" y="701179"/>
                </a:lnTo>
                <a:lnTo>
                  <a:pt x="766775" y="684679"/>
                </a:lnTo>
                <a:lnTo>
                  <a:pt x="806212" y="672197"/>
                </a:lnTo>
                <a:cubicBezTo>
                  <a:pt x="847654" y="655844"/>
                  <a:pt x="879332" y="633077"/>
                  <a:pt x="892906" y="608291"/>
                </a:cubicBezTo>
                <a:cubicBezTo>
                  <a:pt x="896355" y="601996"/>
                  <a:pt x="898634" y="595572"/>
                  <a:pt x="899610" y="589090"/>
                </a:cubicBezTo>
                <a:cubicBezTo>
                  <a:pt x="903511" y="563158"/>
                  <a:pt x="885805" y="541208"/>
                  <a:pt x="854023" y="526684"/>
                </a:cubicBezTo>
                <a:lnTo>
                  <a:pt x="853126" y="526437"/>
                </a:lnTo>
                <a:lnTo>
                  <a:pt x="863474" y="501338"/>
                </a:lnTo>
                <a:lnTo>
                  <a:pt x="879403" y="453692"/>
                </a:lnTo>
                <a:lnTo>
                  <a:pt x="890363" y="442074"/>
                </a:lnTo>
                <a:cubicBezTo>
                  <a:pt x="901278" y="427825"/>
                  <a:pt x="909081" y="414183"/>
                  <a:pt x="913088" y="401817"/>
                </a:cubicBezTo>
                <a:cubicBezTo>
                  <a:pt x="915379" y="394752"/>
                  <a:pt x="916430" y="388103"/>
                  <a:pt x="916117" y="381995"/>
                </a:cubicBezTo>
                <a:cubicBezTo>
                  <a:pt x="915803" y="375888"/>
                  <a:pt x="914137" y="370612"/>
                  <a:pt x="911254" y="366160"/>
                </a:cubicBezTo>
                <a:lnTo>
                  <a:pt x="904456" y="360078"/>
                </a:lnTo>
                <a:lnTo>
                  <a:pt x="906077" y="353703"/>
                </a:lnTo>
                <a:cubicBezTo>
                  <a:pt x="922350" y="274732"/>
                  <a:pt x="922648" y="215988"/>
                  <a:pt x="904139" y="210441"/>
                </a:cubicBezTo>
                <a:lnTo>
                  <a:pt x="888627" y="218483"/>
                </a:lnTo>
                <a:lnTo>
                  <a:pt x="893599" y="203839"/>
                </a:lnTo>
                <a:cubicBezTo>
                  <a:pt x="897360" y="185359"/>
                  <a:pt x="897080" y="171233"/>
                  <a:pt x="892095" y="162983"/>
                </a:cubicBezTo>
                <a:cubicBezTo>
                  <a:pt x="882125" y="146484"/>
                  <a:pt x="855225" y="156614"/>
                  <a:pt x="819796" y="186329"/>
                </a:cubicBezTo>
                <a:lnTo>
                  <a:pt x="786327" y="219732"/>
                </a:lnTo>
                <a:lnTo>
                  <a:pt x="780626" y="136675"/>
                </a:lnTo>
                <a:cubicBezTo>
                  <a:pt x="769077" y="56357"/>
                  <a:pt x="742039" y="0"/>
                  <a:pt x="710526" y="0"/>
                </a:cubicBezTo>
                <a:cubicBezTo>
                  <a:pt x="679013" y="0"/>
                  <a:pt x="651975" y="56357"/>
                  <a:pt x="640426" y="136675"/>
                </a:cubicBezTo>
                <a:lnTo>
                  <a:pt x="634572" y="221968"/>
                </a:lnTo>
                <a:lnTo>
                  <a:pt x="622578" y="196825"/>
                </a:lnTo>
                <a:cubicBezTo>
                  <a:pt x="582301" y="126382"/>
                  <a:pt x="536433" y="83917"/>
                  <a:pt x="507129" y="95505"/>
                </a:cubicBezTo>
                <a:cubicBezTo>
                  <a:pt x="468056" y="110956"/>
                  <a:pt x="473224" y="216652"/>
                  <a:pt x="518673" y="331583"/>
                </a:cubicBezTo>
                <a:cubicBezTo>
                  <a:pt x="530036" y="360316"/>
                  <a:pt x="542840" y="386905"/>
                  <a:pt x="556265" y="410387"/>
                </a:cubicBezTo>
                <a:lnTo>
                  <a:pt x="577124" y="440752"/>
                </a:lnTo>
                <a:lnTo>
                  <a:pt x="575679" y="460555"/>
                </a:lnTo>
                <a:lnTo>
                  <a:pt x="554800" y="434649"/>
                </a:lnTo>
                <a:cubicBezTo>
                  <a:pt x="527813" y="409089"/>
                  <a:pt x="503488" y="402369"/>
                  <a:pt x="488221" y="420549"/>
                </a:cubicBezTo>
                <a:cubicBezTo>
                  <a:pt x="469138" y="443272"/>
                  <a:pt x="468724" y="499522"/>
                  <a:pt x="483750" y="566435"/>
                </a:cubicBezTo>
                <a:lnTo>
                  <a:pt x="485636" y="573610"/>
                </a:lnTo>
                <a:lnTo>
                  <a:pt x="467095" y="569630"/>
                </a:lnTo>
                <a:cubicBezTo>
                  <a:pt x="417556" y="562424"/>
                  <a:pt x="378549" y="574371"/>
                  <a:pt x="366617" y="605305"/>
                </a:cubicBezTo>
                <a:cubicBezTo>
                  <a:pt x="355878" y="633145"/>
                  <a:pt x="369356" y="670434"/>
                  <a:pt x="399216" y="706347"/>
                </a:cubicBezTo>
                <a:lnTo>
                  <a:pt x="424975" y="732123"/>
                </a:lnTo>
                <a:lnTo>
                  <a:pt x="420983" y="741496"/>
                </a:lnTo>
                <a:lnTo>
                  <a:pt x="420922" y="741701"/>
                </a:lnTo>
                <a:lnTo>
                  <a:pt x="415503" y="741724"/>
                </a:lnTo>
                <a:cubicBezTo>
                  <a:pt x="353815" y="747706"/>
                  <a:pt x="303135" y="769972"/>
                  <a:pt x="283309" y="800950"/>
                </a:cubicBezTo>
                <a:cubicBezTo>
                  <a:pt x="279531" y="806850"/>
                  <a:pt x="276875" y="813067"/>
                  <a:pt x="275475" y="819547"/>
                </a:cubicBezTo>
                <a:lnTo>
                  <a:pt x="281221" y="852478"/>
                </a:lnTo>
                <a:lnTo>
                  <a:pt x="212599" y="856465"/>
                </a:lnTo>
                <a:cubicBezTo>
                  <a:pt x="89996" y="872064"/>
                  <a:pt x="-5093" y="918500"/>
                  <a:pt x="211" y="960180"/>
                </a:cubicBezTo>
                <a:cubicBezTo>
                  <a:pt x="4188" y="991441"/>
                  <a:pt x="63507" y="1011149"/>
                  <a:pt x="144641" y="1012469"/>
                </a:cubicBezTo>
                <a:lnTo>
                  <a:pt x="205240" y="1008948"/>
                </a:lnTo>
                <a:lnTo>
                  <a:pt x="147779" y="1060980"/>
                </a:lnTo>
                <a:cubicBezTo>
                  <a:pt x="91838" y="1119760"/>
                  <a:pt x="64304" y="1175876"/>
                  <a:pt x="83807" y="1200628"/>
                </a:cubicBezTo>
                <a:cubicBezTo>
                  <a:pt x="103310" y="1225381"/>
                  <a:pt x="164311" y="1211741"/>
                  <a:pt x="234547" y="1171105"/>
                </a:cubicBezTo>
                <a:lnTo>
                  <a:pt x="287907" y="1134694"/>
                </a:lnTo>
                <a:lnTo>
                  <a:pt x="287258" y="1138139"/>
                </a:lnTo>
                <a:lnTo>
                  <a:pt x="287177" y="1139070"/>
                </a:lnTo>
                <a:lnTo>
                  <a:pt x="280801" y="1149701"/>
                </a:lnTo>
                <a:cubicBezTo>
                  <a:pt x="255563" y="1198728"/>
                  <a:pt x="244188" y="1238274"/>
                  <a:pt x="252659" y="1256717"/>
                </a:cubicBezTo>
                <a:cubicBezTo>
                  <a:pt x="256895" y="1265940"/>
                  <a:pt x="265692" y="1269013"/>
                  <a:pt x="277971" y="1266675"/>
                </a:cubicBezTo>
                <a:lnTo>
                  <a:pt x="288541" y="1261525"/>
                </a:lnTo>
                <a:lnTo>
                  <a:pt x="299355" y="1276299"/>
                </a:lnTo>
                <a:cubicBezTo>
                  <a:pt x="305798" y="1277119"/>
                  <a:pt x="313352" y="1271822"/>
                  <a:pt x="321495" y="1261539"/>
                </a:cubicBezTo>
                <a:lnTo>
                  <a:pt x="338201" y="1232473"/>
                </a:lnTo>
                <a:lnTo>
                  <a:pt x="384842" y="1193587"/>
                </a:lnTo>
                <a:lnTo>
                  <a:pt x="402084" y="1174946"/>
                </a:lnTo>
                <a:lnTo>
                  <a:pt x="402525" y="1177536"/>
                </a:lnTo>
                <a:cubicBezTo>
                  <a:pt x="414998" y="1223547"/>
                  <a:pt x="432905" y="1248279"/>
                  <a:pt x="453290" y="1240830"/>
                </a:cubicBezTo>
                <a:cubicBezTo>
                  <a:pt x="473676" y="1233382"/>
                  <a:pt x="492681" y="1195161"/>
                  <a:pt x="506927" y="1139388"/>
                </a:cubicBezTo>
                <a:lnTo>
                  <a:pt x="516447" y="1087264"/>
                </a:lnTo>
                <a:lnTo>
                  <a:pt x="528135" y="1123028"/>
                </a:lnTo>
                <a:cubicBezTo>
                  <a:pt x="545606" y="1162867"/>
                  <a:pt x="564987" y="1181855"/>
                  <a:pt x="582137" y="1170547"/>
                </a:cubicBezTo>
                <a:cubicBezTo>
                  <a:pt x="586425" y="1167719"/>
                  <a:pt x="590370" y="1163132"/>
                  <a:pt x="593953" y="1156989"/>
                </a:cubicBezTo>
                <a:cubicBezTo>
                  <a:pt x="606497" y="1135485"/>
                  <a:pt x="614621" y="1094903"/>
                  <a:pt x="617526" y="1043927"/>
                </a:cubicBezTo>
                <a:lnTo>
                  <a:pt x="617780" y="983097"/>
                </a:lnTo>
                <a:lnTo>
                  <a:pt x="640972" y="1004864"/>
                </a:lnTo>
                <a:cubicBezTo>
                  <a:pt x="670390" y="1025340"/>
                  <a:pt x="695753" y="1028023"/>
                  <a:pt x="710092" y="1008060"/>
                </a:cubicBezTo>
                <a:close/>
              </a:path>
            </a:pathLst>
          </a:custGeom>
          <a:solidFill>
            <a:srgbClr val="29211E"/>
          </a:solidFill>
          <a:ln w="12700" cap="flat" cmpd="sng">
            <a:solidFill>
              <a:srgbClr val="16121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 name="Google Shape;73;p2"/>
          <p:cNvSpPr/>
          <p:nvPr/>
        </p:nvSpPr>
        <p:spPr>
          <a:xfrm>
            <a:off x="5856805" y="2913767"/>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4" name="Google Shape;74;p2"/>
          <p:cNvSpPr/>
          <p:nvPr/>
        </p:nvSpPr>
        <p:spPr>
          <a:xfrm>
            <a:off x="6051595" y="276338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5" name="Google Shape;75;p2"/>
          <p:cNvSpPr/>
          <p:nvPr/>
        </p:nvSpPr>
        <p:spPr>
          <a:xfrm>
            <a:off x="5919381" y="246766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6" name="Google Shape;76;p2"/>
          <p:cNvSpPr/>
          <p:nvPr/>
        </p:nvSpPr>
        <p:spPr>
          <a:xfrm>
            <a:off x="5659998" y="226278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7" name="Google Shape;77;p2"/>
          <p:cNvSpPr/>
          <p:nvPr/>
        </p:nvSpPr>
        <p:spPr>
          <a:xfrm>
            <a:off x="5830565" y="200945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8" name="Google Shape;78;p2"/>
          <p:cNvSpPr/>
          <p:nvPr/>
        </p:nvSpPr>
        <p:spPr>
          <a:xfrm>
            <a:off x="6152523" y="153812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 name="Google Shape;79;p2"/>
          <p:cNvSpPr/>
          <p:nvPr/>
        </p:nvSpPr>
        <p:spPr>
          <a:xfrm>
            <a:off x="5759917" y="84879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 name="Google Shape;80;p2"/>
          <p:cNvSpPr/>
          <p:nvPr/>
        </p:nvSpPr>
        <p:spPr>
          <a:xfrm>
            <a:off x="5924428" y="1176810"/>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1" name="Google Shape;81;p2"/>
          <p:cNvSpPr/>
          <p:nvPr/>
        </p:nvSpPr>
        <p:spPr>
          <a:xfrm>
            <a:off x="5725602" y="14321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2" name="Google Shape;82;p2"/>
          <p:cNvSpPr/>
          <p:nvPr/>
        </p:nvSpPr>
        <p:spPr>
          <a:xfrm>
            <a:off x="5966817" y="522802"/>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3" name="Google Shape;83;p2"/>
          <p:cNvSpPr/>
          <p:nvPr/>
        </p:nvSpPr>
        <p:spPr>
          <a:xfrm>
            <a:off x="5701379" y="39664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4" name="Google Shape;84;p2"/>
          <p:cNvSpPr/>
          <p:nvPr/>
        </p:nvSpPr>
        <p:spPr>
          <a:xfrm>
            <a:off x="5464201" y="112230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 name="Google Shape;85;p2"/>
          <p:cNvSpPr/>
          <p:nvPr/>
        </p:nvSpPr>
        <p:spPr>
          <a:xfrm>
            <a:off x="5356209" y="6267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 name="Google Shape;86;p2"/>
          <p:cNvSpPr/>
          <p:nvPr/>
        </p:nvSpPr>
        <p:spPr>
          <a:xfrm>
            <a:off x="6108117" y="13120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7" name="Google Shape;87;p2"/>
          <p:cNvSpPr/>
          <p:nvPr/>
        </p:nvSpPr>
        <p:spPr>
          <a:xfrm>
            <a:off x="5600453" y="9587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88" name="Google Shape;88;p2"/>
          <p:cNvGrpSpPr/>
          <p:nvPr/>
        </p:nvGrpSpPr>
        <p:grpSpPr>
          <a:xfrm>
            <a:off x="1973752" y="2621611"/>
            <a:ext cx="1052906" cy="1249321"/>
            <a:chOff x="879239" y="1133200"/>
            <a:chExt cx="3370378" cy="3999107"/>
          </a:xfrm>
        </p:grpSpPr>
        <p:grpSp>
          <p:nvGrpSpPr>
            <p:cNvPr id="89" name="Google Shape;89;p2"/>
            <p:cNvGrpSpPr/>
            <p:nvPr/>
          </p:nvGrpSpPr>
          <p:grpSpPr>
            <a:xfrm>
              <a:off x="879239" y="1133200"/>
              <a:ext cx="3370378" cy="3999107"/>
              <a:chOff x="8628480" y="-256823"/>
              <a:chExt cx="3288816" cy="3902329"/>
            </a:xfrm>
          </p:grpSpPr>
          <p:sp>
            <p:nvSpPr>
              <p:cNvPr id="90" name="Google Shape;90;p2"/>
              <p:cNvSpPr/>
              <p:nvPr/>
            </p:nvSpPr>
            <p:spPr>
              <a:xfrm rot="10800000">
                <a:off x="10336997" y="3241552"/>
                <a:ext cx="383700" cy="401700"/>
              </a:xfrm>
              <a:prstGeom prst="heart">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1" name="Google Shape;91;p2"/>
              <p:cNvSpPr/>
              <p:nvPr/>
            </p:nvSpPr>
            <p:spPr>
              <a:xfrm rot="10800000">
                <a:off x="9916207" y="3243806"/>
                <a:ext cx="383700" cy="401700"/>
              </a:xfrm>
              <a:prstGeom prst="heart">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2" name="Google Shape;92;p2"/>
              <p:cNvSpPr/>
              <p:nvPr/>
            </p:nvSpPr>
            <p:spPr>
              <a:xfrm rot="7050720" flipH="1">
                <a:off x="10883440" y="1703222"/>
                <a:ext cx="828040" cy="828040"/>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 name="Google Shape;93;p2"/>
              <p:cNvSpPr/>
              <p:nvPr/>
            </p:nvSpPr>
            <p:spPr>
              <a:xfrm rot="-7210186">
                <a:off x="8780453" y="1721176"/>
                <a:ext cx="827955" cy="827955"/>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 name="Google Shape;94;p2"/>
              <p:cNvSpPr/>
              <p:nvPr/>
            </p:nvSpPr>
            <p:spPr>
              <a:xfrm>
                <a:off x="9231084" y="1373848"/>
                <a:ext cx="2094900" cy="2055300"/>
              </a:xfrm>
              <a:prstGeom prst="ellipse">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5" name="Google Shape;95;p2"/>
              <p:cNvSpPr/>
              <p:nvPr/>
            </p:nvSpPr>
            <p:spPr>
              <a:xfrm>
                <a:off x="9435211" y="1409003"/>
                <a:ext cx="1663800" cy="2055300"/>
              </a:xfrm>
              <a:prstGeom prst="ellipse">
                <a:avLst/>
              </a:prstGeom>
              <a:solidFill>
                <a:srgbClr val="CFBF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6" name="Google Shape;96;p2"/>
              <p:cNvSpPr/>
              <p:nvPr/>
            </p:nvSpPr>
            <p:spPr>
              <a:xfrm rot="1555494" flipH="1">
                <a:off x="9064019" y="179284"/>
                <a:ext cx="2499741" cy="2192685"/>
              </a:xfrm>
              <a:custGeom>
                <a:avLst/>
                <a:gdLst/>
                <a:ahLst/>
                <a:cxnLst/>
                <a:rect l="l" t="t" r="r" b="b"/>
                <a:pathLst>
                  <a:path w="2497985" h="2191145" extrusionOk="0">
                    <a:moveTo>
                      <a:pt x="774578" y="0"/>
                    </a:moveTo>
                    <a:lnTo>
                      <a:pt x="392185" y="366758"/>
                    </a:lnTo>
                    <a:lnTo>
                      <a:pt x="360789" y="378107"/>
                    </a:lnTo>
                    <a:lnTo>
                      <a:pt x="343617" y="389204"/>
                    </a:lnTo>
                    <a:lnTo>
                      <a:pt x="329165" y="395365"/>
                    </a:lnTo>
                    <a:cubicBezTo>
                      <a:pt x="216572" y="456872"/>
                      <a:pt x="122414" y="551231"/>
                      <a:pt x="63097" y="673240"/>
                    </a:cubicBezTo>
                    <a:cubicBezTo>
                      <a:pt x="-95084" y="998596"/>
                      <a:pt x="54391" y="1397362"/>
                      <a:pt x="396958" y="1563910"/>
                    </a:cubicBezTo>
                    <a:cubicBezTo>
                      <a:pt x="482599" y="1605547"/>
                      <a:pt x="572202" y="1628728"/>
                      <a:pt x="660903" y="1634996"/>
                    </a:cubicBezTo>
                    <a:lnTo>
                      <a:pt x="851769" y="1619176"/>
                    </a:lnTo>
                    <a:lnTo>
                      <a:pt x="919444" y="1604600"/>
                    </a:lnTo>
                    <a:cubicBezTo>
                      <a:pt x="960463" y="1591591"/>
                      <a:pt x="1000042" y="1574739"/>
                      <a:pt x="1037572" y="1554237"/>
                    </a:cubicBezTo>
                    <a:lnTo>
                      <a:pt x="1085203" y="1521716"/>
                    </a:lnTo>
                    <a:lnTo>
                      <a:pt x="1088845" y="1522570"/>
                    </a:lnTo>
                    <a:cubicBezTo>
                      <a:pt x="1097370" y="1526839"/>
                      <a:pt x="1105243" y="1533900"/>
                      <a:pt x="1112567" y="1543123"/>
                    </a:cubicBezTo>
                    <a:lnTo>
                      <a:pt x="1124853" y="1563279"/>
                    </a:lnTo>
                    <a:lnTo>
                      <a:pt x="1127874" y="1608516"/>
                    </a:lnTo>
                    <a:cubicBezTo>
                      <a:pt x="1163154" y="1819412"/>
                      <a:pt x="1301832" y="2014215"/>
                      <a:pt x="1515937" y="2118308"/>
                    </a:cubicBezTo>
                    <a:cubicBezTo>
                      <a:pt x="1858503" y="2284855"/>
                      <a:pt x="2264439" y="2156117"/>
                      <a:pt x="2422619" y="1830761"/>
                    </a:cubicBezTo>
                    <a:cubicBezTo>
                      <a:pt x="2481937" y="1708752"/>
                      <a:pt x="2497991" y="1576420"/>
                      <a:pt x="2476822" y="1449882"/>
                    </a:cubicBezTo>
                    <a:lnTo>
                      <a:pt x="2449966" y="1350031"/>
                    </a:lnTo>
                    <a:lnTo>
                      <a:pt x="2497985" y="865549"/>
                    </a:lnTo>
                    <a:lnTo>
                      <a:pt x="2048870" y="802019"/>
                    </a:lnTo>
                    <a:lnTo>
                      <a:pt x="2045220" y="798530"/>
                    </a:lnTo>
                    <a:cubicBezTo>
                      <a:pt x="1916681" y="686863"/>
                      <a:pt x="1761707" y="583962"/>
                      <a:pt x="1586571" y="498815"/>
                    </a:cubicBezTo>
                    <a:cubicBezTo>
                      <a:pt x="1508733" y="460972"/>
                      <a:pt x="1430596" y="428427"/>
                      <a:pt x="1353122" y="401126"/>
                    </a:cubicBezTo>
                    <a:lnTo>
                      <a:pt x="1123800" y="334945"/>
                    </a:lnTo>
                    <a:lnTo>
                      <a:pt x="774578" y="0"/>
                    </a:lnTo>
                    <a:close/>
                  </a:path>
                </a:pathLst>
              </a:cu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7" name="Google Shape;97;p2"/>
              <p:cNvSpPr/>
              <p:nvPr/>
            </p:nvSpPr>
            <p:spPr>
              <a:xfrm>
                <a:off x="10250802" y="901781"/>
                <a:ext cx="1080000" cy="1080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8" name="Google Shape;98;p2"/>
              <p:cNvSpPr/>
              <p:nvPr/>
            </p:nvSpPr>
            <p:spPr>
              <a:xfrm>
                <a:off x="9187694" y="901781"/>
                <a:ext cx="1080000" cy="1080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9" name="Google Shape;99;p2"/>
              <p:cNvSpPr/>
              <p:nvPr/>
            </p:nvSpPr>
            <p:spPr>
              <a:xfrm>
                <a:off x="9642536" y="1275233"/>
                <a:ext cx="540000" cy="5400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0" name="Google Shape;100;p2"/>
              <p:cNvSpPr/>
              <p:nvPr/>
            </p:nvSpPr>
            <p:spPr>
              <a:xfrm>
                <a:off x="10350110" y="1286118"/>
                <a:ext cx="540000" cy="5400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1" name="Google Shape;101;p2"/>
              <p:cNvSpPr/>
              <p:nvPr/>
            </p:nvSpPr>
            <p:spPr>
              <a:xfrm>
                <a:off x="9782215" y="1409123"/>
                <a:ext cx="288000" cy="288000"/>
              </a:xfrm>
              <a:prstGeom prst="ellipse">
                <a:avLst/>
              </a:prstGeom>
              <a:solidFill>
                <a:srgbClr val="201C1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2" name="Google Shape;102;p2"/>
              <p:cNvSpPr/>
              <p:nvPr/>
            </p:nvSpPr>
            <p:spPr>
              <a:xfrm>
                <a:off x="10485232" y="1416747"/>
                <a:ext cx="288000" cy="288000"/>
              </a:xfrm>
              <a:prstGeom prst="ellipse">
                <a:avLst/>
              </a:prstGeom>
              <a:solidFill>
                <a:srgbClr val="201C1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3" name="Google Shape;103;p2"/>
              <p:cNvSpPr/>
              <p:nvPr/>
            </p:nvSpPr>
            <p:spPr>
              <a:xfrm>
                <a:off x="9887331" y="1466119"/>
                <a:ext cx="108000" cy="108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4" name="Google Shape;104;p2"/>
              <p:cNvSpPr/>
              <p:nvPr/>
            </p:nvSpPr>
            <p:spPr>
              <a:xfrm>
                <a:off x="10598699" y="1473899"/>
                <a:ext cx="108000" cy="108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5" name="Google Shape;105;p2"/>
              <p:cNvSpPr/>
              <p:nvPr/>
            </p:nvSpPr>
            <p:spPr>
              <a:xfrm rot="10800000">
                <a:off x="10068732" y="1744386"/>
                <a:ext cx="373500" cy="310500"/>
              </a:xfrm>
              <a:prstGeom prst="triangle">
                <a:avLst>
                  <a:gd name="adj" fmla="val 50000"/>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106" name="Google Shape;106;p2"/>
            <p:cNvSpPr/>
            <p:nvPr/>
          </p:nvSpPr>
          <p:spPr>
            <a:xfrm rot="-10360140" flipH="1">
              <a:off x="2798041" y="3409381"/>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 name="Google Shape;107;p2"/>
            <p:cNvSpPr/>
            <p:nvPr/>
          </p:nvSpPr>
          <p:spPr>
            <a:xfrm rot="-10360140" flipH="1">
              <a:off x="2574993" y="3410390"/>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8" name="Google Shape;108;p2"/>
            <p:cNvSpPr/>
            <p:nvPr/>
          </p:nvSpPr>
          <p:spPr>
            <a:xfrm rot="-10360140" flipH="1">
              <a:off x="1364876" y="3381121"/>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9" name="Google Shape;109;p2"/>
            <p:cNvSpPr/>
            <p:nvPr/>
          </p:nvSpPr>
          <p:spPr>
            <a:xfrm rot="-10360140" flipH="1">
              <a:off x="1668667" y="3412408"/>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110" name="Google Shape;110;p2"/>
          <p:cNvSpPr/>
          <p:nvPr/>
        </p:nvSpPr>
        <p:spPr>
          <a:xfrm>
            <a:off x="0" y="6770193"/>
            <a:ext cx="12192000" cy="8790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1" name="Google Shape;111;p2"/>
          <p:cNvSpPr/>
          <p:nvPr/>
        </p:nvSpPr>
        <p:spPr>
          <a:xfrm>
            <a:off x="-790" y="5068563"/>
            <a:ext cx="1038678" cy="1789437"/>
          </a:xfrm>
          <a:custGeom>
            <a:avLst/>
            <a:gdLst/>
            <a:ahLst/>
            <a:cxnLst/>
            <a:rect l="l" t="t" r="r" b="b"/>
            <a:pathLst>
              <a:path w="1084781" h="1789437" extrusionOk="0">
                <a:moveTo>
                  <a:pt x="490253" y="0"/>
                </a:moveTo>
                <a:lnTo>
                  <a:pt x="505148" y="593840"/>
                </a:lnTo>
                <a:lnTo>
                  <a:pt x="1069709" y="275530"/>
                </a:lnTo>
                <a:lnTo>
                  <a:pt x="1084781" y="1038539"/>
                </a:lnTo>
                <a:lnTo>
                  <a:pt x="824" y="1789437"/>
                </a:lnTo>
                <a:cubicBezTo>
                  <a:pt x="2842" y="1213144"/>
                  <a:pt x="-1465" y="860908"/>
                  <a:pt x="553" y="284615"/>
                </a:cubicBezTo>
                <a:lnTo>
                  <a:pt x="490253" y="0"/>
                </a:lnTo>
                <a:close/>
              </a:path>
            </a:pathLst>
          </a:cu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2" name="Google Shape;112;p2"/>
          <p:cNvSpPr txBox="1">
            <a:spLocks noGrp="1"/>
          </p:cNvSpPr>
          <p:nvPr>
            <p:ph type="ctrTitle"/>
          </p:nvPr>
        </p:nvSpPr>
        <p:spPr>
          <a:xfrm>
            <a:off x="6309200" y="992775"/>
            <a:ext cx="5467500" cy="3540900"/>
          </a:xfrm>
          <a:prstGeom prst="rect">
            <a:avLst/>
          </a:prstGeom>
        </p:spPr>
        <p:txBody>
          <a:bodyPr spcFirstLastPara="1" wrap="square" lIns="121900" tIns="121900" rIns="121900" bIns="121900" anchor="ctr" anchorCtr="0">
            <a:noAutofit/>
          </a:bodyPr>
          <a:lstStyle>
            <a:lvl1pPr lvl="0" algn="ctr">
              <a:spcBef>
                <a:spcPts val="0"/>
              </a:spcBef>
              <a:spcAft>
                <a:spcPts val="0"/>
              </a:spcAft>
              <a:buClr>
                <a:srgbClr val="DBD7B8"/>
              </a:buClr>
              <a:buSzPts val="6900"/>
              <a:buNone/>
              <a:defRPr sz="6900">
                <a:solidFill>
                  <a:srgbClr val="DBD7B8"/>
                </a:solidFill>
              </a:defRPr>
            </a:lvl1pPr>
            <a:lvl2pPr lvl="1" algn="ctr">
              <a:spcBef>
                <a:spcPts val="0"/>
              </a:spcBef>
              <a:spcAft>
                <a:spcPts val="0"/>
              </a:spcAft>
              <a:buClr>
                <a:srgbClr val="DBD7B8"/>
              </a:buClr>
              <a:buSzPts val="6900"/>
              <a:buNone/>
              <a:defRPr sz="6900">
                <a:solidFill>
                  <a:srgbClr val="DBD7B8"/>
                </a:solidFill>
              </a:defRPr>
            </a:lvl2pPr>
            <a:lvl3pPr lvl="2" algn="ctr">
              <a:spcBef>
                <a:spcPts val="0"/>
              </a:spcBef>
              <a:spcAft>
                <a:spcPts val="0"/>
              </a:spcAft>
              <a:buClr>
                <a:srgbClr val="DBD7B8"/>
              </a:buClr>
              <a:buSzPts val="6900"/>
              <a:buNone/>
              <a:defRPr sz="6900">
                <a:solidFill>
                  <a:srgbClr val="DBD7B8"/>
                </a:solidFill>
              </a:defRPr>
            </a:lvl3pPr>
            <a:lvl4pPr lvl="3" algn="ctr">
              <a:spcBef>
                <a:spcPts val="0"/>
              </a:spcBef>
              <a:spcAft>
                <a:spcPts val="0"/>
              </a:spcAft>
              <a:buClr>
                <a:srgbClr val="DBD7B8"/>
              </a:buClr>
              <a:buSzPts val="6900"/>
              <a:buNone/>
              <a:defRPr sz="6900">
                <a:solidFill>
                  <a:srgbClr val="DBD7B8"/>
                </a:solidFill>
              </a:defRPr>
            </a:lvl4pPr>
            <a:lvl5pPr lvl="4" algn="ctr">
              <a:spcBef>
                <a:spcPts val="0"/>
              </a:spcBef>
              <a:spcAft>
                <a:spcPts val="0"/>
              </a:spcAft>
              <a:buClr>
                <a:srgbClr val="DBD7B8"/>
              </a:buClr>
              <a:buSzPts val="6900"/>
              <a:buNone/>
              <a:defRPr sz="6900">
                <a:solidFill>
                  <a:srgbClr val="DBD7B8"/>
                </a:solidFill>
              </a:defRPr>
            </a:lvl5pPr>
            <a:lvl6pPr lvl="5" algn="ctr">
              <a:spcBef>
                <a:spcPts val="0"/>
              </a:spcBef>
              <a:spcAft>
                <a:spcPts val="0"/>
              </a:spcAft>
              <a:buClr>
                <a:srgbClr val="DBD7B8"/>
              </a:buClr>
              <a:buSzPts val="6900"/>
              <a:buNone/>
              <a:defRPr sz="6900">
                <a:solidFill>
                  <a:srgbClr val="DBD7B8"/>
                </a:solidFill>
              </a:defRPr>
            </a:lvl6pPr>
            <a:lvl7pPr lvl="6" algn="ctr">
              <a:spcBef>
                <a:spcPts val="0"/>
              </a:spcBef>
              <a:spcAft>
                <a:spcPts val="0"/>
              </a:spcAft>
              <a:buClr>
                <a:srgbClr val="DBD7B8"/>
              </a:buClr>
              <a:buSzPts val="6900"/>
              <a:buNone/>
              <a:defRPr sz="6900">
                <a:solidFill>
                  <a:srgbClr val="DBD7B8"/>
                </a:solidFill>
              </a:defRPr>
            </a:lvl7pPr>
            <a:lvl8pPr lvl="7" algn="ctr">
              <a:spcBef>
                <a:spcPts val="0"/>
              </a:spcBef>
              <a:spcAft>
                <a:spcPts val="0"/>
              </a:spcAft>
              <a:buClr>
                <a:srgbClr val="DBD7B8"/>
              </a:buClr>
              <a:buSzPts val="6900"/>
              <a:buNone/>
              <a:defRPr sz="6900">
                <a:solidFill>
                  <a:srgbClr val="DBD7B8"/>
                </a:solidFill>
              </a:defRPr>
            </a:lvl8pPr>
            <a:lvl9pPr lvl="8" algn="ctr">
              <a:spcBef>
                <a:spcPts val="0"/>
              </a:spcBef>
              <a:spcAft>
                <a:spcPts val="0"/>
              </a:spcAft>
              <a:buClr>
                <a:srgbClr val="DBD7B8"/>
              </a:buClr>
              <a:buSzPts val="6900"/>
              <a:buNone/>
              <a:defRPr sz="6900">
                <a:solidFill>
                  <a:srgbClr val="DBD7B8"/>
                </a:solidFill>
              </a:defRPr>
            </a:lvl9pPr>
          </a:lstStyle>
          <a:p>
            <a:endParaRPr/>
          </a:p>
        </p:txBody>
      </p:sp>
      <p:sp>
        <p:nvSpPr>
          <p:cNvPr id="113" name="Google Shape;113;p2"/>
          <p:cNvSpPr txBox="1">
            <a:spLocks noGrp="1"/>
          </p:cNvSpPr>
          <p:nvPr>
            <p:ph type="sldNum" idx="12"/>
          </p:nvPr>
        </p:nvSpPr>
        <p:spPr>
          <a:xfrm>
            <a:off x="11296726"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0"/>
        <p:cNvGrpSpPr/>
        <p:nvPr/>
      </p:nvGrpSpPr>
      <p:grpSpPr>
        <a:xfrm>
          <a:off x="0" y="0"/>
          <a:ext cx="0" cy="0"/>
          <a:chOff x="0" y="0"/>
          <a:chExt cx="0" cy="0"/>
        </a:xfrm>
      </p:grpSpPr>
      <p:grpSp>
        <p:nvGrpSpPr>
          <p:cNvPr id="121" name="Google Shape;121;p4"/>
          <p:cNvGrpSpPr/>
          <p:nvPr/>
        </p:nvGrpSpPr>
        <p:grpSpPr>
          <a:xfrm rot="-1823431">
            <a:off x="611448" y="1071325"/>
            <a:ext cx="1671318" cy="1073366"/>
            <a:chOff x="1635019" y="1202980"/>
            <a:chExt cx="7442823" cy="4779982"/>
          </a:xfrm>
        </p:grpSpPr>
        <p:sp>
          <p:nvSpPr>
            <p:cNvPr id="122" name="Google Shape;122;p4"/>
            <p:cNvSpPr/>
            <p:nvPr/>
          </p:nvSpPr>
          <p:spPr>
            <a:xfrm>
              <a:off x="1665298" y="1205071"/>
              <a:ext cx="7412544" cy="4777891"/>
            </a:xfrm>
            <a:custGeom>
              <a:avLst/>
              <a:gdLst/>
              <a:ahLst/>
              <a:cxnLst/>
              <a:rect l="l" t="t" r="r" b="b"/>
              <a:pathLst>
                <a:path w="10981546" h="4777891" extrusionOk="0">
                  <a:moveTo>
                    <a:pt x="0" y="0"/>
                  </a:moveTo>
                  <a:cubicBezTo>
                    <a:pt x="3766601" y="411783"/>
                    <a:pt x="7206199" y="0"/>
                    <a:pt x="10809298" y="0"/>
                  </a:cubicBezTo>
                  <a:cubicBezTo>
                    <a:pt x="11196858" y="2670532"/>
                    <a:pt x="10809298" y="3185261"/>
                    <a:pt x="10809298" y="4777891"/>
                  </a:cubicBezTo>
                  <a:cubicBezTo>
                    <a:pt x="6939751" y="4462998"/>
                    <a:pt x="3603099" y="4777891"/>
                    <a:pt x="0" y="4777891"/>
                  </a:cubicBezTo>
                  <a:cubicBezTo>
                    <a:pt x="0" y="3185261"/>
                    <a:pt x="339116" y="2482807"/>
                    <a:pt x="0" y="0"/>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3" name="Google Shape;123;p4"/>
            <p:cNvSpPr/>
            <p:nvPr/>
          </p:nvSpPr>
          <p:spPr>
            <a:xfrm flipH="1">
              <a:off x="1666305" y="2943037"/>
              <a:ext cx="7333367" cy="3036868"/>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4" name="Google Shape;124;p4"/>
            <p:cNvSpPr/>
            <p:nvPr/>
          </p:nvSpPr>
          <p:spPr>
            <a:xfrm rot="10800000" flipH="1">
              <a:off x="1635019" y="1202980"/>
              <a:ext cx="7333367" cy="2854291"/>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 name="Google Shape;125;p4"/>
            <p:cNvSpPr/>
            <p:nvPr/>
          </p:nvSpPr>
          <p:spPr>
            <a:xfrm>
              <a:off x="4572003" y="3143850"/>
              <a:ext cx="1313955" cy="1222149"/>
            </a:xfrm>
            <a:custGeom>
              <a:avLst/>
              <a:gdLst/>
              <a:ahLst/>
              <a:cxnLst/>
              <a:rect l="l" t="t" r="r" b="b"/>
              <a:pathLst>
                <a:path w="295105" h="274486" fill="none" extrusionOk="0">
                  <a:moveTo>
                    <a:pt x="0" y="104844"/>
                  </a:moveTo>
                  <a:cubicBezTo>
                    <a:pt x="50130" y="45960"/>
                    <a:pt x="95183" y="36558"/>
                    <a:pt x="145525" y="0"/>
                  </a:cubicBezTo>
                  <a:cubicBezTo>
                    <a:pt x="197818" y="675"/>
                    <a:pt x="221017" y="41946"/>
                    <a:pt x="291050" y="104844"/>
                  </a:cubicBezTo>
                  <a:cubicBezTo>
                    <a:pt x="296955" y="140054"/>
                    <a:pt x="280061" y="234195"/>
                    <a:pt x="235464" y="274486"/>
                  </a:cubicBezTo>
                  <a:cubicBezTo>
                    <a:pt x="185714" y="283119"/>
                    <a:pt x="136593" y="271360"/>
                    <a:pt x="55585" y="274486"/>
                  </a:cubicBezTo>
                  <a:cubicBezTo>
                    <a:pt x="23988" y="233178"/>
                    <a:pt x="22310" y="167216"/>
                    <a:pt x="0" y="104844"/>
                  </a:cubicBezTo>
                  <a:close/>
                </a:path>
                <a:path w="295105" h="274486" extrusionOk="0">
                  <a:moveTo>
                    <a:pt x="0" y="104844"/>
                  </a:moveTo>
                  <a:cubicBezTo>
                    <a:pt x="40328" y="43554"/>
                    <a:pt x="92496" y="36644"/>
                    <a:pt x="145525" y="0"/>
                  </a:cubicBezTo>
                  <a:cubicBezTo>
                    <a:pt x="202801" y="1846"/>
                    <a:pt x="213875" y="40843"/>
                    <a:pt x="291050" y="104844"/>
                  </a:cubicBezTo>
                  <a:cubicBezTo>
                    <a:pt x="301896" y="154638"/>
                    <a:pt x="274650" y="234427"/>
                    <a:pt x="235464" y="274486"/>
                  </a:cubicBezTo>
                  <a:cubicBezTo>
                    <a:pt x="194686" y="275294"/>
                    <a:pt x="103917" y="277758"/>
                    <a:pt x="55585" y="274486"/>
                  </a:cubicBezTo>
                  <a:cubicBezTo>
                    <a:pt x="24268" y="216274"/>
                    <a:pt x="13554" y="158129"/>
                    <a:pt x="0" y="104844"/>
                  </a:cubicBezTo>
                  <a:close/>
                </a:path>
              </a:pathLst>
            </a:custGeom>
            <a:solidFill>
              <a:srgbClr val="961D1A"/>
            </a:solidFill>
            <a:ln w="19050" cap="rnd" cmpd="sng">
              <a:solidFill>
                <a:srgbClr val="881B1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grpSp>
      <p:grpSp>
        <p:nvGrpSpPr>
          <p:cNvPr id="126" name="Google Shape;126;p4"/>
          <p:cNvGrpSpPr/>
          <p:nvPr/>
        </p:nvGrpSpPr>
        <p:grpSpPr>
          <a:xfrm rot="-340351">
            <a:off x="1720944" y="2246994"/>
            <a:ext cx="1671657" cy="1073583"/>
            <a:chOff x="1635019" y="1202980"/>
            <a:chExt cx="7442823" cy="4779982"/>
          </a:xfrm>
        </p:grpSpPr>
        <p:sp>
          <p:nvSpPr>
            <p:cNvPr id="127" name="Google Shape;127;p4"/>
            <p:cNvSpPr/>
            <p:nvPr/>
          </p:nvSpPr>
          <p:spPr>
            <a:xfrm>
              <a:off x="1665298" y="1205071"/>
              <a:ext cx="7412544" cy="4777891"/>
            </a:xfrm>
            <a:custGeom>
              <a:avLst/>
              <a:gdLst/>
              <a:ahLst/>
              <a:cxnLst/>
              <a:rect l="l" t="t" r="r" b="b"/>
              <a:pathLst>
                <a:path w="10981546" h="4777891" extrusionOk="0">
                  <a:moveTo>
                    <a:pt x="0" y="0"/>
                  </a:moveTo>
                  <a:cubicBezTo>
                    <a:pt x="3766601" y="411783"/>
                    <a:pt x="7206199" y="0"/>
                    <a:pt x="10809298" y="0"/>
                  </a:cubicBezTo>
                  <a:cubicBezTo>
                    <a:pt x="11196858" y="2670532"/>
                    <a:pt x="10809298" y="3185261"/>
                    <a:pt x="10809298" y="4777891"/>
                  </a:cubicBezTo>
                  <a:cubicBezTo>
                    <a:pt x="6939751" y="4462998"/>
                    <a:pt x="3603099" y="4777891"/>
                    <a:pt x="0" y="4777891"/>
                  </a:cubicBezTo>
                  <a:cubicBezTo>
                    <a:pt x="0" y="3185261"/>
                    <a:pt x="339116" y="2482807"/>
                    <a:pt x="0" y="0"/>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8" name="Google Shape;128;p4"/>
            <p:cNvSpPr/>
            <p:nvPr/>
          </p:nvSpPr>
          <p:spPr>
            <a:xfrm flipH="1">
              <a:off x="1666305" y="2943037"/>
              <a:ext cx="7333367" cy="3036868"/>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9" name="Google Shape;129;p4"/>
            <p:cNvSpPr/>
            <p:nvPr/>
          </p:nvSpPr>
          <p:spPr>
            <a:xfrm rot="10800000" flipH="1">
              <a:off x="1635019" y="1202980"/>
              <a:ext cx="7333367" cy="2854291"/>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0" name="Google Shape;130;p4"/>
            <p:cNvSpPr/>
            <p:nvPr/>
          </p:nvSpPr>
          <p:spPr>
            <a:xfrm>
              <a:off x="4572003" y="3143850"/>
              <a:ext cx="1313955" cy="1222149"/>
            </a:xfrm>
            <a:custGeom>
              <a:avLst/>
              <a:gdLst/>
              <a:ahLst/>
              <a:cxnLst/>
              <a:rect l="l" t="t" r="r" b="b"/>
              <a:pathLst>
                <a:path w="295105" h="274486" fill="none" extrusionOk="0">
                  <a:moveTo>
                    <a:pt x="0" y="104844"/>
                  </a:moveTo>
                  <a:cubicBezTo>
                    <a:pt x="50130" y="45960"/>
                    <a:pt x="95183" y="36558"/>
                    <a:pt x="145525" y="0"/>
                  </a:cubicBezTo>
                  <a:cubicBezTo>
                    <a:pt x="197818" y="675"/>
                    <a:pt x="221017" y="41946"/>
                    <a:pt x="291050" y="104844"/>
                  </a:cubicBezTo>
                  <a:cubicBezTo>
                    <a:pt x="296955" y="140054"/>
                    <a:pt x="280061" y="234195"/>
                    <a:pt x="235464" y="274486"/>
                  </a:cubicBezTo>
                  <a:cubicBezTo>
                    <a:pt x="185714" y="283119"/>
                    <a:pt x="136593" y="271360"/>
                    <a:pt x="55585" y="274486"/>
                  </a:cubicBezTo>
                  <a:cubicBezTo>
                    <a:pt x="23988" y="233178"/>
                    <a:pt x="22310" y="167216"/>
                    <a:pt x="0" y="104844"/>
                  </a:cubicBezTo>
                  <a:close/>
                </a:path>
                <a:path w="295105" h="274486" extrusionOk="0">
                  <a:moveTo>
                    <a:pt x="0" y="104844"/>
                  </a:moveTo>
                  <a:cubicBezTo>
                    <a:pt x="40328" y="43554"/>
                    <a:pt x="92496" y="36644"/>
                    <a:pt x="145525" y="0"/>
                  </a:cubicBezTo>
                  <a:cubicBezTo>
                    <a:pt x="202801" y="1846"/>
                    <a:pt x="213875" y="40843"/>
                    <a:pt x="291050" y="104844"/>
                  </a:cubicBezTo>
                  <a:cubicBezTo>
                    <a:pt x="301896" y="154638"/>
                    <a:pt x="274650" y="234427"/>
                    <a:pt x="235464" y="274486"/>
                  </a:cubicBezTo>
                  <a:cubicBezTo>
                    <a:pt x="194686" y="275294"/>
                    <a:pt x="103917" y="277758"/>
                    <a:pt x="55585" y="274486"/>
                  </a:cubicBezTo>
                  <a:cubicBezTo>
                    <a:pt x="24268" y="216274"/>
                    <a:pt x="13554" y="158129"/>
                    <a:pt x="0" y="104844"/>
                  </a:cubicBezTo>
                  <a:close/>
                </a:path>
              </a:pathLst>
            </a:custGeom>
            <a:solidFill>
              <a:srgbClr val="961D1A"/>
            </a:solidFill>
            <a:ln w="19050" cap="rnd" cmpd="sng">
              <a:solidFill>
                <a:srgbClr val="881B1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grpSp>
      <p:grpSp>
        <p:nvGrpSpPr>
          <p:cNvPr id="131" name="Google Shape;131;p4"/>
          <p:cNvGrpSpPr/>
          <p:nvPr/>
        </p:nvGrpSpPr>
        <p:grpSpPr>
          <a:xfrm rot="-4100159">
            <a:off x="510299" y="3840807"/>
            <a:ext cx="1671375" cy="1073402"/>
            <a:chOff x="1635019" y="1202980"/>
            <a:chExt cx="7442823" cy="4779982"/>
          </a:xfrm>
        </p:grpSpPr>
        <p:sp>
          <p:nvSpPr>
            <p:cNvPr id="132" name="Google Shape;132;p4"/>
            <p:cNvSpPr/>
            <p:nvPr/>
          </p:nvSpPr>
          <p:spPr>
            <a:xfrm>
              <a:off x="1665298" y="1205071"/>
              <a:ext cx="7412544" cy="4777891"/>
            </a:xfrm>
            <a:custGeom>
              <a:avLst/>
              <a:gdLst/>
              <a:ahLst/>
              <a:cxnLst/>
              <a:rect l="l" t="t" r="r" b="b"/>
              <a:pathLst>
                <a:path w="10981546" h="4777891" extrusionOk="0">
                  <a:moveTo>
                    <a:pt x="0" y="0"/>
                  </a:moveTo>
                  <a:cubicBezTo>
                    <a:pt x="3766601" y="411783"/>
                    <a:pt x="7206199" y="0"/>
                    <a:pt x="10809298" y="0"/>
                  </a:cubicBezTo>
                  <a:cubicBezTo>
                    <a:pt x="11196858" y="2670532"/>
                    <a:pt x="10809298" y="3185261"/>
                    <a:pt x="10809298" y="4777891"/>
                  </a:cubicBezTo>
                  <a:cubicBezTo>
                    <a:pt x="6939751" y="4462998"/>
                    <a:pt x="3603099" y="4777891"/>
                    <a:pt x="0" y="4777891"/>
                  </a:cubicBezTo>
                  <a:cubicBezTo>
                    <a:pt x="0" y="3185261"/>
                    <a:pt x="339116" y="2482807"/>
                    <a:pt x="0" y="0"/>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3" name="Google Shape;133;p4"/>
            <p:cNvSpPr/>
            <p:nvPr/>
          </p:nvSpPr>
          <p:spPr>
            <a:xfrm flipH="1">
              <a:off x="1666305" y="2943037"/>
              <a:ext cx="7333367" cy="3036868"/>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4" name="Google Shape;134;p4"/>
            <p:cNvSpPr/>
            <p:nvPr/>
          </p:nvSpPr>
          <p:spPr>
            <a:xfrm rot="10800000" flipH="1">
              <a:off x="1635019" y="1202980"/>
              <a:ext cx="7333367" cy="2854291"/>
            </a:xfrm>
            <a:custGeom>
              <a:avLst/>
              <a:gdLst/>
              <a:ahLst/>
              <a:cxnLst/>
              <a:rect l="l" t="t" r="r" b="b"/>
              <a:pathLst>
                <a:path w="7333367" h="2434363" extrusionOk="0">
                  <a:moveTo>
                    <a:pt x="0" y="2434363"/>
                  </a:moveTo>
                  <a:cubicBezTo>
                    <a:pt x="1236358" y="1622909"/>
                    <a:pt x="2448492" y="611618"/>
                    <a:pt x="3709073" y="0"/>
                  </a:cubicBezTo>
                  <a:cubicBezTo>
                    <a:pt x="5080673" y="581341"/>
                    <a:pt x="6125269" y="1610797"/>
                    <a:pt x="7333367" y="2416196"/>
                  </a:cubicBezTo>
                  <a:cubicBezTo>
                    <a:pt x="4860652" y="2488864"/>
                    <a:pt x="2654384" y="2046803"/>
                    <a:pt x="0" y="2434363"/>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5" name="Google Shape;135;p4"/>
            <p:cNvSpPr/>
            <p:nvPr/>
          </p:nvSpPr>
          <p:spPr>
            <a:xfrm>
              <a:off x="4572003" y="3143850"/>
              <a:ext cx="1313955" cy="1222149"/>
            </a:xfrm>
            <a:custGeom>
              <a:avLst/>
              <a:gdLst/>
              <a:ahLst/>
              <a:cxnLst/>
              <a:rect l="l" t="t" r="r" b="b"/>
              <a:pathLst>
                <a:path w="295105" h="274486" fill="none" extrusionOk="0">
                  <a:moveTo>
                    <a:pt x="0" y="104844"/>
                  </a:moveTo>
                  <a:cubicBezTo>
                    <a:pt x="50130" y="45960"/>
                    <a:pt x="95183" y="36558"/>
                    <a:pt x="145525" y="0"/>
                  </a:cubicBezTo>
                  <a:cubicBezTo>
                    <a:pt x="197818" y="675"/>
                    <a:pt x="221017" y="41946"/>
                    <a:pt x="291050" y="104844"/>
                  </a:cubicBezTo>
                  <a:cubicBezTo>
                    <a:pt x="296955" y="140054"/>
                    <a:pt x="280061" y="234195"/>
                    <a:pt x="235464" y="274486"/>
                  </a:cubicBezTo>
                  <a:cubicBezTo>
                    <a:pt x="185714" y="283119"/>
                    <a:pt x="136593" y="271360"/>
                    <a:pt x="55585" y="274486"/>
                  </a:cubicBezTo>
                  <a:cubicBezTo>
                    <a:pt x="23988" y="233178"/>
                    <a:pt x="22310" y="167216"/>
                    <a:pt x="0" y="104844"/>
                  </a:cubicBezTo>
                  <a:close/>
                </a:path>
                <a:path w="295105" h="274486" extrusionOk="0">
                  <a:moveTo>
                    <a:pt x="0" y="104844"/>
                  </a:moveTo>
                  <a:cubicBezTo>
                    <a:pt x="40328" y="43554"/>
                    <a:pt x="92496" y="36644"/>
                    <a:pt x="145525" y="0"/>
                  </a:cubicBezTo>
                  <a:cubicBezTo>
                    <a:pt x="202801" y="1846"/>
                    <a:pt x="213875" y="40843"/>
                    <a:pt x="291050" y="104844"/>
                  </a:cubicBezTo>
                  <a:cubicBezTo>
                    <a:pt x="301896" y="154638"/>
                    <a:pt x="274650" y="234427"/>
                    <a:pt x="235464" y="274486"/>
                  </a:cubicBezTo>
                  <a:cubicBezTo>
                    <a:pt x="194686" y="275294"/>
                    <a:pt x="103917" y="277758"/>
                    <a:pt x="55585" y="274486"/>
                  </a:cubicBezTo>
                  <a:cubicBezTo>
                    <a:pt x="24268" y="216274"/>
                    <a:pt x="13554" y="158129"/>
                    <a:pt x="0" y="104844"/>
                  </a:cubicBezTo>
                  <a:close/>
                </a:path>
              </a:pathLst>
            </a:custGeom>
            <a:solidFill>
              <a:srgbClr val="961D1A"/>
            </a:solidFill>
            <a:ln w="19050" cap="rnd" cmpd="sng">
              <a:solidFill>
                <a:srgbClr val="881B1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grpSp>
      <p:sp>
        <p:nvSpPr>
          <p:cNvPr id="136" name="Google Shape;136;p4"/>
          <p:cNvSpPr/>
          <p:nvPr/>
        </p:nvSpPr>
        <p:spPr>
          <a:xfrm>
            <a:off x="0" y="5515475"/>
            <a:ext cx="2153290" cy="1386814"/>
          </a:xfrm>
          <a:custGeom>
            <a:avLst/>
            <a:gdLst/>
            <a:ahLst/>
            <a:cxnLst/>
            <a:rect l="l" t="t" r="r" b="b"/>
            <a:pathLst>
              <a:path w="1084781" h="1789437" extrusionOk="0">
                <a:moveTo>
                  <a:pt x="490253" y="0"/>
                </a:moveTo>
                <a:lnTo>
                  <a:pt x="505148" y="593840"/>
                </a:lnTo>
                <a:lnTo>
                  <a:pt x="1069709" y="275530"/>
                </a:lnTo>
                <a:lnTo>
                  <a:pt x="1084781" y="1038539"/>
                </a:lnTo>
                <a:lnTo>
                  <a:pt x="824" y="1789437"/>
                </a:lnTo>
                <a:cubicBezTo>
                  <a:pt x="2842" y="1213144"/>
                  <a:pt x="-1465" y="860908"/>
                  <a:pt x="553" y="284615"/>
                </a:cubicBezTo>
                <a:lnTo>
                  <a:pt x="490253" y="0"/>
                </a:lnTo>
                <a:close/>
              </a:path>
            </a:pathLst>
          </a:cu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7" name="Google Shape;137;p4"/>
          <p:cNvSpPr txBox="1">
            <a:spLocks noGrp="1"/>
          </p:cNvSpPr>
          <p:nvPr>
            <p:ph type="title"/>
          </p:nvPr>
        </p:nvSpPr>
        <p:spPr>
          <a:xfrm>
            <a:off x="3834050" y="593375"/>
            <a:ext cx="7942500" cy="763500"/>
          </a:xfrm>
          <a:prstGeom prst="rect">
            <a:avLst/>
          </a:prstGeom>
        </p:spPr>
        <p:txBody>
          <a:bodyPr spcFirstLastPara="1" wrap="square" lIns="121900" tIns="121900" rIns="121900" bIns="121900" anchor="t" anchorCtr="0">
            <a:noAutofit/>
          </a:bodyPr>
          <a:lstStyle>
            <a:lvl1pPr lvl="0">
              <a:spcBef>
                <a:spcPts val="0"/>
              </a:spcBef>
              <a:spcAft>
                <a:spcPts val="0"/>
              </a:spcAft>
              <a:buClr>
                <a:srgbClr val="DBD7B8"/>
              </a:buClr>
              <a:buSzPts val="3700"/>
              <a:buNone/>
              <a:defRPr>
                <a:solidFill>
                  <a:srgbClr val="DBD7B8"/>
                </a:solidFill>
              </a:defRPr>
            </a:lvl1pPr>
            <a:lvl2pPr lvl="1">
              <a:spcBef>
                <a:spcPts val="0"/>
              </a:spcBef>
              <a:spcAft>
                <a:spcPts val="0"/>
              </a:spcAft>
              <a:buClr>
                <a:srgbClr val="DBD7B8"/>
              </a:buClr>
              <a:buSzPts val="3700"/>
              <a:buNone/>
              <a:defRPr>
                <a:solidFill>
                  <a:srgbClr val="DBD7B8"/>
                </a:solidFill>
              </a:defRPr>
            </a:lvl2pPr>
            <a:lvl3pPr lvl="2">
              <a:spcBef>
                <a:spcPts val="0"/>
              </a:spcBef>
              <a:spcAft>
                <a:spcPts val="0"/>
              </a:spcAft>
              <a:buClr>
                <a:srgbClr val="DBD7B8"/>
              </a:buClr>
              <a:buSzPts val="3700"/>
              <a:buNone/>
              <a:defRPr>
                <a:solidFill>
                  <a:srgbClr val="DBD7B8"/>
                </a:solidFill>
              </a:defRPr>
            </a:lvl3pPr>
            <a:lvl4pPr lvl="3">
              <a:spcBef>
                <a:spcPts val="0"/>
              </a:spcBef>
              <a:spcAft>
                <a:spcPts val="0"/>
              </a:spcAft>
              <a:buClr>
                <a:srgbClr val="DBD7B8"/>
              </a:buClr>
              <a:buSzPts val="3700"/>
              <a:buNone/>
              <a:defRPr>
                <a:solidFill>
                  <a:srgbClr val="DBD7B8"/>
                </a:solidFill>
              </a:defRPr>
            </a:lvl4pPr>
            <a:lvl5pPr lvl="4">
              <a:spcBef>
                <a:spcPts val="0"/>
              </a:spcBef>
              <a:spcAft>
                <a:spcPts val="0"/>
              </a:spcAft>
              <a:buClr>
                <a:srgbClr val="DBD7B8"/>
              </a:buClr>
              <a:buSzPts val="3700"/>
              <a:buNone/>
              <a:defRPr>
                <a:solidFill>
                  <a:srgbClr val="DBD7B8"/>
                </a:solidFill>
              </a:defRPr>
            </a:lvl5pPr>
            <a:lvl6pPr lvl="5">
              <a:spcBef>
                <a:spcPts val="0"/>
              </a:spcBef>
              <a:spcAft>
                <a:spcPts val="0"/>
              </a:spcAft>
              <a:buClr>
                <a:srgbClr val="DBD7B8"/>
              </a:buClr>
              <a:buSzPts val="3700"/>
              <a:buNone/>
              <a:defRPr>
                <a:solidFill>
                  <a:srgbClr val="DBD7B8"/>
                </a:solidFill>
              </a:defRPr>
            </a:lvl6pPr>
            <a:lvl7pPr lvl="6">
              <a:spcBef>
                <a:spcPts val="0"/>
              </a:spcBef>
              <a:spcAft>
                <a:spcPts val="0"/>
              </a:spcAft>
              <a:buClr>
                <a:srgbClr val="DBD7B8"/>
              </a:buClr>
              <a:buSzPts val="3700"/>
              <a:buNone/>
              <a:defRPr>
                <a:solidFill>
                  <a:srgbClr val="DBD7B8"/>
                </a:solidFill>
              </a:defRPr>
            </a:lvl7pPr>
            <a:lvl8pPr lvl="7">
              <a:spcBef>
                <a:spcPts val="0"/>
              </a:spcBef>
              <a:spcAft>
                <a:spcPts val="0"/>
              </a:spcAft>
              <a:buClr>
                <a:srgbClr val="DBD7B8"/>
              </a:buClr>
              <a:buSzPts val="3700"/>
              <a:buNone/>
              <a:defRPr>
                <a:solidFill>
                  <a:srgbClr val="DBD7B8"/>
                </a:solidFill>
              </a:defRPr>
            </a:lvl8pPr>
            <a:lvl9pPr lvl="8">
              <a:spcBef>
                <a:spcPts val="0"/>
              </a:spcBef>
              <a:spcAft>
                <a:spcPts val="0"/>
              </a:spcAft>
              <a:buClr>
                <a:srgbClr val="DBD7B8"/>
              </a:buClr>
              <a:buSzPts val="3700"/>
              <a:buNone/>
              <a:defRPr>
                <a:solidFill>
                  <a:srgbClr val="DBD7B8"/>
                </a:solidFill>
              </a:defRPr>
            </a:lvl9pPr>
          </a:lstStyle>
          <a:p>
            <a:endParaRPr/>
          </a:p>
        </p:txBody>
      </p:sp>
      <p:sp>
        <p:nvSpPr>
          <p:cNvPr id="138" name="Google Shape;138;p4"/>
          <p:cNvSpPr txBox="1">
            <a:spLocks noGrp="1"/>
          </p:cNvSpPr>
          <p:nvPr>
            <p:ph type="body" idx="1"/>
          </p:nvPr>
        </p:nvSpPr>
        <p:spPr>
          <a:xfrm>
            <a:off x="3834050" y="1536652"/>
            <a:ext cx="7942500" cy="39789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Clr>
                <a:srgbClr val="DBD7B8"/>
              </a:buClr>
              <a:buSzPts val="2400"/>
              <a:buChar char="●"/>
              <a:defRPr>
                <a:solidFill>
                  <a:srgbClr val="DBD7B8"/>
                </a:solidFill>
              </a:defRPr>
            </a:lvl1pPr>
            <a:lvl2pPr marL="914400" lvl="1" indent="-381000">
              <a:spcBef>
                <a:spcPts val="2100"/>
              </a:spcBef>
              <a:spcAft>
                <a:spcPts val="0"/>
              </a:spcAft>
              <a:buClr>
                <a:srgbClr val="DBD7B8"/>
              </a:buClr>
              <a:buSzPts val="2400"/>
              <a:buChar char="○"/>
              <a:defRPr>
                <a:solidFill>
                  <a:srgbClr val="DBD7B8"/>
                </a:solidFill>
              </a:defRPr>
            </a:lvl2pPr>
            <a:lvl3pPr marL="1371600" lvl="2" indent="-381000">
              <a:spcBef>
                <a:spcPts val="2100"/>
              </a:spcBef>
              <a:spcAft>
                <a:spcPts val="0"/>
              </a:spcAft>
              <a:buClr>
                <a:srgbClr val="DBD7B8"/>
              </a:buClr>
              <a:buSzPts val="2400"/>
              <a:buChar char="■"/>
              <a:defRPr>
                <a:solidFill>
                  <a:srgbClr val="DBD7B8"/>
                </a:solidFill>
              </a:defRPr>
            </a:lvl3pPr>
            <a:lvl4pPr marL="1828800" lvl="3" indent="-381000">
              <a:spcBef>
                <a:spcPts val="2100"/>
              </a:spcBef>
              <a:spcAft>
                <a:spcPts val="0"/>
              </a:spcAft>
              <a:buClr>
                <a:srgbClr val="DBD7B8"/>
              </a:buClr>
              <a:buSzPts val="2400"/>
              <a:buChar char="●"/>
              <a:defRPr>
                <a:solidFill>
                  <a:srgbClr val="DBD7B8"/>
                </a:solidFill>
              </a:defRPr>
            </a:lvl4pPr>
            <a:lvl5pPr marL="2286000" lvl="4" indent="-381000">
              <a:spcBef>
                <a:spcPts val="2100"/>
              </a:spcBef>
              <a:spcAft>
                <a:spcPts val="0"/>
              </a:spcAft>
              <a:buClr>
                <a:srgbClr val="DBD7B8"/>
              </a:buClr>
              <a:buSzPts val="2400"/>
              <a:buChar char="○"/>
              <a:defRPr>
                <a:solidFill>
                  <a:srgbClr val="DBD7B8"/>
                </a:solidFill>
              </a:defRPr>
            </a:lvl5pPr>
            <a:lvl6pPr marL="2743200" lvl="5" indent="-381000">
              <a:spcBef>
                <a:spcPts val="2100"/>
              </a:spcBef>
              <a:spcAft>
                <a:spcPts val="0"/>
              </a:spcAft>
              <a:buClr>
                <a:srgbClr val="DBD7B8"/>
              </a:buClr>
              <a:buSzPts val="2400"/>
              <a:buChar char="■"/>
              <a:defRPr>
                <a:solidFill>
                  <a:srgbClr val="DBD7B8"/>
                </a:solidFill>
              </a:defRPr>
            </a:lvl6pPr>
            <a:lvl7pPr marL="3200400" lvl="6" indent="-381000">
              <a:spcBef>
                <a:spcPts val="2100"/>
              </a:spcBef>
              <a:spcAft>
                <a:spcPts val="0"/>
              </a:spcAft>
              <a:buClr>
                <a:srgbClr val="DBD7B8"/>
              </a:buClr>
              <a:buSzPts val="2400"/>
              <a:buChar char="●"/>
              <a:defRPr>
                <a:solidFill>
                  <a:srgbClr val="DBD7B8"/>
                </a:solidFill>
              </a:defRPr>
            </a:lvl7pPr>
            <a:lvl8pPr marL="3657600" lvl="7" indent="-381000">
              <a:spcBef>
                <a:spcPts val="2100"/>
              </a:spcBef>
              <a:spcAft>
                <a:spcPts val="0"/>
              </a:spcAft>
              <a:buClr>
                <a:srgbClr val="DBD7B8"/>
              </a:buClr>
              <a:buSzPts val="2400"/>
              <a:buChar char="○"/>
              <a:defRPr>
                <a:solidFill>
                  <a:srgbClr val="DBD7B8"/>
                </a:solidFill>
              </a:defRPr>
            </a:lvl8pPr>
            <a:lvl9pPr marL="4114800" lvl="8" indent="-381000">
              <a:spcBef>
                <a:spcPts val="2100"/>
              </a:spcBef>
              <a:spcAft>
                <a:spcPts val="2100"/>
              </a:spcAft>
              <a:buClr>
                <a:srgbClr val="DBD7B8"/>
              </a:buClr>
              <a:buSzPts val="2400"/>
              <a:buChar char="■"/>
              <a:defRPr>
                <a:solidFill>
                  <a:srgbClr val="DBD7B8"/>
                </a:solidFill>
              </a:defRPr>
            </a:lvl9pPr>
          </a:lstStyle>
          <a:p>
            <a:endParaRPr/>
          </a:p>
        </p:txBody>
      </p:sp>
      <p:sp>
        <p:nvSpPr>
          <p:cNvPr id="139" name="Google Shape;139;p4"/>
          <p:cNvSpPr txBox="1">
            <a:spLocks noGrp="1"/>
          </p:cNvSpPr>
          <p:nvPr>
            <p:ph type="sldNum" idx="12"/>
          </p:nvPr>
        </p:nvSpPr>
        <p:spPr>
          <a:xfrm>
            <a:off x="11296726"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‹N°›</a:t>
            </a:fld>
            <a:endParaRPr/>
          </a:p>
        </p:txBody>
      </p:sp>
      <p:grpSp>
        <p:nvGrpSpPr>
          <p:cNvPr id="140" name="Google Shape;140;p4"/>
          <p:cNvGrpSpPr/>
          <p:nvPr/>
        </p:nvGrpSpPr>
        <p:grpSpPr>
          <a:xfrm>
            <a:off x="0" y="6013586"/>
            <a:ext cx="12215538" cy="844531"/>
            <a:chOff x="0" y="4340877"/>
            <a:chExt cx="12215538" cy="2517232"/>
          </a:xfrm>
        </p:grpSpPr>
        <p:sp>
          <p:nvSpPr>
            <p:cNvPr id="141" name="Google Shape;141;p4"/>
            <p:cNvSpPr/>
            <p:nvPr/>
          </p:nvSpPr>
          <p:spPr>
            <a:xfrm>
              <a:off x="0" y="4402442"/>
              <a:ext cx="12215538" cy="2453909"/>
            </a:xfrm>
            <a:custGeom>
              <a:avLst/>
              <a:gdLst/>
              <a:ahLst/>
              <a:cxnLst/>
              <a:rect l="l" t="t" r="r" b="b"/>
              <a:pathLst>
                <a:path w="12215538" h="2549516" extrusionOk="0">
                  <a:moveTo>
                    <a:pt x="3136815" y="69735"/>
                  </a:moveTo>
                  <a:lnTo>
                    <a:pt x="12215538" y="0"/>
                  </a:lnTo>
                  <a:lnTo>
                    <a:pt x="12192000" y="2549516"/>
                  </a:lnTo>
                  <a:lnTo>
                    <a:pt x="0" y="2549516"/>
                  </a:lnTo>
                  <a:lnTo>
                    <a:pt x="3136815" y="69735"/>
                  </a:lnTo>
                  <a:close/>
                </a:path>
              </a:pathLst>
            </a:custGeom>
            <a:solidFill>
              <a:srgbClr val="DBD7B8"/>
            </a:solidFill>
            <a:ln w="76200" cap="flat" cmpd="sng">
              <a:solidFill>
                <a:srgbClr val="1F101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42" name="Google Shape;142;p4"/>
            <p:cNvCxnSpPr/>
            <p:nvPr/>
          </p:nvCxnSpPr>
          <p:spPr>
            <a:xfrm flipH="1">
              <a:off x="3869690" y="4444832"/>
              <a:ext cx="1713600" cy="2337600"/>
            </a:xfrm>
            <a:prstGeom prst="straightConnector1">
              <a:avLst/>
            </a:prstGeom>
            <a:noFill/>
            <a:ln w="22225" cap="flat" cmpd="sng">
              <a:solidFill>
                <a:srgbClr val="1F1012"/>
              </a:solidFill>
              <a:prstDash val="solid"/>
              <a:miter lim="800000"/>
              <a:headEnd type="none" w="sm" len="sm"/>
              <a:tailEnd type="none" w="sm" len="sm"/>
            </a:ln>
          </p:spPr>
        </p:cxnSp>
        <p:cxnSp>
          <p:nvCxnSpPr>
            <p:cNvPr id="143" name="Google Shape;143;p4"/>
            <p:cNvCxnSpPr/>
            <p:nvPr/>
          </p:nvCxnSpPr>
          <p:spPr>
            <a:xfrm flipH="1">
              <a:off x="5953728" y="4360053"/>
              <a:ext cx="961800" cy="2497800"/>
            </a:xfrm>
            <a:prstGeom prst="straightConnector1">
              <a:avLst/>
            </a:prstGeom>
            <a:noFill/>
            <a:ln w="22225" cap="flat" cmpd="sng">
              <a:solidFill>
                <a:srgbClr val="1F1012"/>
              </a:solidFill>
              <a:prstDash val="solid"/>
              <a:miter lim="800000"/>
              <a:headEnd type="none" w="sm" len="sm"/>
              <a:tailEnd type="none" w="sm" len="sm"/>
            </a:ln>
          </p:spPr>
        </p:cxnSp>
        <p:cxnSp>
          <p:nvCxnSpPr>
            <p:cNvPr id="144" name="Google Shape;144;p4"/>
            <p:cNvCxnSpPr/>
            <p:nvPr/>
          </p:nvCxnSpPr>
          <p:spPr>
            <a:xfrm>
              <a:off x="8211433" y="4340877"/>
              <a:ext cx="226200" cy="2517000"/>
            </a:xfrm>
            <a:prstGeom prst="straightConnector1">
              <a:avLst/>
            </a:prstGeom>
            <a:noFill/>
            <a:ln w="22225" cap="flat" cmpd="sng">
              <a:solidFill>
                <a:srgbClr val="1F1012"/>
              </a:solidFill>
              <a:prstDash val="solid"/>
              <a:miter lim="800000"/>
              <a:headEnd type="none" w="sm" len="sm"/>
              <a:tailEnd type="none" w="sm" len="sm"/>
            </a:ln>
          </p:spPr>
        </p:cxnSp>
        <p:cxnSp>
          <p:nvCxnSpPr>
            <p:cNvPr id="145" name="Google Shape;145;p4"/>
            <p:cNvCxnSpPr/>
            <p:nvPr/>
          </p:nvCxnSpPr>
          <p:spPr>
            <a:xfrm>
              <a:off x="9640562" y="4360053"/>
              <a:ext cx="1165800" cy="2408100"/>
            </a:xfrm>
            <a:prstGeom prst="straightConnector1">
              <a:avLst/>
            </a:prstGeom>
            <a:noFill/>
            <a:ln w="22225" cap="flat" cmpd="sng">
              <a:solidFill>
                <a:srgbClr val="1F1012"/>
              </a:solidFill>
              <a:prstDash val="solid"/>
              <a:miter lim="800000"/>
              <a:headEnd type="none" w="sm" len="sm"/>
              <a:tailEnd type="none" w="sm" len="sm"/>
            </a:ln>
          </p:spPr>
        </p:cxnSp>
        <p:cxnSp>
          <p:nvCxnSpPr>
            <p:cNvPr id="146" name="Google Shape;146;p4"/>
            <p:cNvCxnSpPr/>
            <p:nvPr/>
          </p:nvCxnSpPr>
          <p:spPr>
            <a:xfrm flipH="1">
              <a:off x="1568474" y="4420609"/>
              <a:ext cx="2652300" cy="2437500"/>
            </a:xfrm>
            <a:prstGeom prst="straightConnector1">
              <a:avLst/>
            </a:prstGeom>
            <a:noFill/>
            <a:ln w="22225" cap="flat" cmpd="sng">
              <a:solidFill>
                <a:srgbClr val="1F1012"/>
              </a:solidFill>
              <a:prstDash val="solid"/>
              <a:miter lim="800000"/>
              <a:headEnd type="none" w="sm" len="sm"/>
              <a:tailEnd type="none" w="sm" len="sm"/>
            </a:ln>
          </p:spPr>
        </p:cxnSp>
        <p:cxnSp>
          <p:nvCxnSpPr>
            <p:cNvPr id="147" name="Google Shape;147;p4"/>
            <p:cNvCxnSpPr/>
            <p:nvPr/>
          </p:nvCxnSpPr>
          <p:spPr>
            <a:xfrm rot="10800000">
              <a:off x="1277668" y="5855772"/>
              <a:ext cx="1592700" cy="944700"/>
            </a:xfrm>
            <a:prstGeom prst="straightConnector1">
              <a:avLst/>
            </a:prstGeom>
            <a:noFill/>
            <a:ln w="22225" cap="flat" cmpd="sng">
              <a:solidFill>
                <a:srgbClr val="1F1012"/>
              </a:solidFill>
              <a:prstDash val="solid"/>
              <a:miter lim="800000"/>
              <a:headEnd type="none" w="sm" len="sm"/>
              <a:tailEnd type="none" w="sm" len="sm"/>
            </a:ln>
          </p:spPr>
        </p:cxnSp>
        <p:cxnSp>
          <p:nvCxnSpPr>
            <p:cNvPr id="148" name="Google Shape;148;p4"/>
            <p:cNvCxnSpPr/>
            <p:nvPr/>
          </p:nvCxnSpPr>
          <p:spPr>
            <a:xfrm rot="10800000">
              <a:off x="2046767" y="5256427"/>
              <a:ext cx="3457800" cy="1550100"/>
            </a:xfrm>
            <a:prstGeom prst="straightConnector1">
              <a:avLst/>
            </a:prstGeom>
            <a:noFill/>
            <a:ln w="22225" cap="flat" cmpd="sng">
              <a:solidFill>
                <a:srgbClr val="1F1012"/>
              </a:solidFill>
              <a:prstDash val="solid"/>
              <a:miter lim="800000"/>
              <a:headEnd type="none" w="sm" len="sm"/>
              <a:tailEnd type="none" w="sm" len="sm"/>
            </a:ln>
          </p:spPr>
        </p:cxnSp>
        <p:cxnSp>
          <p:nvCxnSpPr>
            <p:cNvPr id="149" name="Google Shape;149;p4"/>
            <p:cNvCxnSpPr/>
            <p:nvPr/>
          </p:nvCxnSpPr>
          <p:spPr>
            <a:xfrm rot="10800000">
              <a:off x="3068064" y="4570083"/>
              <a:ext cx="6790500" cy="2242500"/>
            </a:xfrm>
            <a:prstGeom prst="straightConnector1">
              <a:avLst/>
            </a:prstGeom>
            <a:noFill/>
            <a:ln w="22225" cap="flat" cmpd="sng">
              <a:solidFill>
                <a:srgbClr val="1F1012"/>
              </a:solidFill>
              <a:prstDash val="solid"/>
              <a:miter lim="800000"/>
              <a:headEnd type="none" w="sm" len="sm"/>
              <a:tailEnd type="none" w="sm" len="sm"/>
            </a:ln>
          </p:spPr>
        </p:cxnSp>
        <p:cxnSp>
          <p:nvCxnSpPr>
            <p:cNvPr id="150" name="Google Shape;150;p4"/>
            <p:cNvCxnSpPr/>
            <p:nvPr/>
          </p:nvCxnSpPr>
          <p:spPr>
            <a:xfrm rot="10800000">
              <a:off x="5135100" y="4444764"/>
              <a:ext cx="7056900" cy="1756200"/>
            </a:xfrm>
            <a:prstGeom prst="straightConnector1">
              <a:avLst/>
            </a:prstGeom>
            <a:noFill/>
            <a:ln w="22225" cap="flat" cmpd="sng">
              <a:solidFill>
                <a:srgbClr val="1F1012"/>
              </a:solidFill>
              <a:prstDash val="solid"/>
              <a:miter lim="800000"/>
              <a:headEnd type="none" w="sm" len="sm"/>
              <a:tailEnd type="none" w="sm" len="sm"/>
            </a:ln>
          </p:spPr>
        </p:cxnSp>
        <p:cxnSp>
          <p:nvCxnSpPr>
            <p:cNvPr id="151" name="Google Shape;151;p4"/>
            <p:cNvCxnSpPr/>
            <p:nvPr/>
          </p:nvCxnSpPr>
          <p:spPr>
            <a:xfrm rot="10800000">
              <a:off x="8945100" y="4445893"/>
              <a:ext cx="3246900" cy="441000"/>
            </a:xfrm>
            <a:prstGeom prst="straightConnector1">
              <a:avLst/>
            </a:prstGeom>
            <a:noFill/>
            <a:ln w="22225" cap="flat" cmpd="sng">
              <a:solidFill>
                <a:srgbClr val="1F1012"/>
              </a:solidFill>
              <a:prstDash val="solid"/>
              <a:miter lim="800000"/>
              <a:headEnd type="none" w="sm" len="sm"/>
              <a:tailEnd type="none" w="sm" len="sm"/>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78"/>
        <p:cNvGrpSpPr/>
        <p:nvPr/>
      </p:nvGrpSpPr>
      <p:grpSpPr>
        <a:xfrm>
          <a:off x="0" y="0"/>
          <a:ext cx="0" cy="0"/>
          <a:chOff x="0" y="0"/>
          <a:chExt cx="0" cy="0"/>
        </a:xfrm>
      </p:grpSpPr>
      <p:sp>
        <p:nvSpPr>
          <p:cNvPr id="179" name="Google Shape;179;p7"/>
          <p:cNvSpPr/>
          <p:nvPr/>
        </p:nvSpPr>
        <p:spPr>
          <a:xfrm>
            <a:off x="-790" y="5068563"/>
            <a:ext cx="1038678" cy="1789437"/>
          </a:xfrm>
          <a:custGeom>
            <a:avLst/>
            <a:gdLst/>
            <a:ahLst/>
            <a:cxnLst/>
            <a:rect l="l" t="t" r="r" b="b"/>
            <a:pathLst>
              <a:path w="1084781" h="1789437" extrusionOk="0">
                <a:moveTo>
                  <a:pt x="490253" y="0"/>
                </a:moveTo>
                <a:lnTo>
                  <a:pt x="505148" y="593840"/>
                </a:lnTo>
                <a:lnTo>
                  <a:pt x="1069709" y="275530"/>
                </a:lnTo>
                <a:lnTo>
                  <a:pt x="1084781" y="1038539"/>
                </a:lnTo>
                <a:lnTo>
                  <a:pt x="824" y="1789437"/>
                </a:lnTo>
                <a:cubicBezTo>
                  <a:pt x="2842" y="1213144"/>
                  <a:pt x="-1465" y="860908"/>
                  <a:pt x="553" y="284615"/>
                </a:cubicBezTo>
                <a:lnTo>
                  <a:pt x="490253" y="0"/>
                </a:lnTo>
                <a:close/>
              </a:path>
            </a:pathLst>
          </a:cu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80" name="Google Shape;180;p7"/>
          <p:cNvGrpSpPr/>
          <p:nvPr/>
        </p:nvGrpSpPr>
        <p:grpSpPr>
          <a:xfrm>
            <a:off x="0" y="4340877"/>
            <a:ext cx="12215538" cy="2520411"/>
            <a:chOff x="0" y="4340877"/>
            <a:chExt cx="12215538" cy="2520411"/>
          </a:xfrm>
        </p:grpSpPr>
        <p:sp>
          <p:nvSpPr>
            <p:cNvPr id="181" name="Google Shape;181;p7"/>
            <p:cNvSpPr/>
            <p:nvPr/>
          </p:nvSpPr>
          <p:spPr>
            <a:xfrm>
              <a:off x="0" y="4402442"/>
              <a:ext cx="12215538" cy="2453909"/>
            </a:xfrm>
            <a:custGeom>
              <a:avLst/>
              <a:gdLst/>
              <a:ahLst/>
              <a:cxnLst/>
              <a:rect l="l" t="t" r="r" b="b"/>
              <a:pathLst>
                <a:path w="12215538" h="2549516" extrusionOk="0">
                  <a:moveTo>
                    <a:pt x="3136815" y="69735"/>
                  </a:moveTo>
                  <a:lnTo>
                    <a:pt x="12215538" y="0"/>
                  </a:lnTo>
                  <a:lnTo>
                    <a:pt x="12192000" y="2549516"/>
                  </a:lnTo>
                  <a:lnTo>
                    <a:pt x="0" y="2549516"/>
                  </a:lnTo>
                  <a:lnTo>
                    <a:pt x="3136815" y="69735"/>
                  </a:lnTo>
                  <a:close/>
                </a:path>
              </a:pathLst>
            </a:custGeom>
            <a:solidFill>
              <a:srgbClr val="DBD7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82" name="Google Shape;182;p7"/>
            <p:cNvCxnSpPr/>
            <p:nvPr/>
          </p:nvCxnSpPr>
          <p:spPr>
            <a:xfrm flipH="1">
              <a:off x="3869690" y="4444832"/>
              <a:ext cx="1713600" cy="2337600"/>
            </a:xfrm>
            <a:prstGeom prst="straightConnector1">
              <a:avLst/>
            </a:prstGeom>
            <a:noFill/>
            <a:ln w="22225" cap="flat" cmpd="sng">
              <a:solidFill>
                <a:srgbClr val="881B17"/>
              </a:solidFill>
              <a:prstDash val="solid"/>
              <a:miter lim="800000"/>
              <a:headEnd type="none" w="sm" len="sm"/>
              <a:tailEnd type="none" w="sm" len="sm"/>
            </a:ln>
          </p:spPr>
        </p:cxnSp>
        <p:cxnSp>
          <p:nvCxnSpPr>
            <p:cNvPr id="183" name="Google Shape;183;p7"/>
            <p:cNvCxnSpPr/>
            <p:nvPr/>
          </p:nvCxnSpPr>
          <p:spPr>
            <a:xfrm flipH="1">
              <a:off x="5953728" y="4360053"/>
              <a:ext cx="961800" cy="2497800"/>
            </a:xfrm>
            <a:prstGeom prst="straightConnector1">
              <a:avLst/>
            </a:prstGeom>
            <a:noFill/>
            <a:ln w="22225" cap="flat" cmpd="sng">
              <a:solidFill>
                <a:srgbClr val="881B17"/>
              </a:solidFill>
              <a:prstDash val="solid"/>
              <a:miter lim="800000"/>
              <a:headEnd type="none" w="sm" len="sm"/>
              <a:tailEnd type="none" w="sm" len="sm"/>
            </a:ln>
          </p:spPr>
        </p:cxnSp>
        <p:cxnSp>
          <p:nvCxnSpPr>
            <p:cNvPr id="184" name="Google Shape;184;p7"/>
            <p:cNvCxnSpPr/>
            <p:nvPr/>
          </p:nvCxnSpPr>
          <p:spPr>
            <a:xfrm>
              <a:off x="8211433" y="4340877"/>
              <a:ext cx="226200" cy="2517000"/>
            </a:xfrm>
            <a:prstGeom prst="straightConnector1">
              <a:avLst/>
            </a:prstGeom>
            <a:noFill/>
            <a:ln w="22225" cap="flat" cmpd="sng">
              <a:solidFill>
                <a:srgbClr val="881B17"/>
              </a:solidFill>
              <a:prstDash val="solid"/>
              <a:miter lim="800000"/>
              <a:headEnd type="none" w="sm" len="sm"/>
              <a:tailEnd type="none" w="sm" len="sm"/>
            </a:ln>
          </p:spPr>
        </p:cxnSp>
        <p:cxnSp>
          <p:nvCxnSpPr>
            <p:cNvPr id="185" name="Google Shape;185;p7"/>
            <p:cNvCxnSpPr/>
            <p:nvPr/>
          </p:nvCxnSpPr>
          <p:spPr>
            <a:xfrm>
              <a:off x="9640562" y="4360053"/>
              <a:ext cx="1165800" cy="2408100"/>
            </a:xfrm>
            <a:prstGeom prst="straightConnector1">
              <a:avLst/>
            </a:prstGeom>
            <a:noFill/>
            <a:ln w="22225" cap="flat" cmpd="sng">
              <a:solidFill>
                <a:srgbClr val="881B17"/>
              </a:solidFill>
              <a:prstDash val="solid"/>
              <a:miter lim="800000"/>
              <a:headEnd type="none" w="sm" len="sm"/>
              <a:tailEnd type="none" w="sm" len="sm"/>
            </a:ln>
          </p:spPr>
        </p:cxnSp>
        <p:cxnSp>
          <p:nvCxnSpPr>
            <p:cNvPr id="186" name="Google Shape;186;p7"/>
            <p:cNvCxnSpPr/>
            <p:nvPr/>
          </p:nvCxnSpPr>
          <p:spPr>
            <a:xfrm flipH="1">
              <a:off x="1568474" y="4420609"/>
              <a:ext cx="2652300" cy="2437500"/>
            </a:xfrm>
            <a:prstGeom prst="straightConnector1">
              <a:avLst/>
            </a:prstGeom>
            <a:noFill/>
            <a:ln w="22225" cap="flat" cmpd="sng">
              <a:solidFill>
                <a:srgbClr val="881B17"/>
              </a:solidFill>
              <a:prstDash val="solid"/>
              <a:miter lim="800000"/>
              <a:headEnd type="none" w="sm" len="sm"/>
              <a:tailEnd type="none" w="sm" len="sm"/>
            </a:ln>
          </p:spPr>
        </p:cxnSp>
        <p:cxnSp>
          <p:nvCxnSpPr>
            <p:cNvPr id="187" name="Google Shape;187;p7"/>
            <p:cNvCxnSpPr/>
            <p:nvPr/>
          </p:nvCxnSpPr>
          <p:spPr>
            <a:xfrm rot="10800000">
              <a:off x="1277668" y="5855772"/>
              <a:ext cx="1592700" cy="944700"/>
            </a:xfrm>
            <a:prstGeom prst="straightConnector1">
              <a:avLst/>
            </a:prstGeom>
            <a:noFill/>
            <a:ln w="22225" cap="flat" cmpd="sng">
              <a:solidFill>
                <a:srgbClr val="881B17"/>
              </a:solidFill>
              <a:prstDash val="solid"/>
              <a:miter lim="800000"/>
              <a:headEnd type="none" w="sm" len="sm"/>
              <a:tailEnd type="none" w="sm" len="sm"/>
            </a:ln>
          </p:spPr>
        </p:cxnSp>
        <p:cxnSp>
          <p:nvCxnSpPr>
            <p:cNvPr id="188" name="Google Shape;188;p7"/>
            <p:cNvCxnSpPr/>
            <p:nvPr/>
          </p:nvCxnSpPr>
          <p:spPr>
            <a:xfrm rot="10800000">
              <a:off x="2046767" y="5256427"/>
              <a:ext cx="3457800" cy="1550100"/>
            </a:xfrm>
            <a:prstGeom prst="straightConnector1">
              <a:avLst/>
            </a:prstGeom>
            <a:noFill/>
            <a:ln w="22225" cap="flat" cmpd="sng">
              <a:solidFill>
                <a:srgbClr val="881B17"/>
              </a:solidFill>
              <a:prstDash val="solid"/>
              <a:miter lim="800000"/>
              <a:headEnd type="none" w="sm" len="sm"/>
              <a:tailEnd type="none" w="sm" len="sm"/>
            </a:ln>
          </p:spPr>
        </p:cxnSp>
        <p:cxnSp>
          <p:nvCxnSpPr>
            <p:cNvPr id="189" name="Google Shape;189;p7"/>
            <p:cNvCxnSpPr/>
            <p:nvPr/>
          </p:nvCxnSpPr>
          <p:spPr>
            <a:xfrm rot="10800000">
              <a:off x="3068064" y="4570083"/>
              <a:ext cx="6790500" cy="2242500"/>
            </a:xfrm>
            <a:prstGeom prst="straightConnector1">
              <a:avLst/>
            </a:prstGeom>
            <a:noFill/>
            <a:ln w="22225" cap="flat" cmpd="sng">
              <a:solidFill>
                <a:srgbClr val="881B17"/>
              </a:solidFill>
              <a:prstDash val="solid"/>
              <a:miter lim="800000"/>
              <a:headEnd type="none" w="sm" len="sm"/>
              <a:tailEnd type="none" w="sm" len="sm"/>
            </a:ln>
          </p:spPr>
        </p:cxnSp>
        <p:cxnSp>
          <p:nvCxnSpPr>
            <p:cNvPr id="190" name="Google Shape;190;p7"/>
            <p:cNvCxnSpPr/>
            <p:nvPr/>
          </p:nvCxnSpPr>
          <p:spPr>
            <a:xfrm rot="10800000">
              <a:off x="5135100" y="4444764"/>
              <a:ext cx="7056900" cy="1756200"/>
            </a:xfrm>
            <a:prstGeom prst="straightConnector1">
              <a:avLst/>
            </a:prstGeom>
            <a:noFill/>
            <a:ln w="22225" cap="flat" cmpd="sng">
              <a:solidFill>
                <a:srgbClr val="881B17"/>
              </a:solidFill>
              <a:prstDash val="solid"/>
              <a:miter lim="800000"/>
              <a:headEnd type="none" w="sm" len="sm"/>
              <a:tailEnd type="none" w="sm" len="sm"/>
            </a:ln>
          </p:spPr>
        </p:cxnSp>
        <p:sp>
          <p:nvSpPr>
            <p:cNvPr id="191" name="Google Shape;191;p7"/>
            <p:cNvSpPr/>
            <p:nvPr/>
          </p:nvSpPr>
          <p:spPr>
            <a:xfrm>
              <a:off x="0" y="6770193"/>
              <a:ext cx="12192000" cy="8790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2" name="Google Shape;192;p7"/>
            <p:cNvSpPr/>
            <p:nvPr/>
          </p:nvSpPr>
          <p:spPr>
            <a:xfrm rot="-2272615">
              <a:off x="-348443" y="5553068"/>
              <a:ext cx="3915845" cy="11864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93" name="Google Shape;193;p7"/>
            <p:cNvCxnSpPr/>
            <p:nvPr/>
          </p:nvCxnSpPr>
          <p:spPr>
            <a:xfrm rot="10800000">
              <a:off x="8945100" y="4445893"/>
              <a:ext cx="3246900" cy="441000"/>
            </a:xfrm>
            <a:prstGeom prst="straightConnector1">
              <a:avLst/>
            </a:prstGeom>
            <a:noFill/>
            <a:ln w="22225" cap="flat" cmpd="sng">
              <a:solidFill>
                <a:srgbClr val="881B17"/>
              </a:solidFill>
              <a:prstDash val="solid"/>
              <a:miter lim="800000"/>
              <a:headEnd type="none" w="sm" len="sm"/>
              <a:tailEnd type="none" w="sm" len="sm"/>
            </a:ln>
          </p:spPr>
        </p:cxnSp>
        <p:sp>
          <p:nvSpPr>
            <p:cNvPr id="194" name="Google Shape;194;p7"/>
            <p:cNvSpPr/>
            <p:nvPr/>
          </p:nvSpPr>
          <p:spPr>
            <a:xfrm>
              <a:off x="3136816" y="4372165"/>
              <a:ext cx="9072000" cy="121200"/>
            </a:xfrm>
            <a:prstGeom prst="rect">
              <a:avLst/>
            </a:prstGeom>
            <a:solidFill>
              <a:srgbClr val="1F10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195" name="Google Shape;195;p7"/>
          <p:cNvSpPr/>
          <p:nvPr/>
        </p:nvSpPr>
        <p:spPr>
          <a:xfrm>
            <a:off x="874153" y="811910"/>
            <a:ext cx="7412544" cy="4777891"/>
          </a:xfrm>
          <a:custGeom>
            <a:avLst/>
            <a:gdLst/>
            <a:ahLst/>
            <a:cxnLst/>
            <a:rect l="l" t="t" r="r" b="b"/>
            <a:pathLst>
              <a:path w="10981546" h="4777891" extrusionOk="0">
                <a:moveTo>
                  <a:pt x="0" y="0"/>
                </a:moveTo>
                <a:cubicBezTo>
                  <a:pt x="3766601" y="411783"/>
                  <a:pt x="7206199" y="0"/>
                  <a:pt x="10809298" y="0"/>
                </a:cubicBezTo>
                <a:cubicBezTo>
                  <a:pt x="11196858" y="2670532"/>
                  <a:pt x="10809298" y="3185261"/>
                  <a:pt x="10809298" y="4777891"/>
                </a:cubicBezTo>
                <a:cubicBezTo>
                  <a:pt x="6939751" y="4462998"/>
                  <a:pt x="3603099" y="4777891"/>
                  <a:pt x="0" y="4777891"/>
                </a:cubicBezTo>
                <a:cubicBezTo>
                  <a:pt x="0" y="3185261"/>
                  <a:pt x="339116" y="2482807"/>
                  <a:pt x="0" y="0"/>
                </a:cubicBezTo>
                <a:close/>
              </a:path>
            </a:pathLst>
          </a:custGeom>
          <a:solidFill>
            <a:srgbClr val="FFF2CC"/>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96" name="Google Shape;196;p7"/>
          <p:cNvGrpSpPr/>
          <p:nvPr/>
        </p:nvGrpSpPr>
        <p:grpSpPr>
          <a:xfrm>
            <a:off x="9913131" y="403428"/>
            <a:ext cx="1984816" cy="2700243"/>
            <a:chOff x="879239" y="1133200"/>
            <a:chExt cx="3370378" cy="4585232"/>
          </a:xfrm>
        </p:grpSpPr>
        <p:sp>
          <p:nvSpPr>
            <p:cNvPr id="197" name="Google Shape;197;p7"/>
            <p:cNvSpPr/>
            <p:nvPr/>
          </p:nvSpPr>
          <p:spPr>
            <a:xfrm rot="9919867" flipH="1">
              <a:off x="1699111" y="4372633"/>
              <a:ext cx="1601777" cy="1161924"/>
            </a:xfrm>
            <a:custGeom>
              <a:avLst/>
              <a:gdLst/>
              <a:ahLst/>
              <a:cxnLst/>
              <a:rect l="l" t="t" r="r" b="b"/>
              <a:pathLst>
                <a:path w="1823021" h="1322414" extrusionOk="0">
                  <a:moveTo>
                    <a:pt x="1066475" y="1322414"/>
                  </a:moveTo>
                  <a:cubicBezTo>
                    <a:pt x="1084537" y="1276544"/>
                    <a:pt x="1100821" y="1232034"/>
                    <a:pt x="1115425" y="1188867"/>
                  </a:cubicBezTo>
                  <a:lnTo>
                    <a:pt x="1120670" y="1171931"/>
                  </a:lnTo>
                  <a:lnTo>
                    <a:pt x="1195802" y="1229933"/>
                  </a:lnTo>
                  <a:cubicBezTo>
                    <a:pt x="2467107" y="295913"/>
                    <a:pt x="1455252" y="-430547"/>
                    <a:pt x="1195802" y="295913"/>
                  </a:cubicBezTo>
                  <a:cubicBezTo>
                    <a:pt x="1049861" y="-112721"/>
                    <a:pt x="665855" y="-61642"/>
                    <a:pt x="584048" y="227503"/>
                  </a:cubicBezTo>
                  <a:lnTo>
                    <a:pt x="580245" y="253521"/>
                  </a:lnTo>
                  <a:lnTo>
                    <a:pt x="565698" y="289644"/>
                  </a:lnTo>
                  <a:cubicBezTo>
                    <a:pt x="548869" y="356776"/>
                    <a:pt x="547773" y="437953"/>
                    <a:pt x="568723" y="532074"/>
                  </a:cubicBezTo>
                  <a:cubicBezTo>
                    <a:pt x="-37956" y="55631"/>
                    <a:pt x="-507016" y="1209571"/>
                    <a:pt x="1066475" y="1322414"/>
                  </a:cubicBezTo>
                  <a:close/>
                </a:path>
              </a:pathLst>
            </a:cu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98" name="Google Shape;198;p7"/>
            <p:cNvGrpSpPr/>
            <p:nvPr/>
          </p:nvGrpSpPr>
          <p:grpSpPr>
            <a:xfrm>
              <a:off x="879239" y="1133200"/>
              <a:ext cx="3370378" cy="3999107"/>
              <a:chOff x="8628480" y="-256823"/>
              <a:chExt cx="3288816" cy="3902329"/>
            </a:xfrm>
          </p:grpSpPr>
          <p:sp>
            <p:nvSpPr>
              <p:cNvPr id="199" name="Google Shape;199;p7"/>
              <p:cNvSpPr/>
              <p:nvPr/>
            </p:nvSpPr>
            <p:spPr>
              <a:xfrm rot="10800000">
                <a:off x="10336997" y="3241552"/>
                <a:ext cx="383700" cy="401700"/>
              </a:xfrm>
              <a:prstGeom prst="heart">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0" name="Google Shape;200;p7"/>
              <p:cNvSpPr/>
              <p:nvPr/>
            </p:nvSpPr>
            <p:spPr>
              <a:xfrm rot="10800000">
                <a:off x="9916207" y="3243806"/>
                <a:ext cx="383700" cy="401700"/>
              </a:xfrm>
              <a:prstGeom prst="heart">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1" name="Google Shape;201;p7"/>
              <p:cNvSpPr/>
              <p:nvPr/>
            </p:nvSpPr>
            <p:spPr>
              <a:xfrm rot="7050720" flipH="1">
                <a:off x="10883440" y="1703222"/>
                <a:ext cx="828040" cy="828040"/>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2" name="Google Shape;202;p7"/>
              <p:cNvSpPr/>
              <p:nvPr/>
            </p:nvSpPr>
            <p:spPr>
              <a:xfrm rot="-7210186">
                <a:off x="8780453" y="1721176"/>
                <a:ext cx="827955" cy="827955"/>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3" name="Google Shape;203;p7"/>
              <p:cNvSpPr/>
              <p:nvPr/>
            </p:nvSpPr>
            <p:spPr>
              <a:xfrm>
                <a:off x="9231084" y="1373848"/>
                <a:ext cx="2094900" cy="2055300"/>
              </a:xfrm>
              <a:prstGeom prst="ellipse">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4" name="Google Shape;204;p7"/>
              <p:cNvSpPr/>
              <p:nvPr/>
            </p:nvSpPr>
            <p:spPr>
              <a:xfrm>
                <a:off x="9435211" y="1409003"/>
                <a:ext cx="1663800" cy="2055300"/>
              </a:xfrm>
              <a:prstGeom prst="ellipse">
                <a:avLst/>
              </a:prstGeom>
              <a:solidFill>
                <a:srgbClr val="CFBFB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5" name="Google Shape;205;p7"/>
              <p:cNvSpPr/>
              <p:nvPr/>
            </p:nvSpPr>
            <p:spPr>
              <a:xfrm rot="1555494" flipH="1">
                <a:off x="9064019" y="179284"/>
                <a:ext cx="2499741" cy="2192685"/>
              </a:xfrm>
              <a:custGeom>
                <a:avLst/>
                <a:gdLst/>
                <a:ahLst/>
                <a:cxnLst/>
                <a:rect l="l" t="t" r="r" b="b"/>
                <a:pathLst>
                  <a:path w="2497985" h="2191145" extrusionOk="0">
                    <a:moveTo>
                      <a:pt x="774578" y="0"/>
                    </a:moveTo>
                    <a:lnTo>
                      <a:pt x="392185" y="366758"/>
                    </a:lnTo>
                    <a:lnTo>
                      <a:pt x="360789" y="378107"/>
                    </a:lnTo>
                    <a:lnTo>
                      <a:pt x="343617" y="389204"/>
                    </a:lnTo>
                    <a:lnTo>
                      <a:pt x="329165" y="395365"/>
                    </a:lnTo>
                    <a:cubicBezTo>
                      <a:pt x="216572" y="456872"/>
                      <a:pt x="122414" y="551231"/>
                      <a:pt x="63097" y="673240"/>
                    </a:cubicBezTo>
                    <a:cubicBezTo>
                      <a:pt x="-95084" y="998596"/>
                      <a:pt x="54391" y="1397362"/>
                      <a:pt x="396958" y="1563910"/>
                    </a:cubicBezTo>
                    <a:cubicBezTo>
                      <a:pt x="482599" y="1605547"/>
                      <a:pt x="572202" y="1628728"/>
                      <a:pt x="660903" y="1634996"/>
                    </a:cubicBezTo>
                    <a:lnTo>
                      <a:pt x="851769" y="1619176"/>
                    </a:lnTo>
                    <a:lnTo>
                      <a:pt x="919444" y="1604600"/>
                    </a:lnTo>
                    <a:cubicBezTo>
                      <a:pt x="960463" y="1591591"/>
                      <a:pt x="1000042" y="1574739"/>
                      <a:pt x="1037572" y="1554237"/>
                    </a:cubicBezTo>
                    <a:lnTo>
                      <a:pt x="1085203" y="1521716"/>
                    </a:lnTo>
                    <a:lnTo>
                      <a:pt x="1088845" y="1522570"/>
                    </a:lnTo>
                    <a:cubicBezTo>
                      <a:pt x="1097370" y="1526839"/>
                      <a:pt x="1105243" y="1533900"/>
                      <a:pt x="1112567" y="1543123"/>
                    </a:cubicBezTo>
                    <a:lnTo>
                      <a:pt x="1124853" y="1563279"/>
                    </a:lnTo>
                    <a:lnTo>
                      <a:pt x="1127874" y="1608516"/>
                    </a:lnTo>
                    <a:cubicBezTo>
                      <a:pt x="1163154" y="1819412"/>
                      <a:pt x="1301832" y="2014215"/>
                      <a:pt x="1515937" y="2118308"/>
                    </a:cubicBezTo>
                    <a:cubicBezTo>
                      <a:pt x="1858503" y="2284855"/>
                      <a:pt x="2264439" y="2156117"/>
                      <a:pt x="2422619" y="1830761"/>
                    </a:cubicBezTo>
                    <a:cubicBezTo>
                      <a:pt x="2481937" y="1708752"/>
                      <a:pt x="2497991" y="1576420"/>
                      <a:pt x="2476822" y="1449882"/>
                    </a:cubicBezTo>
                    <a:lnTo>
                      <a:pt x="2449966" y="1350031"/>
                    </a:lnTo>
                    <a:lnTo>
                      <a:pt x="2497985" y="865549"/>
                    </a:lnTo>
                    <a:lnTo>
                      <a:pt x="2048870" y="802019"/>
                    </a:lnTo>
                    <a:lnTo>
                      <a:pt x="2045220" y="798530"/>
                    </a:lnTo>
                    <a:cubicBezTo>
                      <a:pt x="1916681" y="686863"/>
                      <a:pt x="1761707" y="583962"/>
                      <a:pt x="1586571" y="498815"/>
                    </a:cubicBezTo>
                    <a:cubicBezTo>
                      <a:pt x="1508733" y="460972"/>
                      <a:pt x="1430596" y="428427"/>
                      <a:pt x="1353122" y="401126"/>
                    </a:cubicBezTo>
                    <a:lnTo>
                      <a:pt x="1123800" y="334945"/>
                    </a:lnTo>
                    <a:lnTo>
                      <a:pt x="774578" y="0"/>
                    </a:lnTo>
                    <a:close/>
                  </a:path>
                </a:pathLst>
              </a:cu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6" name="Google Shape;206;p7"/>
              <p:cNvSpPr/>
              <p:nvPr/>
            </p:nvSpPr>
            <p:spPr>
              <a:xfrm>
                <a:off x="10250802" y="901781"/>
                <a:ext cx="1080000" cy="1080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7" name="Google Shape;207;p7"/>
              <p:cNvSpPr/>
              <p:nvPr/>
            </p:nvSpPr>
            <p:spPr>
              <a:xfrm>
                <a:off x="9187694" y="901781"/>
                <a:ext cx="1080000" cy="1080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8" name="Google Shape;208;p7"/>
              <p:cNvSpPr/>
              <p:nvPr/>
            </p:nvSpPr>
            <p:spPr>
              <a:xfrm>
                <a:off x="9642536" y="1275233"/>
                <a:ext cx="540000" cy="5400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9" name="Google Shape;209;p7"/>
              <p:cNvSpPr/>
              <p:nvPr/>
            </p:nvSpPr>
            <p:spPr>
              <a:xfrm>
                <a:off x="10350110" y="1286118"/>
                <a:ext cx="540000" cy="540000"/>
              </a:xfrm>
              <a:prstGeom prst="ellipse">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0" name="Google Shape;210;p7"/>
              <p:cNvSpPr/>
              <p:nvPr/>
            </p:nvSpPr>
            <p:spPr>
              <a:xfrm>
                <a:off x="9782215" y="1409123"/>
                <a:ext cx="288000" cy="288000"/>
              </a:xfrm>
              <a:prstGeom prst="ellipse">
                <a:avLst/>
              </a:prstGeom>
              <a:solidFill>
                <a:srgbClr val="201C1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1" name="Google Shape;211;p7"/>
              <p:cNvSpPr/>
              <p:nvPr/>
            </p:nvSpPr>
            <p:spPr>
              <a:xfrm>
                <a:off x="10485232" y="1416747"/>
                <a:ext cx="288000" cy="288000"/>
              </a:xfrm>
              <a:prstGeom prst="ellipse">
                <a:avLst/>
              </a:prstGeom>
              <a:solidFill>
                <a:srgbClr val="201C1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2" name="Google Shape;212;p7"/>
              <p:cNvSpPr/>
              <p:nvPr/>
            </p:nvSpPr>
            <p:spPr>
              <a:xfrm>
                <a:off x="9887331" y="1466119"/>
                <a:ext cx="108000" cy="108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3" name="Google Shape;213;p7"/>
              <p:cNvSpPr/>
              <p:nvPr/>
            </p:nvSpPr>
            <p:spPr>
              <a:xfrm>
                <a:off x="10598699" y="1473899"/>
                <a:ext cx="108000" cy="1080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4" name="Google Shape;214;p7"/>
              <p:cNvSpPr/>
              <p:nvPr/>
            </p:nvSpPr>
            <p:spPr>
              <a:xfrm rot="10800000">
                <a:off x="10068732" y="1744386"/>
                <a:ext cx="373500" cy="310500"/>
              </a:xfrm>
              <a:prstGeom prst="triangle">
                <a:avLst>
                  <a:gd name="adj" fmla="val 50000"/>
                </a:avLst>
              </a:prstGeom>
              <a:solidFill>
                <a:srgbClr val="BC930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15" name="Google Shape;215;p7"/>
            <p:cNvSpPr/>
            <p:nvPr/>
          </p:nvSpPr>
          <p:spPr>
            <a:xfrm rot="-10360140" flipH="1">
              <a:off x="2798041" y="3409381"/>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6" name="Google Shape;216;p7"/>
            <p:cNvSpPr/>
            <p:nvPr/>
          </p:nvSpPr>
          <p:spPr>
            <a:xfrm rot="-10360140" flipH="1">
              <a:off x="2574993" y="3410390"/>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7" name="Google Shape;217;p7"/>
            <p:cNvSpPr/>
            <p:nvPr/>
          </p:nvSpPr>
          <p:spPr>
            <a:xfrm rot="-10360140" flipH="1">
              <a:off x="1364876" y="3381121"/>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8" name="Google Shape;218;p7"/>
            <p:cNvSpPr/>
            <p:nvPr/>
          </p:nvSpPr>
          <p:spPr>
            <a:xfrm rot="-10360140" flipH="1">
              <a:off x="1668667" y="3412408"/>
              <a:ext cx="848738" cy="848738"/>
            </a:xfrm>
            <a:prstGeom prst="hear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
        <p:nvSpPr>
          <p:cNvPr id="219" name="Google Shape;219;p7"/>
          <p:cNvSpPr/>
          <p:nvPr/>
        </p:nvSpPr>
        <p:spPr>
          <a:xfrm>
            <a:off x="9374778" y="2743374"/>
            <a:ext cx="2817300" cy="65700"/>
          </a:xfrm>
          <a:prstGeom prst="rect">
            <a:avLst/>
          </a:prstGeom>
          <a:solidFill>
            <a:srgbClr val="714B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0" name="Google Shape;220;p7"/>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221" name="Google Shape;221;p7"/>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SzPts val="2400"/>
              <a:buChar char="●"/>
              <a:defRPr/>
            </a:lvl1pPr>
            <a:lvl2pPr marL="914400" lvl="1" indent="-381000">
              <a:spcBef>
                <a:spcPts val="2100"/>
              </a:spcBef>
              <a:spcAft>
                <a:spcPts val="0"/>
              </a:spcAft>
              <a:buSzPts val="2400"/>
              <a:buChar char="○"/>
              <a:defRPr/>
            </a:lvl2pPr>
            <a:lvl3pPr marL="1371600" lvl="2" indent="-381000">
              <a:spcBef>
                <a:spcPts val="2100"/>
              </a:spcBef>
              <a:spcAft>
                <a:spcPts val="0"/>
              </a:spcAft>
              <a:buSzPts val="2400"/>
              <a:buChar char="■"/>
              <a:defRPr/>
            </a:lvl3pPr>
            <a:lvl4pPr marL="1828800" lvl="3" indent="-381000">
              <a:spcBef>
                <a:spcPts val="2100"/>
              </a:spcBef>
              <a:spcAft>
                <a:spcPts val="0"/>
              </a:spcAft>
              <a:buSzPts val="2400"/>
              <a:buChar char="●"/>
              <a:defRPr/>
            </a:lvl4pPr>
            <a:lvl5pPr marL="2286000" lvl="4" indent="-381000">
              <a:spcBef>
                <a:spcPts val="2100"/>
              </a:spcBef>
              <a:spcAft>
                <a:spcPts val="0"/>
              </a:spcAft>
              <a:buSzPts val="2400"/>
              <a:buChar char="○"/>
              <a:defRPr/>
            </a:lvl5pPr>
            <a:lvl6pPr marL="2743200" lvl="5" indent="-381000">
              <a:spcBef>
                <a:spcPts val="2100"/>
              </a:spcBef>
              <a:spcAft>
                <a:spcPts val="0"/>
              </a:spcAft>
              <a:buSzPts val="2400"/>
              <a:buChar char="■"/>
              <a:defRPr/>
            </a:lvl6pPr>
            <a:lvl7pPr marL="3200400" lvl="6" indent="-381000">
              <a:spcBef>
                <a:spcPts val="2100"/>
              </a:spcBef>
              <a:spcAft>
                <a:spcPts val="0"/>
              </a:spcAft>
              <a:buSzPts val="2400"/>
              <a:buChar char="●"/>
              <a:defRPr/>
            </a:lvl7pPr>
            <a:lvl8pPr marL="3657600" lvl="7" indent="-381000">
              <a:spcBef>
                <a:spcPts val="2100"/>
              </a:spcBef>
              <a:spcAft>
                <a:spcPts val="0"/>
              </a:spcAft>
              <a:buSzPts val="2400"/>
              <a:buChar char="○"/>
              <a:defRPr/>
            </a:lvl8pPr>
            <a:lvl9pPr marL="4114800" lvl="8" indent="-381000">
              <a:spcBef>
                <a:spcPts val="2100"/>
              </a:spcBef>
              <a:spcAft>
                <a:spcPts val="2100"/>
              </a:spcAft>
              <a:buSzPts val="2400"/>
              <a:buChar char="■"/>
              <a:defRPr/>
            </a:lvl9pPr>
          </a:lstStyle>
          <a:p>
            <a:endParaRPr/>
          </a:p>
        </p:txBody>
      </p:sp>
      <p:sp>
        <p:nvSpPr>
          <p:cNvPr id="222" name="Google Shape;222;p7"/>
          <p:cNvSpPr txBox="1">
            <a:spLocks noGrp="1"/>
          </p:cNvSpPr>
          <p:nvPr>
            <p:ph type="sldNum" idx="12"/>
          </p:nvPr>
        </p:nvSpPr>
        <p:spPr>
          <a:xfrm>
            <a:off x="11296726"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83"/>
        <p:cNvGrpSpPr/>
        <p:nvPr/>
      </p:nvGrpSpPr>
      <p:grpSpPr>
        <a:xfrm>
          <a:off x="0" y="0"/>
          <a:ext cx="0" cy="0"/>
          <a:chOff x="0" y="0"/>
          <a:chExt cx="0" cy="0"/>
        </a:xfrm>
      </p:grpSpPr>
      <p:grpSp>
        <p:nvGrpSpPr>
          <p:cNvPr id="284" name="Google Shape;284;p9"/>
          <p:cNvGrpSpPr/>
          <p:nvPr/>
        </p:nvGrpSpPr>
        <p:grpSpPr>
          <a:xfrm>
            <a:off x="4757657" y="349017"/>
            <a:ext cx="5272198" cy="6159973"/>
            <a:chOff x="4933090" y="1375489"/>
            <a:chExt cx="3375503" cy="3991947"/>
          </a:xfrm>
        </p:grpSpPr>
        <p:sp>
          <p:nvSpPr>
            <p:cNvPr id="285" name="Google Shape;285;p9"/>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86" name="Google Shape;286;p9"/>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287" name="Google Shape;287;p9"/>
          <p:cNvSpPr txBox="1">
            <a:spLocks noGrp="1"/>
          </p:cNvSpPr>
          <p:nvPr>
            <p:ph type="title"/>
          </p:nvPr>
        </p:nvSpPr>
        <p:spPr>
          <a:xfrm>
            <a:off x="5853450" y="1365450"/>
            <a:ext cx="3142800" cy="41271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88" name="Google Shape;288;p9"/>
          <p:cNvSpPr txBox="1">
            <a:spLocks noGrp="1"/>
          </p:cNvSpPr>
          <p:nvPr>
            <p:ph type="sldNum" idx="12"/>
          </p:nvPr>
        </p:nvSpPr>
        <p:spPr>
          <a:xfrm>
            <a:off x="11296726"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‹N°›</a:t>
            </a:fld>
            <a:endParaRPr/>
          </a:p>
        </p:txBody>
      </p:sp>
      <p:grpSp>
        <p:nvGrpSpPr>
          <p:cNvPr id="289" name="Google Shape;289;p9"/>
          <p:cNvGrpSpPr/>
          <p:nvPr/>
        </p:nvGrpSpPr>
        <p:grpSpPr>
          <a:xfrm rot="261229">
            <a:off x="1286205" y="1947378"/>
            <a:ext cx="3286087" cy="4385098"/>
            <a:chOff x="4318036" y="662994"/>
            <a:chExt cx="3227227" cy="4653373"/>
          </a:xfrm>
        </p:grpSpPr>
        <p:sp>
          <p:nvSpPr>
            <p:cNvPr id="290" name="Google Shape;290;p9"/>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91" name="Google Shape;291;p9"/>
            <p:cNvSpPr/>
            <p:nvPr/>
          </p:nvSpPr>
          <p:spPr>
            <a:xfrm rot="-309066">
              <a:off x="4837339" y="1194111"/>
              <a:ext cx="2212237" cy="3575780"/>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292" name="Google Shape;292;p9"/>
          <p:cNvSpPr/>
          <p:nvPr/>
        </p:nvSpPr>
        <p:spPr>
          <a:xfrm rot="240831">
            <a:off x="2673723" y="3091003"/>
            <a:ext cx="704848" cy="2379795"/>
          </a:xfrm>
          <a:custGeom>
            <a:avLst/>
            <a:gdLst/>
            <a:ahLst/>
            <a:cxnLst/>
            <a:rect l="l" t="t" r="r" b="b"/>
            <a:pathLst>
              <a:path w="5318" h="10885" extrusionOk="0">
                <a:moveTo>
                  <a:pt x="1125" y="1"/>
                </a:moveTo>
                <a:lnTo>
                  <a:pt x="1" y="5960"/>
                </a:lnTo>
                <a:lnTo>
                  <a:pt x="2267" y="5960"/>
                </a:lnTo>
                <a:lnTo>
                  <a:pt x="803" y="10885"/>
                </a:lnTo>
                <a:lnTo>
                  <a:pt x="5318" y="4354"/>
                </a:lnTo>
                <a:lnTo>
                  <a:pt x="3052" y="4354"/>
                </a:lnTo>
                <a:lnTo>
                  <a:pt x="4479" y="1"/>
                </a:lnTo>
                <a:close/>
              </a:path>
            </a:pathLst>
          </a:custGeom>
          <a:solidFill>
            <a:srgbClr val="881B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Title 1">
  <p:cSld name="BLANK_3_1">
    <p:spTree>
      <p:nvGrpSpPr>
        <p:cNvPr id="1" name="Shape 350"/>
        <p:cNvGrpSpPr/>
        <p:nvPr/>
      </p:nvGrpSpPr>
      <p:grpSpPr>
        <a:xfrm>
          <a:off x="0" y="0"/>
          <a:ext cx="0" cy="0"/>
          <a:chOff x="0" y="0"/>
          <a:chExt cx="0" cy="0"/>
        </a:xfrm>
      </p:grpSpPr>
      <p:sp>
        <p:nvSpPr>
          <p:cNvPr id="351" name="Google Shape;351;p12"/>
          <p:cNvSpPr txBox="1">
            <a:spLocks noGrp="1"/>
          </p:cNvSpPr>
          <p:nvPr>
            <p:ph type="sldNum" idx="12"/>
          </p:nvPr>
        </p:nvSpPr>
        <p:spPr>
          <a:xfrm>
            <a:off x="11296726"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‹N°›</a:t>
            </a:fld>
            <a:endParaRPr/>
          </a:p>
        </p:txBody>
      </p:sp>
      <p:sp>
        <p:nvSpPr>
          <p:cNvPr id="352" name="Google Shape;352;p12"/>
          <p:cNvSpPr txBox="1">
            <a:spLocks noGrp="1"/>
          </p:cNvSpPr>
          <p:nvPr>
            <p:ph type="title"/>
          </p:nvPr>
        </p:nvSpPr>
        <p:spPr>
          <a:xfrm>
            <a:off x="2243775" y="1123500"/>
            <a:ext cx="7837800" cy="3217500"/>
          </a:xfrm>
          <a:prstGeom prst="rect">
            <a:avLst/>
          </a:prstGeom>
        </p:spPr>
        <p:txBody>
          <a:bodyPr spcFirstLastPara="1" wrap="square" lIns="121900" tIns="121900" rIns="121900" bIns="121900" anchor="ctr" anchorCtr="0">
            <a:noAutofit/>
          </a:bodyPr>
          <a:lstStyle>
            <a:lvl1pPr lvl="0" algn="ctr" rtl="0">
              <a:spcBef>
                <a:spcPts val="0"/>
              </a:spcBef>
              <a:spcAft>
                <a:spcPts val="0"/>
              </a:spcAft>
              <a:buNone/>
              <a:defRPr sz="12800">
                <a:solidFill>
                  <a:srgbClr val="DBD7B8"/>
                </a:solidFill>
              </a:defRPr>
            </a:lvl1pPr>
            <a:lvl2pPr lvl="1" algn="ctr" rtl="0">
              <a:spcBef>
                <a:spcPts val="0"/>
              </a:spcBef>
              <a:spcAft>
                <a:spcPts val="0"/>
              </a:spcAft>
              <a:buNone/>
              <a:defRPr sz="12800">
                <a:solidFill>
                  <a:srgbClr val="DBD7B8"/>
                </a:solidFill>
              </a:defRPr>
            </a:lvl2pPr>
            <a:lvl3pPr lvl="2" algn="ctr" rtl="0">
              <a:spcBef>
                <a:spcPts val="0"/>
              </a:spcBef>
              <a:spcAft>
                <a:spcPts val="0"/>
              </a:spcAft>
              <a:buNone/>
              <a:defRPr sz="12800">
                <a:solidFill>
                  <a:srgbClr val="DBD7B8"/>
                </a:solidFill>
              </a:defRPr>
            </a:lvl3pPr>
            <a:lvl4pPr lvl="3" algn="ctr" rtl="0">
              <a:spcBef>
                <a:spcPts val="0"/>
              </a:spcBef>
              <a:spcAft>
                <a:spcPts val="0"/>
              </a:spcAft>
              <a:buNone/>
              <a:defRPr sz="12800">
                <a:solidFill>
                  <a:srgbClr val="DBD7B8"/>
                </a:solidFill>
              </a:defRPr>
            </a:lvl4pPr>
            <a:lvl5pPr lvl="4" algn="ctr" rtl="0">
              <a:spcBef>
                <a:spcPts val="0"/>
              </a:spcBef>
              <a:spcAft>
                <a:spcPts val="0"/>
              </a:spcAft>
              <a:buNone/>
              <a:defRPr sz="12800">
                <a:solidFill>
                  <a:srgbClr val="DBD7B8"/>
                </a:solidFill>
              </a:defRPr>
            </a:lvl5pPr>
            <a:lvl6pPr lvl="5" algn="ctr" rtl="0">
              <a:spcBef>
                <a:spcPts val="0"/>
              </a:spcBef>
              <a:spcAft>
                <a:spcPts val="0"/>
              </a:spcAft>
              <a:buNone/>
              <a:defRPr sz="12800">
                <a:solidFill>
                  <a:srgbClr val="DBD7B8"/>
                </a:solidFill>
              </a:defRPr>
            </a:lvl6pPr>
            <a:lvl7pPr lvl="6" algn="ctr" rtl="0">
              <a:spcBef>
                <a:spcPts val="0"/>
              </a:spcBef>
              <a:spcAft>
                <a:spcPts val="0"/>
              </a:spcAft>
              <a:buNone/>
              <a:defRPr sz="12800">
                <a:solidFill>
                  <a:srgbClr val="DBD7B8"/>
                </a:solidFill>
              </a:defRPr>
            </a:lvl7pPr>
            <a:lvl8pPr lvl="7" algn="ctr" rtl="0">
              <a:spcBef>
                <a:spcPts val="0"/>
              </a:spcBef>
              <a:spcAft>
                <a:spcPts val="0"/>
              </a:spcAft>
              <a:buNone/>
              <a:defRPr sz="12800">
                <a:solidFill>
                  <a:srgbClr val="DBD7B8"/>
                </a:solidFill>
              </a:defRPr>
            </a:lvl8pPr>
            <a:lvl9pPr lvl="8" algn="ctr" rtl="0">
              <a:spcBef>
                <a:spcPts val="0"/>
              </a:spcBef>
              <a:spcAft>
                <a:spcPts val="0"/>
              </a:spcAft>
              <a:buNone/>
              <a:defRPr sz="12800">
                <a:solidFill>
                  <a:srgbClr val="DBD7B8"/>
                </a:solidFill>
              </a:defRPr>
            </a:lvl9pPr>
          </a:lstStyle>
          <a:p>
            <a:endParaRPr/>
          </a:p>
        </p:txBody>
      </p:sp>
      <p:grpSp>
        <p:nvGrpSpPr>
          <p:cNvPr id="353" name="Google Shape;353;p12"/>
          <p:cNvGrpSpPr/>
          <p:nvPr/>
        </p:nvGrpSpPr>
        <p:grpSpPr>
          <a:xfrm>
            <a:off x="4" y="1779728"/>
            <a:ext cx="1851169" cy="4437894"/>
            <a:chOff x="4337354" y="95878"/>
            <a:chExt cx="1851169" cy="4437894"/>
          </a:xfrm>
        </p:grpSpPr>
        <p:sp>
          <p:nvSpPr>
            <p:cNvPr id="354" name="Google Shape;354;p12"/>
            <p:cNvSpPr/>
            <p:nvPr/>
          </p:nvSpPr>
          <p:spPr>
            <a:xfrm rot="3218761">
              <a:off x="5202491" y="2774052"/>
              <a:ext cx="60528" cy="2179025"/>
            </a:xfrm>
            <a:custGeom>
              <a:avLst/>
              <a:gdLst/>
              <a:ahLst/>
              <a:cxnLst/>
              <a:rect l="l" t="t" r="r" b="b"/>
              <a:pathLst>
                <a:path w="60556" h="2180027" extrusionOk="0">
                  <a:moveTo>
                    <a:pt x="0" y="6056"/>
                  </a:moveTo>
                  <a:lnTo>
                    <a:pt x="18166" y="0"/>
                  </a:lnTo>
                  <a:lnTo>
                    <a:pt x="60556" y="2180027"/>
                  </a:lnTo>
                  <a:lnTo>
                    <a:pt x="0" y="2180027"/>
                  </a:lnTo>
                  <a:lnTo>
                    <a:pt x="0" y="6056"/>
                  </a:lnTo>
                  <a:close/>
                </a:path>
              </a:pathLst>
            </a:custGeom>
            <a:solidFill>
              <a:srgbClr val="29211E"/>
            </a:solidFill>
            <a:ln w="12700" cap="flat" cmpd="sng">
              <a:solidFill>
                <a:srgbClr val="29211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5" name="Google Shape;355;p12"/>
            <p:cNvSpPr/>
            <p:nvPr/>
          </p:nvSpPr>
          <p:spPr>
            <a:xfrm>
              <a:off x="6091965" y="3118649"/>
              <a:ext cx="72000" cy="72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6" name="Google Shape;356;p12"/>
            <p:cNvSpPr/>
            <p:nvPr/>
          </p:nvSpPr>
          <p:spPr>
            <a:xfrm>
              <a:off x="5856805" y="2913767"/>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7" name="Google Shape;357;p12"/>
            <p:cNvSpPr/>
            <p:nvPr/>
          </p:nvSpPr>
          <p:spPr>
            <a:xfrm>
              <a:off x="6051595" y="276338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8" name="Google Shape;358;p12"/>
            <p:cNvSpPr/>
            <p:nvPr/>
          </p:nvSpPr>
          <p:spPr>
            <a:xfrm>
              <a:off x="5919381" y="246766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9" name="Google Shape;359;p12"/>
            <p:cNvSpPr/>
            <p:nvPr/>
          </p:nvSpPr>
          <p:spPr>
            <a:xfrm>
              <a:off x="5659998" y="226278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0" name="Google Shape;360;p12"/>
            <p:cNvSpPr/>
            <p:nvPr/>
          </p:nvSpPr>
          <p:spPr>
            <a:xfrm>
              <a:off x="5830565" y="200945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1" name="Google Shape;361;p12"/>
            <p:cNvSpPr/>
            <p:nvPr/>
          </p:nvSpPr>
          <p:spPr>
            <a:xfrm>
              <a:off x="6152523" y="153812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2" name="Google Shape;362;p12"/>
            <p:cNvSpPr/>
            <p:nvPr/>
          </p:nvSpPr>
          <p:spPr>
            <a:xfrm>
              <a:off x="5759917" y="84879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3" name="Google Shape;363;p12"/>
            <p:cNvSpPr/>
            <p:nvPr/>
          </p:nvSpPr>
          <p:spPr>
            <a:xfrm>
              <a:off x="5924428" y="1176810"/>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4" name="Google Shape;364;p12"/>
            <p:cNvSpPr/>
            <p:nvPr/>
          </p:nvSpPr>
          <p:spPr>
            <a:xfrm>
              <a:off x="5725602" y="14321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5" name="Google Shape;365;p12"/>
            <p:cNvSpPr/>
            <p:nvPr/>
          </p:nvSpPr>
          <p:spPr>
            <a:xfrm>
              <a:off x="5966817" y="522802"/>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6" name="Google Shape;366;p12"/>
            <p:cNvSpPr/>
            <p:nvPr/>
          </p:nvSpPr>
          <p:spPr>
            <a:xfrm>
              <a:off x="5701379" y="39664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7" name="Google Shape;367;p12"/>
            <p:cNvSpPr/>
            <p:nvPr/>
          </p:nvSpPr>
          <p:spPr>
            <a:xfrm>
              <a:off x="5464201" y="112230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8" name="Google Shape;368;p12"/>
            <p:cNvSpPr/>
            <p:nvPr/>
          </p:nvSpPr>
          <p:spPr>
            <a:xfrm>
              <a:off x="5356209" y="6267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9" name="Google Shape;369;p12"/>
            <p:cNvSpPr/>
            <p:nvPr/>
          </p:nvSpPr>
          <p:spPr>
            <a:xfrm>
              <a:off x="6108117" y="13120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0" name="Google Shape;370;p12"/>
            <p:cNvSpPr/>
            <p:nvPr/>
          </p:nvSpPr>
          <p:spPr>
            <a:xfrm>
              <a:off x="5600453" y="9587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grpSp>
        <p:nvGrpSpPr>
          <p:cNvPr id="371" name="Google Shape;371;p12"/>
          <p:cNvGrpSpPr/>
          <p:nvPr/>
        </p:nvGrpSpPr>
        <p:grpSpPr>
          <a:xfrm flipH="1">
            <a:off x="10340954" y="793128"/>
            <a:ext cx="1851169" cy="4437894"/>
            <a:chOff x="4337354" y="95878"/>
            <a:chExt cx="1851169" cy="4437894"/>
          </a:xfrm>
        </p:grpSpPr>
        <p:sp>
          <p:nvSpPr>
            <p:cNvPr id="372" name="Google Shape;372;p12"/>
            <p:cNvSpPr/>
            <p:nvPr/>
          </p:nvSpPr>
          <p:spPr>
            <a:xfrm rot="3218761">
              <a:off x="5202491" y="2774052"/>
              <a:ext cx="60528" cy="2179025"/>
            </a:xfrm>
            <a:custGeom>
              <a:avLst/>
              <a:gdLst/>
              <a:ahLst/>
              <a:cxnLst/>
              <a:rect l="l" t="t" r="r" b="b"/>
              <a:pathLst>
                <a:path w="60556" h="2180027" extrusionOk="0">
                  <a:moveTo>
                    <a:pt x="0" y="6056"/>
                  </a:moveTo>
                  <a:lnTo>
                    <a:pt x="18166" y="0"/>
                  </a:lnTo>
                  <a:lnTo>
                    <a:pt x="60556" y="2180027"/>
                  </a:lnTo>
                  <a:lnTo>
                    <a:pt x="0" y="2180027"/>
                  </a:lnTo>
                  <a:lnTo>
                    <a:pt x="0" y="6056"/>
                  </a:lnTo>
                  <a:close/>
                </a:path>
              </a:pathLst>
            </a:custGeom>
            <a:solidFill>
              <a:srgbClr val="29211E"/>
            </a:solidFill>
            <a:ln w="12700" cap="flat" cmpd="sng">
              <a:solidFill>
                <a:srgbClr val="29211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3" name="Google Shape;373;p12"/>
            <p:cNvSpPr/>
            <p:nvPr/>
          </p:nvSpPr>
          <p:spPr>
            <a:xfrm>
              <a:off x="6091965" y="3118649"/>
              <a:ext cx="72000" cy="72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4" name="Google Shape;374;p12"/>
            <p:cNvSpPr/>
            <p:nvPr/>
          </p:nvSpPr>
          <p:spPr>
            <a:xfrm>
              <a:off x="5856805" y="2913767"/>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5" name="Google Shape;375;p12"/>
            <p:cNvSpPr/>
            <p:nvPr/>
          </p:nvSpPr>
          <p:spPr>
            <a:xfrm>
              <a:off x="6051595" y="276338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6" name="Google Shape;376;p12"/>
            <p:cNvSpPr/>
            <p:nvPr/>
          </p:nvSpPr>
          <p:spPr>
            <a:xfrm>
              <a:off x="5919381" y="246766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7" name="Google Shape;377;p12"/>
            <p:cNvSpPr/>
            <p:nvPr/>
          </p:nvSpPr>
          <p:spPr>
            <a:xfrm>
              <a:off x="5659998" y="226278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8" name="Google Shape;378;p12"/>
            <p:cNvSpPr/>
            <p:nvPr/>
          </p:nvSpPr>
          <p:spPr>
            <a:xfrm>
              <a:off x="5830565" y="200945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9" name="Google Shape;379;p12"/>
            <p:cNvSpPr/>
            <p:nvPr/>
          </p:nvSpPr>
          <p:spPr>
            <a:xfrm>
              <a:off x="6152523" y="1538129"/>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0" name="Google Shape;380;p12"/>
            <p:cNvSpPr/>
            <p:nvPr/>
          </p:nvSpPr>
          <p:spPr>
            <a:xfrm>
              <a:off x="5759917" y="848796"/>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1" name="Google Shape;381;p12"/>
            <p:cNvSpPr/>
            <p:nvPr/>
          </p:nvSpPr>
          <p:spPr>
            <a:xfrm>
              <a:off x="5924428" y="1176810"/>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2" name="Google Shape;382;p12"/>
            <p:cNvSpPr/>
            <p:nvPr/>
          </p:nvSpPr>
          <p:spPr>
            <a:xfrm>
              <a:off x="5725602" y="14321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3" name="Google Shape;383;p12"/>
            <p:cNvSpPr/>
            <p:nvPr/>
          </p:nvSpPr>
          <p:spPr>
            <a:xfrm>
              <a:off x="5966817" y="522802"/>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4" name="Google Shape;384;p12"/>
            <p:cNvSpPr/>
            <p:nvPr/>
          </p:nvSpPr>
          <p:spPr>
            <a:xfrm>
              <a:off x="5701379" y="39664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5" name="Google Shape;385;p12"/>
            <p:cNvSpPr/>
            <p:nvPr/>
          </p:nvSpPr>
          <p:spPr>
            <a:xfrm>
              <a:off x="5464201" y="112230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6" name="Google Shape;386;p12"/>
            <p:cNvSpPr/>
            <p:nvPr/>
          </p:nvSpPr>
          <p:spPr>
            <a:xfrm>
              <a:off x="5356209" y="626755"/>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7" name="Google Shape;387;p12"/>
            <p:cNvSpPr/>
            <p:nvPr/>
          </p:nvSpPr>
          <p:spPr>
            <a:xfrm>
              <a:off x="6108117" y="131203"/>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8" name="Google Shape;388;p12"/>
            <p:cNvSpPr/>
            <p:nvPr/>
          </p:nvSpPr>
          <p:spPr>
            <a:xfrm>
              <a:off x="5600453" y="95878"/>
              <a:ext cx="36000" cy="36000"/>
            </a:xfrm>
            <a:prstGeom prst="ellipse">
              <a:avLst/>
            </a:prstGeom>
            <a:solidFill>
              <a:srgbClr val="FFFFFF"/>
            </a:solidFill>
            <a:ln>
              <a:noFill/>
            </a:ln>
            <a:effectLst>
              <a:outerShdw blurRad="63500" sx="200000" sy="200000" algn="ctr" rotWithShape="0">
                <a:srgbClr val="FFFFFF">
                  <a:alpha val="40000"/>
                </a:srgbClr>
              </a:outerShdw>
            </a:effectLst>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74060F"/>
        </a:solidFill>
        <a:effectLst/>
      </p:bgPr>
    </p:bg>
    <p:spTree>
      <p:nvGrpSpPr>
        <p:cNvPr id="1" name="Shape 5"/>
        <p:cNvGrpSpPr/>
        <p:nvPr/>
      </p:nvGrpSpPr>
      <p:grpSpPr>
        <a:xfrm>
          <a:off x="0" y="0"/>
          <a:ext cx="0" cy="0"/>
          <a:chOff x="0" y="0"/>
          <a:chExt cx="0" cy="0"/>
        </a:xfrm>
      </p:grpSpPr>
      <p:sp>
        <p:nvSpPr>
          <p:cNvPr id="6" name="Google Shape;6;p1"/>
          <p:cNvSpPr/>
          <p:nvPr/>
        </p:nvSpPr>
        <p:spPr>
          <a:xfrm>
            <a:off x="7820997" y="0"/>
            <a:ext cx="261300" cy="6858000"/>
          </a:xfrm>
          <a:prstGeom prst="rect">
            <a:avLst/>
          </a:prstGeom>
          <a:solidFill>
            <a:srgbClr val="881B1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 name="Google Shape;7;p1"/>
          <p:cNvSpPr/>
          <p:nvPr/>
        </p:nvSpPr>
        <p:spPr>
          <a:xfrm>
            <a:off x="6561425" y="0"/>
            <a:ext cx="702600" cy="6858000"/>
          </a:xfrm>
          <a:prstGeom prst="rect">
            <a:avLst/>
          </a:prstGeom>
          <a:solidFill>
            <a:srgbClr val="4C0C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 name="Google Shape;8;p1"/>
          <p:cNvSpPr/>
          <p:nvPr/>
        </p:nvSpPr>
        <p:spPr>
          <a:xfrm>
            <a:off x="3409319" y="0"/>
            <a:ext cx="702600" cy="6865947"/>
          </a:xfrm>
          <a:custGeom>
            <a:avLst/>
            <a:gdLst/>
            <a:ahLst/>
            <a:cxnLst/>
            <a:rect l="l" t="t" r="r" b="b"/>
            <a:pathLst>
              <a:path w="702600" h="6865947" extrusionOk="0">
                <a:moveTo>
                  <a:pt x="0" y="0"/>
                </a:moveTo>
                <a:lnTo>
                  <a:pt x="702600" y="0"/>
                </a:lnTo>
                <a:lnTo>
                  <a:pt x="665278" y="6861282"/>
                </a:lnTo>
                <a:lnTo>
                  <a:pt x="18661" y="6865947"/>
                </a:lnTo>
                <a:cubicBezTo>
                  <a:pt x="12441" y="4577298"/>
                  <a:pt x="6220" y="2288649"/>
                  <a:pt x="0" y="0"/>
                </a:cubicBezTo>
                <a:close/>
              </a:path>
            </a:pathLst>
          </a:custGeom>
          <a:solidFill>
            <a:srgbClr val="4C0C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 name="Google Shape;9;p1"/>
          <p:cNvSpPr/>
          <p:nvPr/>
        </p:nvSpPr>
        <p:spPr>
          <a:xfrm>
            <a:off x="1027191" y="1"/>
            <a:ext cx="742555" cy="6851625"/>
          </a:xfrm>
          <a:custGeom>
            <a:avLst/>
            <a:gdLst/>
            <a:ahLst/>
            <a:cxnLst/>
            <a:rect l="l" t="t" r="r" b="b"/>
            <a:pathLst>
              <a:path w="742555" h="6851625" extrusionOk="0">
                <a:moveTo>
                  <a:pt x="21441" y="0"/>
                </a:moveTo>
                <a:lnTo>
                  <a:pt x="723894" y="0"/>
                </a:lnTo>
                <a:cubicBezTo>
                  <a:pt x="730114" y="2276048"/>
                  <a:pt x="736335" y="4552097"/>
                  <a:pt x="742555" y="6828145"/>
                </a:cubicBezTo>
                <a:lnTo>
                  <a:pt x="0" y="6851625"/>
                </a:lnTo>
                <a:lnTo>
                  <a:pt x="21441" y="0"/>
                </a:lnTo>
                <a:close/>
              </a:path>
            </a:pathLst>
          </a:custGeom>
          <a:solidFill>
            <a:srgbClr val="861D1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 name="Google Shape;10;p1"/>
          <p:cNvSpPr/>
          <p:nvPr/>
        </p:nvSpPr>
        <p:spPr>
          <a:xfrm>
            <a:off x="2107492" y="0"/>
            <a:ext cx="136930" cy="6859206"/>
          </a:xfrm>
          <a:custGeom>
            <a:avLst/>
            <a:gdLst/>
            <a:ahLst/>
            <a:cxnLst/>
            <a:rect l="l" t="t" r="r" b="b"/>
            <a:pathLst>
              <a:path w="817491" h="7772471" extrusionOk="0">
                <a:moveTo>
                  <a:pt x="95670" y="0"/>
                </a:moveTo>
                <a:lnTo>
                  <a:pt x="798123" y="0"/>
                </a:lnTo>
                <a:lnTo>
                  <a:pt x="817491" y="7772471"/>
                </a:lnTo>
                <a:lnTo>
                  <a:pt x="0" y="7752056"/>
                </a:lnTo>
                <a:lnTo>
                  <a:pt x="95670" y="0"/>
                </a:lnTo>
                <a:close/>
              </a:path>
            </a:pathLst>
          </a:custGeom>
          <a:solidFill>
            <a:srgbClr val="861D1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 name="Google Shape;11;p1"/>
          <p:cNvSpPr/>
          <p:nvPr/>
        </p:nvSpPr>
        <p:spPr>
          <a:xfrm>
            <a:off x="5074617" y="0"/>
            <a:ext cx="261300" cy="6858000"/>
          </a:xfrm>
          <a:prstGeom prst="rect">
            <a:avLst/>
          </a:prstGeom>
          <a:solidFill>
            <a:srgbClr val="881B1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 name="Google Shape;12;p1"/>
          <p:cNvSpPr/>
          <p:nvPr/>
        </p:nvSpPr>
        <p:spPr>
          <a:xfrm>
            <a:off x="8478746" y="-1205"/>
            <a:ext cx="136930" cy="6859206"/>
          </a:xfrm>
          <a:custGeom>
            <a:avLst/>
            <a:gdLst/>
            <a:ahLst/>
            <a:cxnLst/>
            <a:rect l="l" t="t" r="r" b="b"/>
            <a:pathLst>
              <a:path w="817491" h="7772471" extrusionOk="0">
                <a:moveTo>
                  <a:pt x="95670" y="0"/>
                </a:moveTo>
                <a:lnTo>
                  <a:pt x="798123" y="0"/>
                </a:lnTo>
                <a:lnTo>
                  <a:pt x="817491" y="7772471"/>
                </a:lnTo>
                <a:lnTo>
                  <a:pt x="0" y="7752056"/>
                </a:lnTo>
                <a:lnTo>
                  <a:pt x="95670" y="0"/>
                </a:lnTo>
                <a:close/>
              </a:path>
            </a:pathLst>
          </a:custGeom>
          <a:solidFill>
            <a:srgbClr val="861D1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 name="Google Shape;13;p1"/>
          <p:cNvSpPr txBox="1">
            <a:spLocks noGrp="1"/>
          </p:cNvSpPr>
          <p:nvPr>
            <p:ph type="title"/>
          </p:nvPr>
        </p:nvSpPr>
        <p:spPr>
          <a:xfrm>
            <a:off x="415604" y="593367"/>
            <a:ext cx="113610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lvl1pPr lvl="0">
              <a:spcBef>
                <a:spcPts val="0"/>
              </a:spcBef>
              <a:spcAft>
                <a:spcPts val="0"/>
              </a:spcAft>
              <a:buClr>
                <a:schemeClr val="dk1"/>
              </a:buClr>
              <a:buSzPts val="3700"/>
              <a:buFont typeface="Henny Penny"/>
              <a:buNone/>
              <a:defRPr sz="3700" b="1">
                <a:solidFill>
                  <a:schemeClr val="dk1"/>
                </a:solidFill>
                <a:latin typeface="Henny Penny"/>
                <a:ea typeface="Henny Penny"/>
                <a:cs typeface="Henny Penny"/>
                <a:sym typeface="Henny Penny"/>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4" name="Google Shape;14;p1"/>
          <p:cNvSpPr txBox="1">
            <a:spLocks noGrp="1"/>
          </p:cNvSpPr>
          <p:nvPr>
            <p:ph type="body" idx="1"/>
          </p:nvPr>
        </p:nvSpPr>
        <p:spPr>
          <a:xfrm>
            <a:off x="415604" y="1536633"/>
            <a:ext cx="113610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dk2"/>
              </a:buClr>
              <a:buSzPts val="2400"/>
              <a:buFont typeface="Karma"/>
              <a:buChar char="●"/>
              <a:defRPr sz="2400">
                <a:solidFill>
                  <a:schemeClr val="dk2"/>
                </a:solidFill>
                <a:latin typeface="Karma"/>
                <a:ea typeface="Karma"/>
                <a:cs typeface="Karma"/>
                <a:sym typeface="Karma"/>
              </a:defRPr>
            </a:lvl1pPr>
            <a:lvl2pPr marL="914400" lvl="1"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2pPr>
            <a:lvl3pPr marL="1371600" lvl="2"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3pPr>
            <a:lvl4pPr marL="1828800" lvl="3"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4pPr>
            <a:lvl5pPr marL="2286000" lvl="4"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5pPr>
            <a:lvl6pPr marL="2743200" lvl="5"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6pPr>
            <a:lvl7pPr marL="3200400" lvl="6"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7pPr>
            <a:lvl8pPr marL="3657600" lvl="7" indent="-381000">
              <a:lnSpc>
                <a:spcPct val="115000"/>
              </a:lnSpc>
              <a:spcBef>
                <a:spcPts val="2100"/>
              </a:spcBef>
              <a:spcAft>
                <a:spcPts val="0"/>
              </a:spcAft>
              <a:buClr>
                <a:schemeClr val="dk2"/>
              </a:buClr>
              <a:buSzPts val="2400"/>
              <a:buFont typeface="Karma"/>
              <a:buChar char="○"/>
              <a:defRPr sz="2400">
                <a:solidFill>
                  <a:schemeClr val="dk2"/>
                </a:solidFill>
                <a:latin typeface="Karma"/>
                <a:ea typeface="Karma"/>
                <a:cs typeface="Karma"/>
                <a:sym typeface="Karma"/>
              </a:defRPr>
            </a:lvl8pPr>
            <a:lvl9pPr marL="4114800" lvl="8" indent="-381000">
              <a:lnSpc>
                <a:spcPct val="115000"/>
              </a:lnSpc>
              <a:spcBef>
                <a:spcPts val="2100"/>
              </a:spcBef>
              <a:spcAft>
                <a:spcPts val="2100"/>
              </a:spcAft>
              <a:buClr>
                <a:schemeClr val="dk2"/>
              </a:buClr>
              <a:buSzPts val="2400"/>
              <a:buFont typeface="Karma"/>
              <a:buChar char="■"/>
              <a:defRPr sz="2400">
                <a:solidFill>
                  <a:schemeClr val="dk2"/>
                </a:solidFill>
                <a:latin typeface="Karma"/>
                <a:ea typeface="Karma"/>
                <a:cs typeface="Karma"/>
                <a:sym typeface="Karma"/>
              </a:defRPr>
            </a:lvl9pPr>
          </a:lstStyle>
          <a:p>
            <a:endParaRPr/>
          </a:p>
        </p:txBody>
      </p:sp>
      <p:sp>
        <p:nvSpPr>
          <p:cNvPr id="15" name="Google Shape;15;p1"/>
          <p:cNvSpPr txBox="1">
            <a:spLocks noGrp="1"/>
          </p:cNvSpPr>
          <p:nvPr>
            <p:ph type="sldNum" idx="12"/>
          </p:nvPr>
        </p:nvSpPr>
        <p:spPr>
          <a:xfrm>
            <a:off x="11296726"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5" r:id="rId4"/>
    <p:sldLayoutId id="214748365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14"/>
          <p:cNvSpPr txBox="1">
            <a:spLocks noGrp="1"/>
          </p:cNvSpPr>
          <p:nvPr>
            <p:ph type="ctrTitle"/>
          </p:nvPr>
        </p:nvSpPr>
        <p:spPr>
          <a:xfrm>
            <a:off x="6309200" y="992775"/>
            <a:ext cx="5467500" cy="3540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dirty="0"/>
              <a:t>Stage remise à </a:t>
            </a:r>
            <a:r>
              <a:rPr lang="en-GB" dirty="0" err="1"/>
              <a:t>niveau</a:t>
            </a:r>
            <a:br>
              <a:rPr lang="en-GB" dirty="0"/>
            </a:br>
            <a:r>
              <a:rPr lang="en-GB" dirty="0"/>
              <a:t>CM</a:t>
            </a:r>
            <a:br>
              <a:rPr lang="en-GB" dirty="0"/>
            </a:br>
            <a:r>
              <a:rPr lang="en-GB" sz="2800" dirty="0" err="1"/>
              <a:t>octobre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3"/>
          <p:cNvSpPr txBox="1">
            <a:spLocks noGrp="1"/>
          </p:cNvSpPr>
          <p:nvPr>
            <p:ph type="title"/>
          </p:nvPr>
        </p:nvSpPr>
        <p:spPr>
          <a:xfrm>
            <a:off x="2363950" y="2008425"/>
            <a:ext cx="7837800" cy="3217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sz="10000" dirty="0"/>
              <a:t>Jour 1</a:t>
            </a:r>
            <a:endParaRPr sz="10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Orthographe</a:t>
            </a:r>
            <a:endParaRPr sz="7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title"/>
          </p:nvPr>
        </p:nvSpPr>
        <p:spPr>
          <a:xfrm>
            <a:off x="5886302" y="2274374"/>
            <a:ext cx="3142800" cy="4127100"/>
          </a:xfrm>
          <a:prstGeom prst="rect">
            <a:avLst/>
          </a:prstGeom>
        </p:spPr>
        <p:txBody>
          <a:bodyPr spcFirstLastPara="1" wrap="square" lIns="121900" tIns="121900" rIns="121900" bIns="121900" anchor="ctr" anchorCtr="0">
            <a:noAutofit/>
          </a:bodyPr>
          <a:lstStyle/>
          <a:p>
            <a:pPr>
              <a:lnSpc>
                <a:spcPct val="200000"/>
              </a:lnSpc>
            </a:pPr>
            <a:r>
              <a:rPr lang="en-GB" dirty="0" err="1"/>
              <a:t>Défi</a:t>
            </a:r>
            <a:r>
              <a:rPr lang="en-GB" dirty="0"/>
              <a:t> :</a:t>
            </a:r>
            <a:br>
              <a:rPr lang="en-GB" dirty="0"/>
            </a:br>
            <a:r>
              <a:rPr lang="fr-FR" sz="2000" b="0" dirty="0"/>
              <a:t>Copie les mots des listes affichées dans la classe en te levant le moins de fois possible !</a:t>
            </a:r>
            <a:br>
              <a:rPr lang="fr-FR" sz="4000" dirty="0"/>
            </a:br>
            <a:br>
              <a:rPr lang="en-GB" dirty="0"/>
            </a:b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5" name="Image 4">
            <a:extLst>
              <a:ext uri="{FF2B5EF4-FFF2-40B4-BE49-F238E27FC236}">
                <a16:creationId xmlns:a16="http://schemas.microsoft.com/office/drawing/2014/main" id="{051D90B8-3D03-B6D4-555E-F8BBD9909F9E}"/>
              </a:ext>
            </a:extLst>
          </p:cNvPr>
          <p:cNvPicPr>
            <a:picLocks noChangeAspect="1"/>
          </p:cNvPicPr>
          <p:nvPr/>
        </p:nvPicPr>
        <p:blipFill>
          <a:blip r:embed="rId3"/>
          <a:stretch>
            <a:fillRect/>
          </a:stretch>
        </p:blipFill>
        <p:spPr>
          <a:xfrm>
            <a:off x="1525470" y="160805"/>
            <a:ext cx="9141060" cy="4153012"/>
          </a:xfrm>
          <a:prstGeom prst="rect">
            <a:avLst/>
          </a:prstGeom>
        </p:spPr>
      </p:pic>
      <p:pic>
        <p:nvPicPr>
          <p:cNvPr id="7" name="Image 6">
            <a:extLst>
              <a:ext uri="{FF2B5EF4-FFF2-40B4-BE49-F238E27FC236}">
                <a16:creationId xmlns:a16="http://schemas.microsoft.com/office/drawing/2014/main" id="{789CB578-B433-1299-F70A-83CABDC831E2}"/>
              </a:ext>
            </a:extLst>
          </p:cNvPr>
          <p:cNvPicPr>
            <a:picLocks noChangeAspect="1"/>
          </p:cNvPicPr>
          <p:nvPr/>
        </p:nvPicPr>
        <p:blipFill>
          <a:blip r:embed="rId4"/>
          <a:stretch>
            <a:fillRect/>
          </a:stretch>
        </p:blipFill>
        <p:spPr>
          <a:xfrm>
            <a:off x="4188758" y="3184637"/>
            <a:ext cx="3954780" cy="3454175"/>
          </a:xfrm>
          <a:prstGeom prst="rect">
            <a:avLst/>
          </a:prstGeom>
        </p:spPr>
      </p:pic>
      <p:sp>
        <p:nvSpPr>
          <p:cNvPr id="8" name="Ellipse 7">
            <a:extLst>
              <a:ext uri="{FF2B5EF4-FFF2-40B4-BE49-F238E27FC236}">
                <a16:creationId xmlns:a16="http://schemas.microsoft.com/office/drawing/2014/main" id="{F3622E34-AF05-3F5E-3F1D-822F2F6ABCFD}"/>
              </a:ext>
            </a:extLst>
          </p:cNvPr>
          <p:cNvSpPr/>
          <p:nvPr/>
        </p:nvSpPr>
        <p:spPr>
          <a:xfrm>
            <a:off x="872328" y="4523590"/>
            <a:ext cx="1984786" cy="16566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800" b="1" dirty="0"/>
              <a:t>42 mots</a:t>
            </a:r>
          </a:p>
        </p:txBody>
      </p:sp>
    </p:spTree>
    <p:extLst>
      <p:ext uri="{BB962C8B-B14F-4D97-AF65-F5344CB8AC3E}">
        <p14:creationId xmlns:p14="http://schemas.microsoft.com/office/powerpoint/2010/main" val="3198282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5"/>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dirty="0"/>
              <a:t>Trouve les 5 fautes !</a:t>
            </a:r>
            <a:endParaRPr dirty="0"/>
          </a:p>
        </p:txBody>
      </p:sp>
      <p:sp>
        <p:nvSpPr>
          <p:cNvPr id="411" name="Google Shape;411;p15"/>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a:t>a l'approche des chasseur adroit, le lion et la lionne grogne, bondissent est s'enfuient dans la brousse. </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Grammaire</a:t>
            </a:r>
            <a:endParaRPr sz="7200" dirty="0"/>
          </a:p>
        </p:txBody>
      </p:sp>
    </p:spTree>
    <p:extLst>
      <p:ext uri="{BB962C8B-B14F-4D97-AF65-F5344CB8AC3E}">
        <p14:creationId xmlns:p14="http://schemas.microsoft.com/office/powerpoint/2010/main" val="704667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grpSp>
        <p:nvGrpSpPr>
          <p:cNvPr id="4" name="Google Shape;465;p24">
            <a:extLst>
              <a:ext uri="{FF2B5EF4-FFF2-40B4-BE49-F238E27FC236}">
                <a16:creationId xmlns:a16="http://schemas.microsoft.com/office/drawing/2014/main" id="{2DDA6E27-080D-D151-CDA4-CC8533E86CA2}"/>
              </a:ext>
            </a:extLst>
          </p:cNvPr>
          <p:cNvGrpSpPr/>
          <p:nvPr/>
        </p:nvGrpSpPr>
        <p:grpSpPr>
          <a:xfrm>
            <a:off x="0" y="-359830"/>
            <a:ext cx="12600961" cy="7713130"/>
            <a:chOff x="4933090" y="1375489"/>
            <a:chExt cx="3375503" cy="3991947"/>
          </a:xfrm>
        </p:grpSpPr>
        <p:sp>
          <p:nvSpPr>
            <p:cNvPr id="5" name="Google Shape;466;p24">
              <a:extLst>
                <a:ext uri="{FF2B5EF4-FFF2-40B4-BE49-F238E27FC236}">
                  <a16:creationId xmlns:a16="http://schemas.microsoft.com/office/drawing/2014/main" id="{20DEDC8E-FEB1-6082-4104-B367AF0288EC}"/>
                </a:ext>
              </a:extLst>
            </p:cNvPr>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Google Shape;467;p24">
              <a:extLst>
                <a:ext uri="{FF2B5EF4-FFF2-40B4-BE49-F238E27FC236}">
                  <a16:creationId xmlns:a16="http://schemas.microsoft.com/office/drawing/2014/main" id="{B7E86F01-7FDF-5BD4-4DB0-1D42E3092E49}"/>
                </a:ext>
              </a:extLst>
            </p:cNvPr>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7" name="Google Shape;446;p21">
            <a:extLst>
              <a:ext uri="{FF2B5EF4-FFF2-40B4-BE49-F238E27FC236}">
                <a16:creationId xmlns:a16="http://schemas.microsoft.com/office/drawing/2014/main" id="{7B8B2DD8-755C-7567-CCB5-A79CD6ACF575}"/>
              </a:ext>
            </a:extLst>
          </p:cNvPr>
          <p:cNvSpPr txBox="1">
            <a:spLocks/>
          </p:cNvSpPr>
          <p:nvPr/>
        </p:nvSpPr>
        <p:spPr>
          <a:xfrm>
            <a:off x="1906298" y="979168"/>
            <a:ext cx="8379403" cy="37755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2100"/>
              </a:spcAft>
            </a:pPr>
            <a:r>
              <a:rPr lang="fr-FR" sz="2800" dirty="0"/>
              <a:t>a. Pendant la classe, Marc parle à son voisin. </a:t>
            </a:r>
          </a:p>
          <a:p>
            <a:pPr algn="ctr">
              <a:spcAft>
                <a:spcPts val="2100"/>
              </a:spcAft>
            </a:pPr>
            <a:r>
              <a:rPr lang="fr-FR" sz="2800" dirty="0"/>
              <a:t>b. Il allume la lumière dès son entrée. c. </a:t>
            </a:r>
          </a:p>
          <a:p>
            <a:pPr algn="ctr">
              <a:spcAft>
                <a:spcPts val="2100"/>
              </a:spcAft>
            </a:pPr>
            <a:r>
              <a:rPr lang="fr-FR" sz="2800" dirty="0"/>
              <a:t>Nous avons visité un château dimanche dernier. </a:t>
            </a:r>
          </a:p>
          <a:p>
            <a:pPr algn="ctr">
              <a:spcAft>
                <a:spcPts val="2100"/>
              </a:spcAft>
            </a:pPr>
            <a:r>
              <a:rPr lang="fr-FR" sz="2800" dirty="0"/>
              <a:t>d. Cette fillette ressemble à son père. </a:t>
            </a:r>
          </a:p>
          <a:p>
            <a:pPr algn="ctr">
              <a:spcAft>
                <a:spcPts val="2100"/>
              </a:spcAft>
            </a:pPr>
            <a:r>
              <a:rPr lang="fr-FR" sz="2800" dirty="0"/>
              <a:t>f. Jean occupe la première place sur le podium. </a:t>
            </a:r>
          </a:p>
          <a:p>
            <a:pPr algn="ctr">
              <a:spcAft>
                <a:spcPts val="2100"/>
              </a:spcAft>
            </a:pPr>
            <a:r>
              <a:rPr lang="fr-FR" sz="2800" dirty="0"/>
              <a:t>g. Le président a remis une coupe au vainqueur. </a:t>
            </a:r>
          </a:p>
          <a:p>
            <a:pPr algn="ctr">
              <a:spcAft>
                <a:spcPts val="2100"/>
              </a:spcAft>
            </a:pPr>
            <a:r>
              <a:rPr lang="fr-FR" sz="2800" dirty="0"/>
              <a:t>h. Chaque matin, le chien nous réveille en aboyant.</a:t>
            </a:r>
          </a:p>
          <a:p>
            <a:pPr algn="ctr">
              <a:spcAft>
                <a:spcPts val="2100"/>
              </a:spcAft>
            </a:pPr>
            <a:r>
              <a:rPr lang="fr-FR" sz="2800" dirty="0"/>
              <a:t>i. Les skieurs dévalent rapidement la pente.</a:t>
            </a:r>
            <a:endParaRPr lang="en-US" sz="2800" dirty="0"/>
          </a:p>
        </p:txBody>
      </p:sp>
      <p:sp>
        <p:nvSpPr>
          <p:cNvPr id="9" name="Google Shape;410;p15">
            <a:extLst>
              <a:ext uri="{FF2B5EF4-FFF2-40B4-BE49-F238E27FC236}">
                <a16:creationId xmlns:a16="http://schemas.microsoft.com/office/drawing/2014/main" id="{997A6187-D33A-1FF4-6EFE-B9A32421E2E6}"/>
              </a:ext>
            </a:extLst>
          </p:cNvPr>
          <p:cNvSpPr txBox="1">
            <a:spLocks noGrp="1"/>
          </p:cNvSpPr>
          <p:nvPr>
            <p:ph type="title"/>
          </p:nvPr>
        </p:nvSpPr>
        <p:spPr>
          <a:xfrm>
            <a:off x="3966879" y="74891"/>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sz="2000" dirty="0">
                <a:solidFill>
                  <a:schemeClr val="tx1"/>
                </a:solidFill>
              </a:rPr>
              <a:t>Trouve les </a:t>
            </a:r>
            <a:r>
              <a:rPr lang="en-GB" sz="2000" dirty="0" err="1">
                <a:solidFill>
                  <a:schemeClr val="tx1"/>
                </a:solidFill>
              </a:rPr>
              <a:t>groupes</a:t>
            </a:r>
            <a:r>
              <a:rPr lang="en-GB" sz="2000" dirty="0">
                <a:solidFill>
                  <a:schemeClr val="tx1"/>
                </a:solidFill>
              </a:rPr>
              <a:t> dans la phrase : </a:t>
            </a:r>
            <a:endParaRPr sz="2000" dirty="0">
              <a:solidFill>
                <a:schemeClr val="tx1"/>
              </a:solidFill>
            </a:endParaRPr>
          </a:p>
        </p:txBody>
      </p:sp>
    </p:spTree>
    <p:extLst>
      <p:ext uri="{BB962C8B-B14F-4D97-AF65-F5344CB8AC3E}">
        <p14:creationId xmlns:p14="http://schemas.microsoft.com/office/powerpoint/2010/main" val="381609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Google Shape;410;p15">
            <a:extLst>
              <a:ext uri="{FF2B5EF4-FFF2-40B4-BE49-F238E27FC236}">
                <a16:creationId xmlns:a16="http://schemas.microsoft.com/office/drawing/2014/main" id="{EEAC4067-8F87-F769-356B-DA1D62C7B533}"/>
              </a:ext>
            </a:extLst>
          </p:cNvPr>
          <p:cNvSpPr txBox="1">
            <a:spLocks noGrp="1"/>
          </p:cNvSpPr>
          <p:nvPr>
            <p:ph type="title"/>
          </p:nvPr>
        </p:nvSpPr>
        <p:spPr>
          <a:xfrm>
            <a:off x="302625" y="2407721"/>
            <a:ext cx="4469669" cy="1007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GB" dirty="0" err="1"/>
              <a:t>Conjugue</a:t>
            </a:r>
            <a:r>
              <a:rPr lang="en-GB" dirty="0"/>
              <a:t> </a:t>
            </a:r>
            <a:r>
              <a:rPr lang="en-GB" dirty="0" err="1"/>
              <a:t>ces</a:t>
            </a:r>
            <a:r>
              <a:rPr lang="en-GB" dirty="0"/>
              <a:t> </a:t>
            </a:r>
            <a:r>
              <a:rPr lang="en-GB" dirty="0" err="1"/>
              <a:t>verbes</a:t>
            </a:r>
            <a:r>
              <a:rPr lang="en-GB" dirty="0"/>
              <a:t> au:</a:t>
            </a:r>
            <a:br>
              <a:rPr lang="en-GB" dirty="0"/>
            </a:br>
            <a:r>
              <a:rPr lang="en-GB" dirty="0"/>
              <a:t>-</a:t>
            </a:r>
            <a:r>
              <a:rPr lang="en-GB" dirty="0" err="1"/>
              <a:t>présent</a:t>
            </a:r>
            <a:br>
              <a:rPr lang="en-GB" dirty="0"/>
            </a:br>
            <a:r>
              <a:rPr lang="en-GB" dirty="0"/>
              <a:t>-</a:t>
            </a:r>
            <a:r>
              <a:rPr lang="en-GB" dirty="0" err="1"/>
              <a:t>futur</a:t>
            </a:r>
            <a:br>
              <a:rPr lang="en-GB" dirty="0"/>
            </a:br>
            <a:r>
              <a:rPr lang="en-GB" dirty="0"/>
              <a:t>-</a:t>
            </a:r>
            <a:r>
              <a:rPr lang="en-GB" dirty="0" err="1"/>
              <a:t>imparfait</a:t>
            </a:r>
            <a:endParaRPr dirty="0"/>
          </a:p>
        </p:txBody>
      </p:sp>
      <p:sp>
        <p:nvSpPr>
          <p:cNvPr id="9" name="ZoneTexte 8">
            <a:extLst>
              <a:ext uri="{FF2B5EF4-FFF2-40B4-BE49-F238E27FC236}">
                <a16:creationId xmlns:a16="http://schemas.microsoft.com/office/drawing/2014/main" id="{5DAEFF7C-0496-EF10-5457-492E588BD646}"/>
              </a:ext>
            </a:extLst>
          </p:cNvPr>
          <p:cNvSpPr txBox="1"/>
          <p:nvPr/>
        </p:nvSpPr>
        <p:spPr>
          <a:xfrm>
            <a:off x="1558728" y="3595330"/>
            <a:ext cx="8831580" cy="2585323"/>
          </a:xfrm>
          <a:prstGeom prst="rect">
            <a:avLst/>
          </a:prstGeom>
          <a:noFill/>
        </p:spPr>
        <p:txBody>
          <a:bodyPr wrap="square" rtlCol="0">
            <a:spAutoFit/>
          </a:bodyPr>
          <a:lstStyle/>
          <a:p>
            <a:r>
              <a:rPr lang="fr-FR" sz="5400" dirty="0">
                <a:latin typeface="+mj-lt"/>
              </a:rPr>
              <a:t>Parler, </a:t>
            </a:r>
          </a:p>
          <a:p>
            <a:r>
              <a:rPr lang="fr-FR" sz="5400" dirty="0">
                <a:latin typeface="+mj-lt"/>
              </a:rPr>
              <a:t>regarder , </a:t>
            </a:r>
          </a:p>
          <a:p>
            <a:r>
              <a:rPr lang="fr-FR" sz="5400" dirty="0">
                <a:latin typeface="+mj-lt"/>
              </a:rPr>
              <a:t>partir</a:t>
            </a:r>
          </a:p>
        </p:txBody>
      </p:sp>
      <p:pic>
        <p:nvPicPr>
          <p:cNvPr id="11" name="Image 10">
            <a:extLst>
              <a:ext uri="{FF2B5EF4-FFF2-40B4-BE49-F238E27FC236}">
                <a16:creationId xmlns:a16="http://schemas.microsoft.com/office/drawing/2014/main" id="{243F7F8A-C102-2A11-DDBC-3417D7373762}"/>
              </a:ext>
            </a:extLst>
          </p:cNvPr>
          <p:cNvPicPr>
            <a:picLocks noChangeAspect="1"/>
          </p:cNvPicPr>
          <p:nvPr/>
        </p:nvPicPr>
        <p:blipFill>
          <a:blip r:embed="rId3"/>
          <a:stretch>
            <a:fillRect/>
          </a:stretch>
        </p:blipFill>
        <p:spPr>
          <a:xfrm>
            <a:off x="5508062" y="312420"/>
            <a:ext cx="6539158" cy="6206002"/>
          </a:xfrm>
          <a:prstGeom prst="rect">
            <a:avLst/>
          </a:prstGeom>
        </p:spPr>
      </p:pic>
    </p:spTree>
    <p:extLst>
      <p:ext uri="{BB962C8B-B14F-4D97-AF65-F5344CB8AC3E}">
        <p14:creationId xmlns:p14="http://schemas.microsoft.com/office/powerpoint/2010/main" val="196741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Numération</a:t>
            </a:r>
            <a:endParaRPr sz="7200" dirty="0"/>
          </a:p>
        </p:txBody>
      </p:sp>
    </p:spTree>
    <p:extLst>
      <p:ext uri="{BB962C8B-B14F-4D97-AF65-F5344CB8AC3E}">
        <p14:creationId xmlns:p14="http://schemas.microsoft.com/office/powerpoint/2010/main" val="262946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r>
              <a:rPr lang="fr-FR" dirty="0"/>
              <a:t>Dictée de nombres/nombres de, chiffres de</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9">
            <a:extLst>
              <a:ext uri="{FF2B5EF4-FFF2-40B4-BE49-F238E27FC236}">
                <a16:creationId xmlns:a16="http://schemas.microsoft.com/office/drawing/2014/main" id="{B1845C7D-3055-BED6-88FC-08CBAEF08A5D}"/>
              </a:ext>
            </a:extLst>
          </p:cNvPr>
          <p:cNvPicPr/>
          <p:nvPr/>
        </p:nvPicPr>
        <p:blipFill>
          <a:blip r:embed="rId3"/>
          <a:srcRect t="32228" r="3156" b="18674"/>
          <a:stretch/>
        </p:blipFill>
        <p:spPr>
          <a:xfrm>
            <a:off x="501840" y="2171516"/>
            <a:ext cx="8512620" cy="3383463"/>
          </a:xfrm>
          <a:prstGeom prst="rect">
            <a:avLst/>
          </a:prstGeom>
          <a:ln>
            <a:noFill/>
          </a:ln>
          <a:effectLst>
            <a:outerShdw blurRad="50800" dist="37674" dir="2700000" algn="tl" rotWithShape="0">
              <a:srgbClr val="000000">
                <a:alpha val="40000"/>
              </a:srgbClr>
            </a:outerShdw>
          </a:effectLst>
        </p:spPr>
      </p:pic>
    </p:spTree>
    <p:extLst>
      <p:ext uri="{BB962C8B-B14F-4D97-AF65-F5344CB8AC3E}">
        <p14:creationId xmlns:p14="http://schemas.microsoft.com/office/powerpoint/2010/main" val="123135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2537460" y="620047"/>
            <a:ext cx="8729066" cy="1007700"/>
          </a:xfrm>
        </p:spPr>
        <p:txBody>
          <a:bodyPr/>
          <a:lstStyle/>
          <a:p>
            <a:r>
              <a:rPr lang="fr-FR" dirty="0"/>
              <a:t>Ajouter 9, enlever 9</a:t>
            </a:r>
          </a:p>
        </p:txBody>
      </p:sp>
      <p:pic>
        <p:nvPicPr>
          <p:cNvPr id="6" name="Image 5">
            <a:extLst>
              <a:ext uri="{FF2B5EF4-FFF2-40B4-BE49-F238E27FC236}">
                <a16:creationId xmlns:a16="http://schemas.microsoft.com/office/drawing/2014/main" id="{3B83A0BF-3115-2247-616C-D5ECDC3969B3}"/>
              </a:ext>
            </a:extLst>
          </p:cNvPr>
          <p:cNvPicPr>
            <a:picLocks noChangeAspect="1"/>
          </p:cNvPicPr>
          <p:nvPr/>
        </p:nvPicPr>
        <p:blipFill>
          <a:blip r:embed="rId3"/>
          <a:stretch>
            <a:fillRect/>
          </a:stretch>
        </p:blipFill>
        <p:spPr>
          <a:xfrm>
            <a:off x="2622945" y="1730692"/>
            <a:ext cx="4114800" cy="4371975"/>
          </a:xfrm>
          <a:prstGeom prst="rect">
            <a:avLst/>
          </a:prstGeom>
        </p:spPr>
      </p:pic>
      <p:sp>
        <p:nvSpPr>
          <p:cNvPr id="9" name="Espace réservé du texte 8">
            <a:extLst>
              <a:ext uri="{FF2B5EF4-FFF2-40B4-BE49-F238E27FC236}">
                <a16:creationId xmlns:a16="http://schemas.microsoft.com/office/drawing/2014/main" id="{DC58E659-DDB1-5066-F09D-CD8E90984E5D}"/>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54315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pPr algn="ctr"/>
            <a:r>
              <a:rPr lang="fr-FR" dirty="0"/>
              <a:t>Opérations</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811174" y="2080590"/>
            <a:ext cx="8149950" cy="2765400"/>
          </a:xfrm>
          <a:prstGeom prst="rect">
            <a:avLst/>
          </a:prstGeom>
        </p:spPr>
        <p:txBody>
          <a:bodyPr spcFirstLastPara="1" wrap="square" lIns="121900" tIns="121900" rIns="121900" bIns="121900" anchor="t" anchorCtr="0">
            <a:noAutofit/>
          </a:bodyPr>
          <a:lstStyle/>
          <a:p>
            <a:pPr>
              <a:lnSpc>
                <a:spcPct val="105000"/>
              </a:lnSpc>
              <a:spcAft>
                <a:spcPts val="800"/>
              </a:spcAft>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4786 – 2897     /   8432 – 6785   / 867 x 4 / 658 x 56 / 3452 x 87 / 256 x 783 /</a:t>
            </a:r>
          </a:p>
          <a:p>
            <a:pPr marL="76200" indent="0">
              <a:lnSpc>
                <a:spcPct val="105000"/>
              </a:lnSpc>
              <a:spcAft>
                <a:spcPts val="800"/>
              </a:spcAft>
              <a:buNone/>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5000"/>
              </a:lnSpc>
              <a:spcAft>
                <a:spcPts val="800"/>
              </a:spcAft>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 CM2 : 678 : 2  </a:t>
            </a:r>
          </a:p>
          <a:p>
            <a:pPr marL="76200" indent="0">
              <a:lnSpc>
                <a:spcPct val="105000"/>
              </a:lnSpc>
              <a:spcAft>
                <a:spcPts val="800"/>
              </a:spcAft>
              <a:buNone/>
            </a:pPr>
            <a:r>
              <a:rPr lang="fr-FR" sz="1800" kern="15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633002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Problèmes</a:t>
            </a:r>
            <a:endParaRPr sz="7200" dirty="0"/>
          </a:p>
        </p:txBody>
      </p:sp>
    </p:spTree>
    <p:extLst>
      <p:ext uri="{BB962C8B-B14F-4D97-AF65-F5344CB8AC3E}">
        <p14:creationId xmlns:p14="http://schemas.microsoft.com/office/powerpoint/2010/main" val="193353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4">
            <a:extLst>
              <a:ext uri="{FF2B5EF4-FFF2-40B4-BE49-F238E27FC236}">
                <a16:creationId xmlns:a16="http://schemas.microsoft.com/office/drawing/2014/main" id="{A49C6BB0-13FD-9DB1-397F-EA845D7E3DC9}"/>
              </a:ext>
            </a:extLst>
          </p:cNvPr>
          <p:cNvPicPr>
            <a:picLocks noChangeAspect="1"/>
          </p:cNvPicPr>
          <p:nvPr/>
        </p:nvPicPr>
        <p:blipFill>
          <a:blip r:embed="rId3"/>
          <a:stretch>
            <a:fillRect/>
          </a:stretch>
        </p:blipFill>
        <p:spPr>
          <a:xfrm>
            <a:off x="220980" y="1229937"/>
            <a:ext cx="9364269" cy="4541838"/>
          </a:xfrm>
          <a:prstGeom prst="rect">
            <a:avLst/>
          </a:prstGeom>
        </p:spPr>
      </p:pic>
      <p:sp>
        <p:nvSpPr>
          <p:cNvPr id="2" name="Rectangle 1">
            <a:extLst>
              <a:ext uri="{FF2B5EF4-FFF2-40B4-BE49-F238E27FC236}">
                <a16:creationId xmlns:a16="http://schemas.microsoft.com/office/drawing/2014/main" id="{4623AF6F-CF91-16BA-C262-18A096ACD710}"/>
              </a:ext>
            </a:extLst>
          </p:cNvPr>
          <p:cNvSpPr/>
          <p:nvPr/>
        </p:nvSpPr>
        <p:spPr>
          <a:xfrm>
            <a:off x="1336950" y="1854926"/>
            <a:ext cx="2751724" cy="4194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99327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4">
            <a:extLst>
              <a:ext uri="{FF2B5EF4-FFF2-40B4-BE49-F238E27FC236}">
                <a16:creationId xmlns:a16="http://schemas.microsoft.com/office/drawing/2014/main" id="{A49C6BB0-13FD-9DB1-397F-EA845D7E3DC9}"/>
              </a:ext>
            </a:extLst>
          </p:cNvPr>
          <p:cNvPicPr>
            <a:picLocks noChangeAspect="1"/>
          </p:cNvPicPr>
          <p:nvPr/>
        </p:nvPicPr>
        <p:blipFill>
          <a:blip r:embed="rId3"/>
          <a:stretch>
            <a:fillRect/>
          </a:stretch>
        </p:blipFill>
        <p:spPr>
          <a:xfrm>
            <a:off x="220980" y="1229937"/>
            <a:ext cx="9364269" cy="4541838"/>
          </a:xfrm>
          <a:prstGeom prst="rect">
            <a:avLst/>
          </a:prstGeom>
        </p:spPr>
      </p:pic>
    </p:spTree>
    <p:extLst>
      <p:ext uri="{BB962C8B-B14F-4D97-AF65-F5344CB8AC3E}">
        <p14:creationId xmlns:p14="http://schemas.microsoft.com/office/powerpoint/2010/main" val="2245275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Géométrie</a:t>
            </a:r>
            <a:endParaRPr sz="7200" dirty="0"/>
          </a:p>
        </p:txBody>
      </p:sp>
    </p:spTree>
    <p:extLst>
      <p:ext uri="{BB962C8B-B14F-4D97-AF65-F5344CB8AC3E}">
        <p14:creationId xmlns:p14="http://schemas.microsoft.com/office/powerpoint/2010/main" val="700260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1695094" y="6614160"/>
            <a:ext cx="6598800" cy="1007700"/>
          </a:xfrm>
        </p:spPr>
        <p:txBody>
          <a:bodyPr/>
          <a:lstStyle/>
          <a:p>
            <a:r>
              <a:rPr lang="fr-FR" dirty="0"/>
              <a:t>a. Trace un rectangle HARY de 8cm de longueur et de 5cm de largeur.</a:t>
            </a:r>
            <a:br>
              <a:rPr lang="fr-FR" dirty="0"/>
            </a:br>
            <a:br>
              <a:rPr lang="fr-FR" dirty="0"/>
            </a:br>
            <a:r>
              <a:rPr lang="fr-FR" dirty="0"/>
              <a:t>b. Code les angles droits en rouge.</a:t>
            </a:r>
            <a:br>
              <a:rPr lang="fr-FR" dirty="0"/>
            </a:br>
            <a:br>
              <a:rPr lang="fr-FR" dirty="0"/>
            </a:br>
            <a:r>
              <a:rPr lang="fr-FR" dirty="0"/>
              <a:t>C. Code les sommets en vert</a:t>
            </a:r>
            <a:br>
              <a:rPr lang="fr-FR" dirty="0"/>
            </a:br>
            <a:br>
              <a:rPr lang="fr-FR" dirty="0"/>
            </a:br>
            <a:r>
              <a:rPr lang="fr-FR" dirty="0"/>
              <a:t>d. Trace les diagonales.</a:t>
            </a:r>
            <a:br>
              <a:rPr lang="fr-FR" dirty="0"/>
            </a:br>
            <a:br>
              <a:rPr lang="fr-FR" dirty="0"/>
            </a:br>
            <a:r>
              <a:rPr lang="fr-FR" dirty="0"/>
              <a:t>e. Calcule son périmètre.</a:t>
            </a:r>
            <a:br>
              <a:rPr lang="fr-FR" dirty="0"/>
            </a:br>
            <a:br>
              <a:rPr lang="fr-FR" dirty="0"/>
            </a:br>
            <a:br>
              <a:rPr lang="fr-FR" dirty="0"/>
            </a:br>
            <a:endParaRPr lang="fr-FR" dirty="0"/>
          </a:p>
        </p:txBody>
      </p:sp>
    </p:spTree>
    <p:extLst>
      <p:ext uri="{BB962C8B-B14F-4D97-AF65-F5344CB8AC3E}">
        <p14:creationId xmlns:p14="http://schemas.microsoft.com/office/powerpoint/2010/main" val="1068641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a:t>Lecture</a:t>
            </a:r>
            <a:endParaRPr sz="7200" dirty="0"/>
          </a:p>
        </p:txBody>
      </p:sp>
    </p:spTree>
    <p:extLst>
      <p:ext uri="{BB962C8B-B14F-4D97-AF65-F5344CB8AC3E}">
        <p14:creationId xmlns:p14="http://schemas.microsoft.com/office/powerpoint/2010/main" val="2765920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6" name="Image 5">
            <a:extLst>
              <a:ext uri="{FF2B5EF4-FFF2-40B4-BE49-F238E27FC236}">
                <a16:creationId xmlns:a16="http://schemas.microsoft.com/office/drawing/2014/main" id="{BA03974D-D73B-5E25-7CD7-40DB5B6B9D52}"/>
              </a:ext>
            </a:extLst>
          </p:cNvPr>
          <p:cNvPicPr>
            <a:picLocks noChangeAspect="1"/>
          </p:cNvPicPr>
          <p:nvPr/>
        </p:nvPicPr>
        <p:blipFill>
          <a:blip r:embed="rId3"/>
          <a:stretch>
            <a:fillRect/>
          </a:stretch>
        </p:blipFill>
        <p:spPr>
          <a:xfrm>
            <a:off x="335280" y="1688185"/>
            <a:ext cx="9433560" cy="3550210"/>
          </a:xfrm>
          <a:prstGeom prst="rect">
            <a:avLst/>
          </a:prstGeom>
        </p:spPr>
      </p:pic>
    </p:spTree>
    <p:extLst>
      <p:ext uri="{BB962C8B-B14F-4D97-AF65-F5344CB8AC3E}">
        <p14:creationId xmlns:p14="http://schemas.microsoft.com/office/powerpoint/2010/main" val="1553465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pic>
        <p:nvPicPr>
          <p:cNvPr id="3" name="Image 2">
            <a:extLst>
              <a:ext uri="{FF2B5EF4-FFF2-40B4-BE49-F238E27FC236}">
                <a16:creationId xmlns:a16="http://schemas.microsoft.com/office/drawing/2014/main" id="{ECD4473C-0506-AF57-87FB-B3997298C3BA}"/>
              </a:ext>
            </a:extLst>
          </p:cNvPr>
          <p:cNvPicPr>
            <a:picLocks noChangeAspect="1"/>
          </p:cNvPicPr>
          <p:nvPr/>
        </p:nvPicPr>
        <p:blipFill>
          <a:blip r:embed="rId3"/>
          <a:stretch>
            <a:fillRect/>
          </a:stretch>
        </p:blipFill>
        <p:spPr>
          <a:xfrm>
            <a:off x="121920" y="2191565"/>
            <a:ext cx="10019039" cy="3211015"/>
          </a:xfrm>
          <a:prstGeom prst="rect">
            <a:avLst/>
          </a:prstGeom>
        </p:spPr>
      </p:pic>
      <p:sp>
        <p:nvSpPr>
          <p:cNvPr id="8" name="Titre 7">
            <a:extLst>
              <a:ext uri="{FF2B5EF4-FFF2-40B4-BE49-F238E27FC236}">
                <a16:creationId xmlns:a16="http://schemas.microsoft.com/office/drawing/2014/main" id="{B3388AE9-6C2A-DBF6-C97E-642DC1729669}"/>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106341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Titre 7">
            <a:extLst>
              <a:ext uri="{FF2B5EF4-FFF2-40B4-BE49-F238E27FC236}">
                <a16:creationId xmlns:a16="http://schemas.microsoft.com/office/drawing/2014/main" id="{B3388AE9-6C2A-DBF6-C97E-642DC1729669}"/>
              </a:ext>
            </a:extLst>
          </p:cNvPr>
          <p:cNvSpPr>
            <a:spLocks noGrp="1"/>
          </p:cNvSpPr>
          <p:nvPr>
            <p:ph type="title"/>
          </p:nvPr>
        </p:nvSpPr>
        <p:spPr/>
        <p:txBody>
          <a:bodyPr/>
          <a:lstStyle/>
          <a:p>
            <a:endParaRPr lang="fr-FR"/>
          </a:p>
        </p:txBody>
      </p:sp>
      <p:pic>
        <p:nvPicPr>
          <p:cNvPr id="4" name="Image 3">
            <a:extLst>
              <a:ext uri="{FF2B5EF4-FFF2-40B4-BE49-F238E27FC236}">
                <a16:creationId xmlns:a16="http://schemas.microsoft.com/office/drawing/2014/main" id="{692F5B5E-DDB6-8F9F-2B6F-42CF46E46748}"/>
              </a:ext>
            </a:extLst>
          </p:cNvPr>
          <p:cNvPicPr>
            <a:picLocks noChangeAspect="1"/>
          </p:cNvPicPr>
          <p:nvPr/>
        </p:nvPicPr>
        <p:blipFill>
          <a:blip r:embed="rId3"/>
          <a:stretch>
            <a:fillRect/>
          </a:stretch>
        </p:blipFill>
        <p:spPr>
          <a:xfrm>
            <a:off x="457200" y="232554"/>
            <a:ext cx="10589866" cy="6381606"/>
          </a:xfrm>
          <a:prstGeom prst="rect">
            <a:avLst/>
          </a:prstGeom>
        </p:spPr>
      </p:pic>
    </p:spTree>
    <p:extLst>
      <p:ext uri="{BB962C8B-B14F-4D97-AF65-F5344CB8AC3E}">
        <p14:creationId xmlns:p14="http://schemas.microsoft.com/office/powerpoint/2010/main" val="87758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3"/>
          <p:cNvSpPr txBox="1">
            <a:spLocks noGrp="1"/>
          </p:cNvSpPr>
          <p:nvPr>
            <p:ph type="title"/>
          </p:nvPr>
        </p:nvSpPr>
        <p:spPr>
          <a:xfrm>
            <a:off x="2363950" y="2008425"/>
            <a:ext cx="7837800" cy="3217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sz="10000" dirty="0"/>
              <a:t>Jour 2</a:t>
            </a:r>
            <a:endParaRPr sz="10000" dirty="0"/>
          </a:p>
        </p:txBody>
      </p:sp>
    </p:spTree>
    <p:extLst>
      <p:ext uri="{BB962C8B-B14F-4D97-AF65-F5344CB8AC3E}">
        <p14:creationId xmlns:p14="http://schemas.microsoft.com/office/powerpoint/2010/main" val="44000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Orthographe</a:t>
            </a:r>
            <a:endParaRPr sz="7200" dirty="0"/>
          </a:p>
        </p:txBody>
      </p:sp>
    </p:spTree>
    <p:extLst>
      <p:ext uri="{BB962C8B-B14F-4D97-AF65-F5344CB8AC3E}">
        <p14:creationId xmlns:p14="http://schemas.microsoft.com/office/powerpoint/2010/main" val="831259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title"/>
          </p:nvPr>
        </p:nvSpPr>
        <p:spPr>
          <a:xfrm>
            <a:off x="5886302" y="2274374"/>
            <a:ext cx="3142800" cy="4127100"/>
          </a:xfrm>
          <a:prstGeom prst="rect">
            <a:avLst/>
          </a:prstGeom>
        </p:spPr>
        <p:txBody>
          <a:bodyPr spcFirstLastPara="1" wrap="square" lIns="121900" tIns="121900" rIns="121900" bIns="121900" anchor="ctr" anchorCtr="0">
            <a:noAutofit/>
          </a:bodyPr>
          <a:lstStyle/>
          <a:p>
            <a:pPr>
              <a:lnSpc>
                <a:spcPct val="200000"/>
              </a:lnSpc>
            </a:pPr>
            <a:r>
              <a:rPr lang="en-GB" dirty="0" err="1"/>
              <a:t>Défi</a:t>
            </a:r>
            <a:r>
              <a:rPr lang="en-GB" dirty="0"/>
              <a:t> :</a:t>
            </a:r>
            <a:br>
              <a:rPr lang="en-GB" dirty="0"/>
            </a:br>
            <a:r>
              <a:rPr lang="fr-FR" sz="2000" b="0" dirty="0"/>
              <a:t>Copie les mots des listes affichées dans la classe en te levant le moins de fois possible !</a:t>
            </a:r>
            <a:br>
              <a:rPr lang="fr-FR" sz="4000" dirty="0"/>
            </a:br>
            <a:br>
              <a:rPr lang="en-GB" dirty="0"/>
            </a:br>
            <a:endParaRPr dirty="0"/>
          </a:p>
        </p:txBody>
      </p:sp>
    </p:spTree>
    <p:extLst>
      <p:ext uri="{BB962C8B-B14F-4D97-AF65-F5344CB8AC3E}">
        <p14:creationId xmlns:p14="http://schemas.microsoft.com/office/powerpoint/2010/main" val="2933866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3" name="Image 2">
            <a:extLst>
              <a:ext uri="{FF2B5EF4-FFF2-40B4-BE49-F238E27FC236}">
                <a16:creationId xmlns:a16="http://schemas.microsoft.com/office/drawing/2014/main" id="{26B65308-3285-ADFE-6EDB-A192132CD9F2}"/>
              </a:ext>
            </a:extLst>
          </p:cNvPr>
          <p:cNvPicPr>
            <a:picLocks noChangeAspect="1"/>
          </p:cNvPicPr>
          <p:nvPr/>
        </p:nvPicPr>
        <p:blipFill>
          <a:blip r:embed="rId3"/>
          <a:stretch>
            <a:fillRect/>
          </a:stretch>
        </p:blipFill>
        <p:spPr>
          <a:xfrm>
            <a:off x="1325687" y="32055"/>
            <a:ext cx="8458393" cy="3396945"/>
          </a:xfrm>
          <a:prstGeom prst="rect">
            <a:avLst/>
          </a:prstGeom>
        </p:spPr>
      </p:pic>
      <p:pic>
        <p:nvPicPr>
          <p:cNvPr id="6" name="Image 5">
            <a:extLst>
              <a:ext uri="{FF2B5EF4-FFF2-40B4-BE49-F238E27FC236}">
                <a16:creationId xmlns:a16="http://schemas.microsoft.com/office/drawing/2014/main" id="{5E8E8F32-D5AD-CCA2-CDB8-53A99D1C54FC}"/>
              </a:ext>
            </a:extLst>
          </p:cNvPr>
          <p:cNvPicPr>
            <a:picLocks noChangeAspect="1"/>
          </p:cNvPicPr>
          <p:nvPr/>
        </p:nvPicPr>
        <p:blipFill>
          <a:blip r:embed="rId4"/>
          <a:stretch>
            <a:fillRect/>
          </a:stretch>
        </p:blipFill>
        <p:spPr>
          <a:xfrm>
            <a:off x="3598321" y="2662518"/>
            <a:ext cx="4680165" cy="4163427"/>
          </a:xfrm>
          <a:prstGeom prst="rect">
            <a:avLst/>
          </a:prstGeom>
        </p:spPr>
      </p:pic>
      <p:sp>
        <p:nvSpPr>
          <p:cNvPr id="8" name="Ellipse 7">
            <a:extLst>
              <a:ext uri="{FF2B5EF4-FFF2-40B4-BE49-F238E27FC236}">
                <a16:creationId xmlns:a16="http://schemas.microsoft.com/office/drawing/2014/main" id="{2F3A3D1F-0614-EF55-4733-4DDB0B43F48F}"/>
              </a:ext>
            </a:extLst>
          </p:cNvPr>
          <p:cNvSpPr/>
          <p:nvPr/>
        </p:nvSpPr>
        <p:spPr>
          <a:xfrm>
            <a:off x="872328" y="4523590"/>
            <a:ext cx="1984786" cy="16566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800" b="1" dirty="0"/>
              <a:t>44 mots</a:t>
            </a:r>
          </a:p>
        </p:txBody>
      </p:sp>
    </p:spTree>
    <p:extLst>
      <p:ext uri="{BB962C8B-B14F-4D97-AF65-F5344CB8AC3E}">
        <p14:creationId xmlns:p14="http://schemas.microsoft.com/office/powerpoint/2010/main" val="3232845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5"/>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dirty="0"/>
              <a:t>Trouve les 5 fautes !</a:t>
            </a:r>
            <a:endParaRPr dirty="0"/>
          </a:p>
        </p:txBody>
      </p:sp>
      <p:sp>
        <p:nvSpPr>
          <p:cNvPr id="411" name="Google Shape;411;p15"/>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a:t>Des alpinistes expérimenté parvenait au sommet le plus élevé et faisaient la traditionnel photo qui fixait dans le temp cet </a:t>
            </a:r>
            <a:r>
              <a:rPr lang="fr-FR" dirty="0" err="1"/>
              <a:t>exceptionel</a:t>
            </a:r>
            <a:r>
              <a:rPr lang="fr-FR" dirty="0"/>
              <a:t> moment. </a:t>
            </a:r>
            <a:endParaRPr dirty="0"/>
          </a:p>
        </p:txBody>
      </p:sp>
    </p:spTree>
    <p:extLst>
      <p:ext uri="{BB962C8B-B14F-4D97-AF65-F5344CB8AC3E}">
        <p14:creationId xmlns:p14="http://schemas.microsoft.com/office/powerpoint/2010/main" val="4139121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Grammaire</a:t>
            </a:r>
            <a:endParaRPr sz="7200" dirty="0"/>
          </a:p>
        </p:txBody>
      </p:sp>
    </p:spTree>
    <p:extLst>
      <p:ext uri="{BB962C8B-B14F-4D97-AF65-F5344CB8AC3E}">
        <p14:creationId xmlns:p14="http://schemas.microsoft.com/office/powerpoint/2010/main" val="2716310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grpSp>
        <p:nvGrpSpPr>
          <p:cNvPr id="4" name="Google Shape;465;p24">
            <a:extLst>
              <a:ext uri="{FF2B5EF4-FFF2-40B4-BE49-F238E27FC236}">
                <a16:creationId xmlns:a16="http://schemas.microsoft.com/office/drawing/2014/main" id="{2DDA6E27-080D-D151-CDA4-CC8533E86CA2}"/>
              </a:ext>
            </a:extLst>
          </p:cNvPr>
          <p:cNvGrpSpPr/>
          <p:nvPr/>
        </p:nvGrpSpPr>
        <p:grpSpPr>
          <a:xfrm>
            <a:off x="0" y="-359830"/>
            <a:ext cx="12600961" cy="7713130"/>
            <a:chOff x="4933090" y="1375489"/>
            <a:chExt cx="3375503" cy="3991947"/>
          </a:xfrm>
        </p:grpSpPr>
        <p:sp>
          <p:nvSpPr>
            <p:cNvPr id="5" name="Google Shape;466;p24">
              <a:extLst>
                <a:ext uri="{FF2B5EF4-FFF2-40B4-BE49-F238E27FC236}">
                  <a16:creationId xmlns:a16="http://schemas.microsoft.com/office/drawing/2014/main" id="{20DEDC8E-FEB1-6082-4104-B367AF0288EC}"/>
                </a:ext>
              </a:extLst>
            </p:cNvPr>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Google Shape;467;p24">
              <a:extLst>
                <a:ext uri="{FF2B5EF4-FFF2-40B4-BE49-F238E27FC236}">
                  <a16:creationId xmlns:a16="http://schemas.microsoft.com/office/drawing/2014/main" id="{B7E86F01-7FDF-5BD4-4DB0-1D42E3092E49}"/>
                </a:ext>
              </a:extLst>
            </p:cNvPr>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7" name="Google Shape;446;p21">
            <a:extLst>
              <a:ext uri="{FF2B5EF4-FFF2-40B4-BE49-F238E27FC236}">
                <a16:creationId xmlns:a16="http://schemas.microsoft.com/office/drawing/2014/main" id="{7B8B2DD8-755C-7567-CCB5-A79CD6ACF575}"/>
              </a:ext>
            </a:extLst>
          </p:cNvPr>
          <p:cNvSpPr txBox="1">
            <a:spLocks/>
          </p:cNvSpPr>
          <p:nvPr/>
        </p:nvSpPr>
        <p:spPr>
          <a:xfrm>
            <a:off x="1906298" y="1661923"/>
            <a:ext cx="8379403" cy="37755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42950" indent="-742950" algn="ctr">
              <a:spcAft>
                <a:spcPts val="2100"/>
              </a:spcAft>
              <a:buAutoNum type="alphaLcPeriod"/>
            </a:pPr>
            <a:r>
              <a:rPr lang="fr-FR" sz="3600" dirty="0"/>
              <a:t>L’enfant va jouer au fond du jardin. </a:t>
            </a:r>
          </a:p>
          <a:p>
            <a:pPr algn="ctr">
              <a:spcAft>
                <a:spcPts val="2100"/>
              </a:spcAft>
            </a:pPr>
            <a:r>
              <a:rPr lang="fr-FR" sz="3600" dirty="0"/>
              <a:t>b. J’avais mal aux dents. </a:t>
            </a:r>
          </a:p>
          <a:p>
            <a:pPr algn="ctr">
              <a:spcAft>
                <a:spcPts val="2100"/>
              </a:spcAft>
            </a:pPr>
            <a:r>
              <a:rPr lang="fr-FR" sz="3600" dirty="0"/>
              <a:t>c. Dans la partie interne de la ruche on trouve du miel. </a:t>
            </a:r>
          </a:p>
          <a:p>
            <a:pPr algn="ctr">
              <a:spcAft>
                <a:spcPts val="2100"/>
              </a:spcAft>
            </a:pPr>
            <a:r>
              <a:rPr lang="fr-FR" sz="3600" dirty="0"/>
              <a:t>d. Je vais chez ma mamie en voiture.</a:t>
            </a:r>
          </a:p>
          <a:p>
            <a:pPr algn="ctr">
              <a:spcAft>
                <a:spcPts val="2100"/>
              </a:spcAft>
            </a:pPr>
            <a:r>
              <a:rPr lang="fr-FR" sz="3600" dirty="0"/>
              <a:t>e. J’aurai un chien à noël. </a:t>
            </a:r>
            <a:endParaRPr lang="en-US" sz="2800" dirty="0"/>
          </a:p>
        </p:txBody>
      </p:sp>
      <p:sp>
        <p:nvSpPr>
          <p:cNvPr id="9" name="Google Shape;410;p15">
            <a:extLst>
              <a:ext uri="{FF2B5EF4-FFF2-40B4-BE49-F238E27FC236}">
                <a16:creationId xmlns:a16="http://schemas.microsoft.com/office/drawing/2014/main" id="{997A6187-D33A-1FF4-6EFE-B9A32421E2E6}"/>
              </a:ext>
            </a:extLst>
          </p:cNvPr>
          <p:cNvSpPr txBox="1">
            <a:spLocks noGrp="1"/>
          </p:cNvSpPr>
          <p:nvPr>
            <p:ph type="title"/>
          </p:nvPr>
        </p:nvSpPr>
        <p:spPr>
          <a:xfrm>
            <a:off x="2955914" y="1158073"/>
            <a:ext cx="6598800" cy="1007700"/>
          </a:xfrm>
          <a:prstGeom prst="rect">
            <a:avLst/>
          </a:prstGeom>
        </p:spPr>
        <p:txBody>
          <a:bodyPr spcFirstLastPara="1" wrap="square" lIns="121900" tIns="121900" rIns="121900" bIns="121900" anchor="b" anchorCtr="0">
            <a:noAutofit/>
          </a:bodyPr>
          <a:lstStyle/>
          <a:p>
            <a:pPr marL="0" lvl="0" indent="0" rtl="0">
              <a:spcBef>
                <a:spcPts val="0"/>
              </a:spcBef>
              <a:spcAft>
                <a:spcPts val="0"/>
              </a:spcAft>
              <a:buNone/>
            </a:pPr>
            <a:r>
              <a:rPr lang="en-GB" sz="2000" dirty="0">
                <a:solidFill>
                  <a:schemeClr val="tx1"/>
                </a:solidFill>
              </a:rPr>
              <a:t>Trouve les </a:t>
            </a:r>
            <a:r>
              <a:rPr lang="en-GB" sz="2000" dirty="0" err="1">
                <a:solidFill>
                  <a:schemeClr val="tx1"/>
                </a:solidFill>
              </a:rPr>
              <a:t>groupes</a:t>
            </a:r>
            <a:r>
              <a:rPr lang="en-GB" sz="2000" dirty="0">
                <a:solidFill>
                  <a:schemeClr val="tx1"/>
                </a:solidFill>
              </a:rPr>
              <a:t> dans la phrase :</a:t>
            </a:r>
            <a:br>
              <a:rPr lang="en-GB" sz="2000" dirty="0">
                <a:solidFill>
                  <a:schemeClr val="tx1"/>
                </a:solidFill>
              </a:rPr>
            </a:br>
            <a:r>
              <a:rPr lang="en-GB" sz="2000" dirty="0" err="1">
                <a:solidFill>
                  <a:schemeClr val="tx1"/>
                </a:solidFill>
              </a:rPr>
              <a:t>Entoure</a:t>
            </a:r>
            <a:r>
              <a:rPr lang="en-GB" sz="2000" dirty="0">
                <a:solidFill>
                  <a:schemeClr val="tx1"/>
                </a:solidFill>
              </a:rPr>
              <a:t> le </a:t>
            </a:r>
            <a:r>
              <a:rPr lang="en-GB" sz="2000" dirty="0" err="1">
                <a:solidFill>
                  <a:schemeClr val="tx1"/>
                </a:solidFill>
              </a:rPr>
              <a:t>sujet</a:t>
            </a:r>
            <a:r>
              <a:rPr lang="en-GB" sz="2000" dirty="0">
                <a:solidFill>
                  <a:schemeClr val="tx1"/>
                </a:solidFill>
              </a:rPr>
              <a:t> </a:t>
            </a:r>
            <a:br>
              <a:rPr lang="en-GB" sz="2000" dirty="0">
                <a:solidFill>
                  <a:schemeClr val="tx1"/>
                </a:solidFill>
              </a:rPr>
            </a:br>
            <a:r>
              <a:rPr lang="en-GB" sz="2000" dirty="0" err="1">
                <a:solidFill>
                  <a:schemeClr val="tx1"/>
                </a:solidFill>
              </a:rPr>
              <a:t>Souligne</a:t>
            </a:r>
            <a:r>
              <a:rPr lang="en-GB" sz="2000" dirty="0">
                <a:solidFill>
                  <a:schemeClr val="tx1"/>
                </a:solidFill>
              </a:rPr>
              <a:t> le </a:t>
            </a:r>
            <a:r>
              <a:rPr lang="en-GB" sz="2000" dirty="0" err="1">
                <a:solidFill>
                  <a:schemeClr val="tx1"/>
                </a:solidFill>
              </a:rPr>
              <a:t>verbe</a:t>
            </a:r>
            <a:br>
              <a:rPr lang="en-GB" sz="2000" dirty="0">
                <a:solidFill>
                  <a:schemeClr val="tx1"/>
                </a:solidFill>
              </a:rPr>
            </a:br>
            <a:endParaRPr sz="2000" dirty="0">
              <a:solidFill>
                <a:schemeClr val="tx1"/>
              </a:solidFill>
            </a:endParaRPr>
          </a:p>
        </p:txBody>
      </p:sp>
    </p:spTree>
    <p:extLst>
      <p:ext uri="{BB962C8B-B14F-4D97-AF65-F5344CB8AC3E}">
        <p14:creationId xmlns:p14="http://schemas.microsoft.com/office/powerpoint/2010/main" val="68933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Google Shape;410;p15">
            <a:extLst>
              <a:ext uri="{FF2B5EF4-FFF2-40B4-BE49-F238E27FC236}">
                <a16:creationId xmlns:a16="http://schemas.microsoft.com/office/drawing/2014/main" id="{EEAC4067-8F87-F769-356B-DA1D62C7B533}"/>
              </a:ext>
            </a:extLst>
          </p:cNvPr>
          <p:cNvSpPr txBox="1">
            <a:spLocks noGrp="1"/>
          </p:cNvSpPr>
          <p:nvPr>
            <p:ph type="title"/>
          </p:nvPr>
        </p:nvSpPr>
        <p:spPr>
          <a:xfrm>
            <a:off x="302625" y="2407721"/>
            <a:ext cx="4469669" cy="1007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GB" dirty="0" err="1"/>
              <a:t>Conjugue</a:t>
            </a:r>
            <a:r>
              <a:rPr lang="en-GB" dirty="0"/>
              <a:t> </a:t>
            </a:r>
            <a:r>
              <a:rPr lang="en-GB" dirty="0" err="1"/>
              <a:t>ces</a:t>
            </a:r>
            <a:r>
              <a:rPr lang="en-GB" dirty="0"/>
              <a:t> </a:t>
            </a:r>
            <a:r>
              <a:rPr lang="en-GB" dirty="0" err="1"/>
              <a:t>verbes</a:t>
            </a:r>
            <a:r>
              <a:rPr lang="en-GB" dirty="0"/>
              <a:t> au:</a:t>
            </a:r>
            <a:br>
              <a:rPr lang="en-GB" dirty="0"/>
            </a:br>
            <a:r>
              <a:rPr lang="en-GB" dirty="0"/>
              <a:t>-</a:t>
            </a:r>
            <a:r>
              <a:rPr lang="en-GB" dirty="0" err="1"/>
              <a:t>présent</a:t>
            </a:r>
            <a:br>
              <a:rPr lang="en-GB" dirty="0"/>
            </a:br>
            <a:r>
              <a:rPr lang="en-GB" dirty="0"/>
              <a:t>-</a:t>
            </a:r>
            <a:r>
              <a:rPr lang="en-GB" dirty="0" err="1"/>
              <a:t>futur</a:t>
            </a:r>
            <a:br>
              <a:rPr lang="en-GB" dirty="0"/>
            </a:br>
            <a:r>
              <a:rPr lang="en-GB" dirty="0"/>
              <a:t>-</a:t>
            </a:r>
            <a:r>
              <a:rPr lang="en-GB" dirty="0" err="1"/>
              <a:t>imparfait</a:t>
            </a:r>
            <a:endParaRPr dirty="0"/>
          </a:p>
        </p:txBody>
      </p:sp>
      <p:sp>
        <p:nvSpPr>
          <p:cNvPr id="9" name="ZoneTexte 8">
            <a:extLst>
              <a:ext uri="{FF2B5EF4-FFF2-40B4-BE49-F238E27FC236}">
                <a16:creationId xmlns:a16="http://schemas.microsoft.com/office/drawing/2014/main" id="{5DAEFF7C-0496-EF10-5457-492E588BD646}"/>
              </a:ext>
            </a:extLst>
          </p:cNvPr>
          <p:cNvSpPr txBox="1"/>
          <p:nvPr/>
        </p:nvSpPr>
        <p:spPr>
          <a:xfrm>
            <a:off x="1558728" y="3595330"/>
            <a:ext cx="8831580" cy="2585323"/>
          </a:xfrm>
          <a:prstGeom prst="rect">
            <a:avLst/>
          </a:prstGeom>
          <a:noFill/>
        </p:spPr>
        <p:txBody>
          <a:bodyPr wrap="square" rtlCol="0">
            <a:spAutoFit/>
          </a:bodyPr>
          <a:lstStyle/>
          <a:p>
            <a:r>
              <a:rPr lang="fr-FR" sz="5400" dirty="0">
                <a:latin typeface="+mj-lt"/>
              </a:rPr>
              <a:t>Chanter</a:t>
            </a:r>
          </a:p>
          <a:p>
            <a:r>
              <a:rPr lang="fr-FR" sz="5400" dirty="0">
                <a:latin typeface="+mj-lt"/>
              </a:rPr>
              <a:t>Sonner</a:t>
            </a:r>
          </a:p>
          <a:p>
            <a:r>
              <a:rPr lang="fr-FR" sz="5400" dirty="0">
                <a:latin typeface="+mj-lt"/>
              </a:rPr>
              <a:t>Sourire</a:t>
            </a:r>
          </a:p>
        </p:txBody>
      </p:sp>
      <p:pic>
        <p:nvPicPr>
          <p:cNvPr id="11" name="Image 10">
            <a:extLst>
              <a:ext uri="{FF2B5EF4-FFF2-40B4-BE49-F238E27FC236}">
                <a16:creationId xmlns:a16="http://schemas.microsoft.com/office/drawing/2014/main" id="{243F7F8A-C102-2A11-DDBC-3417D7373762}"/>
              </a:ext>
            </a:extLst>
          </p:cNvPr>
          <p:cNvPicPr>
            <a:picLocks noChangeAspect="1"/>
          </p:cNvPicPr>
          <p:nvPr/>
        </p:nvPicPr>
        <p:blipFill>
          <a:blip r:embed="rId3"/>
          <a:stretch>
            <a:fillRect/>
          </a:stretch>
        </p:blipFill>
        <p:spPr>
          <a:xfrm>
            <a:off x="5508062" y="312420"/>
            <a:ext cx="6539158" cy="6206002"/>
          </a:xfrm>
          <a:prstGeom prst="rect">
            <a:avLst/>
          </a:prstGeom>
        </p:spPr>
      </p:pic>
    </p:spTree>
    <p:extLst>
      <p:ext uri="{BB962C8B-B14F-4D97-AF65-F5344CB8AC3E}">
        <p14:creationId xmlns:p14="http://schemas.microsoft.com/office/powerpoint/2010/main" val="966037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Numération</a:t>
            </a:r>
            <a:endParaRPr sz="7200" dirty="0"/>
          </a:p>
        </p:txBody>
      </p:sp>
    </p:spTree>
    <p:extLst>
      <p:ext uri="{BB962C8B-B14F-4D97-AF65-F5344CB8AC3E}">
        <p14:creationId xmlns:p14="http://schemas.microsoft.com/office/powerpoint/2010/main" val="2894223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r>
              <a:rPr lang="fr-FR" dirty="0"/>
              <a:t>Dictée de nombres/nombres de, chiffres de</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9">
            <a:extLst>
              <a:ext uri="{FF2B5EF4-FFF2-40B4-BE49-F238E27FC236}">
                <a16:creationId xmlns:a16="http://schemas.microsoft.com/office/drawing/2014/main" id="{B1845C7D-3055-BED6-88FC-08CBAEF08A5D}"/>
              </a:ext>
            </a:extLst>
          </p:cNvPr>
          <p:cNvPicPr/>
          <p:nvPr/>
        </p:nvPicPr>
        <p:blipFill>
          <a:blip r:embed="rId3"/>
          <a:srcRect t="32228" r="3156" b="18674"/>
          <a:stretch/>
        </p:blipFill>
        <p:spPr>
          <a:xfrm>
            <a:off x="501840" y="2171516"/>
            <a:ext cx="8512620" cy="3383463"/>
          </a:xfrm>
          <a:prstGeom prst="rect">
            <a:avLst/>
          </a:prstGeom>
          <a:ln>
            <a:noFill/>
          </a:ln>
          <a:effectLst>
            <a:outerShdw blurRad="50800" dist="37674" dir="2700000" algn="tl" rotWithShape="0">
              <a:srgbClr val="000000">
                <a:alpha val="40000"/>
              </a:srgbClr>
            </a:outerShdw>
          </a:effectLst>
        </p:spPr>
      </p:pic>
    </p:spTree>
    <p:extLst>
      <p:ext uri="{BB962C8B-B14F-4D97-AF65-F5344CB8AC3E}">
        <p14:creationId xmlns:p14="http://schemas.microsoft.com/office/powerpoint/2010/main" val="3207890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2537460" y="620047"/>
            <a:ext cx="8729066" cy="1007700"/>
          </a:xfrm>
        </p:spPr>
        <p:txBody>
          <a:bodyPr/>
          <a:lstStyle/>
          <a:p>
            <a:r>
              <a:rPr lang="fr-FR" dirty="0"/>
              <a:t>Ajouter 9, enlever 9</a:t>
            </a:r>
          </a:p>
        </p:txBody>
      </p:sp>
      <p:sp>
        <p:nvSpPr>
          <p:cNvPr id="9" name="Espace réservé du texte 8">
            <a:extLst>
              <a:ext uri="{FF2B5EF4-FFF2-40B4-BE49-F238E27FC236}">
                <a16:creationId xmlns:a16="http://schemas.microsoft.com/office/drawing/2014/main" id="{DC58E659-DDB1-5066-F09D-CD8E90984E5D}"/>
              </a:ext>
            </a:extLst>
          </p:cNvPr>
          <p:cNvSpPr>
            <a:spLocks noGrp="1"/>
          </p:cNvSpPr>
          <p:nvPr>
            <p:ph type="body" idx="1"/>
          </p:nvPr>
        </p:nvSpPr>
        <p:spPr/>
        <p:txBody>
          <a:bodyPr/>
          <a:lstStyle/>
          <a:p>
            <a:endParaRPr lang="fr-FR" dirty="0"/>
          </a:p>
        </p:txBody>
      </p:sp>
      <p:pic>
        <p:nvPicPr>
          <p:cNvPr id="4" name="Image 3">
            <a:extLst>
              <a:ext uri="{FF2B5EF4-FFF2-40B4-BE49-F238E27FC236}">
                <a16:creationId xmlns:a16="http://schemas.microsoft.com/office/drawing/2014/main" id="{AF5EDD8B-D52E-7F24-6986-A94284FB3ED3}"/>
              </a:ext>
            </a:extLst>
          </p:cNvPr>
          <p:cNvPicPr>
            <a:picLocks noChangeAspect="1"/>
          </p:cNvPicPr>
          <p:nvPr/>
        </p:nvPicPr>
        <p:blipFill>
          <a:blip r:embed="rId3"/>
          <a:stretch>
            <a:fillRect/>
          </a:stretch>
        </p:blipFill>
        <p:spPr>
          <a:xfrm>
            <a:off x="2512275" y="1694497"/>
            <a:ext cx="4248150" cy="4429125"/>
          </a:xfrm>
          <a:prstGeom prst="rect">
            <a:avLst/>
          </a:prstGeom>
        </p:spPr>
      </p:pic>
    </p:spTree>
    <p:extLst>
      <p:ext uri="{BB962C8B-B14F-4D97-AF65-F5344CB8AC3E}">
        <p14:creationId xmlns:p14="http://schemas.microsoft.com/office/powerpoint/2010/main" val="2084854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pPr algn="ctr"/>
            <a:r>
              <a:rPr lang="fr-FR" dirty="0"/>
              <a:t>Opérations</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811174" y="2080590"/>
            <a:ext cx="8149950" cy="2765400"/>
          </a:xfrm>
          <a:prstGeom prst="rect">
            <a:avLst/>
          </a:prstGeom>
        </p:spPr>
        <p:txBody>
          <a:bodyPr spcFirstLastPara="1" wrap="square" lIns="121900" tIns="121900" rIns="121900" bIns="121900" anchor="t" anchorCtr="0">
            <a:noAutofit/>
          </a:bodyPr>
          <a:lstStyle/>
          <a:p>
            <a:pPr>
              <a:lnSpc>
                <a:spcPct val="105000"/>
              </a:lnSpc>
              <a:spcAft>
                <a:spcPts val="800"/>
              </a:spcAft>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4786 – 2897     /   8432 – 6785   / 867 x 4 / 658 x 56 / 3452 x 87 / 256 x 783 /</a:t>
            </a:r>
          </a:p>
          <a:p>
            <a:pPr marL="76200" indent="0">
              <a:lnSpc>
                <a:spcPct val="105000"/>
              </a:lnSpc>
              <a:spcAft>
                <a:spcPts val="800"/>
              </a:spcAft>
              <a:buNone/>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5000"/>
              </a:lnSpc>
              <a:spcAft>
                <a:spcPts val="800"/>
              </a:spcAft>
            </a:pPr>
            <a:r>
              <a:rPr lang="fr-FR" sz="3200" kern="150" dirty="0">
                <a:effectLst/>
                <a:latin typeface="Calibri" panose="020F0502020204030204" pitchFamily="34" charset="0"/>
                <a:ea typeface="Calibri" panose="020F0502020204030204" pitchFamily="34" charset="0"/>
                <a:cs typeface="Times New Roman" panose="02020603050405020304" pitchFamily="18" charset="0"/>
              </a:rPr>
              <a:t> CM2 : 678 : 2  </a:t>
            </a:r>
          </a:p>
          <a:p>
            <a:pPr marL="76200" indent="0">
              <a:lnSpc>
                <a:spcPct val="105000"/>
              </a:lnSpc>
              <a:spcAft>
                <a:spcPts val="800"/>
              </a:spcAft>
              <a:buNone/>
            </a:pPr>
            <a:r>
              <a:rPr lang="fr-FR" sz="1800" kern="15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172333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Problèmes</a:t>
            </a:r>
            <a:endParaRPr sz="7200" dirty="0"/>
          </a:p>
        </p:txBody>
      </p:sp>
    </p:spTree>
    <p:extLst>
      <p:ext uri="{BB962C8B-B14F-4D97-AF65-F5344CB8AC3E}">
        <p14:creationId xmlns:p14="http://schemas.microsoft.com/office/powerpoint/2010/main" val="1404785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8" name="Image 7">
            <a:extLst>
              <a:ext uri="{FF2B5EF4-FFF2-40B4-BE49-F238E27FC236}">
                <a16:creationId xmlns:a16="http://schemas.microsoft.com/office/drawing/2014/main" id="{FB810F01-3600-BDBE-697E-D6084AC7CA8D}"/>
              </a:ext>
            </a:extLst>
          </p:cNvPr>
          <p:cNvPicPr>
            <a:picLocks noChangeAspect="1"/>
          </p:cNvPicPr>
          <p:nvPr/>
        </p:nvPicPr>
        <p:blipFill>
          <a:blip r:embed="rId3"/>
          <a:stretch>
            <a:fillRect/>
          </a:stretch>
        </p:blipFill>
        <p:spPr>
          <a:xfrm>
            <a:off x="220980" y="1296095"/>
            <a:ext cx="9533812" cy="3335748"/>
          </a:xfrm>
          <a:prstGeom prst="rect">
            <a:avLst/>
          </a:prstGeom>
        </p:spPr>
      </p:pic>
      <p:sp>
        <p:nvSpPr>
          <p:cNvPr id="2" name="Rectangle 1">
            <a:extLst>
              <a:ext uri="{FF2B5EF4-FFF2-40B4-BE49-F238E27FC236}">
                <a16:creationId xmlns:a16="http://schemas.microsoft.com/office/drawing/2014/main" id="{D292DD51-A3A5-9FD4-526B-6ABC26810135}"/>
              </a:ext>
            </a:extLst>
          </p:cNvPr>
          <p:cNvSpPr/>
          <p:nvPr/>
        </p:nvSpPr>
        <p:spPr>
          <a:xfrm>
            <a:off x="317351" y="1834179"/>
            <a:ext cx="7713233" cy="2597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64098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8" name="Image 7">
            <a:extLst>
              <a:ext uri="{FF2B5EF4-FFF2-40B4-BE49-F238E27FC236}">
                <a16:creationId xmlns:a16="http://schemas.microsoft.com/office/drawing/2014/main" id="{FB810F01-3600-BDBE-697E-D6084AC7CA8D}"/>
              </a:ext>
            </a:extLst>
          </p:cNvPr>
          <p:cNvPicPr>
            <a:picLocks noChangeAspect="1"/>
          </p:cNvPicPr>
          <p:nvPr/>
        </p:nvPicPr>
        <p:blipFill>
          <a:blip r:embed="rId3"/>
          <a:stretch>
            <a:fillRect/>
          </a:stretch>
        </p:blipFill>
        <p:spPr>
          <a:xfrm>
            <a:off x="220980" y="1296095"/>
            <a:ext cx="9533812" cy="3335748"/>
          </a:xfrm>
          <a:prstGeom prst="rect">
            <a:avLst/>
          </a:prstGeom>
        </p:spPr>
      </p:pic>
    </p:spTree>
    <p:extLst>
      <p:ext uri="{BB962C8B-B14F-4D97-AF65-F5344CB8AC3E}">
        <p14:creationId xmlns:p14="http://schemas.microsoft.com/office/powerpoint/2010/main" val="2820485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Géométrie</a:t>
            </a:r>
            <a:endParaRPr sz="7200" dirty="0"/>
          </a:p>
        </p:txBody>
      </p:sp>
    </p:spTree>
    <p:extLst>
      <p:ext uri="{BB962C8B-B14F-4D97-AF65-F5344CB8AC3E}">
        <p14:creationId xmlns:p14="http://schemas.microsoft.com/office/powerpoint/2010/main" val="244157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1695094" y="6614160"/>
            <a:ext cx="6598800" cy="1007700"/>
          </a:xfrm>
        </p:spPr>
        <p:txBody>
          <a:bodyPr/>
          <a:lstStyle/>
          <a:p>
            <a:r>
              <a:rPr lang="fr-FR" dirty="0"/>
              <a:t>a. Trace un carré  DOBY de 7cm de côté.</a:t>
            </a:r>
            <a:br>
              <a:rPr lang="fr-FR" dirty="0"/>
            </a:br>
            <a:br>
              <a:rPr lang="fr-FR" dirty="0"/>
            </a:br>
            <a:r>
              <a:rPr lang="fr-FR" dirty="0"/>
              <a:t>b. Code les angles droits en rouge.</a:t>
            </a:r>
            <a:br>
              <a:rPr lang="fr-FR" dirty="0"/>
            </a:br>
            <a:br>
              <a:rPr lang="fr-FR" dirty="0"/>
            </a:br>
            <a:r>
              <a:rPr lang="fr-FR" dirty="0"/>
              <a:t>C. Code les sommets en vert</a:t>
            </a:r>
            <a:br>
              <a:rPr lang="fr-FR" dirty="0"/>
            </a:br>
            <a:br>
              <a:rPr lang="fr-FR" dirty="0"/>
            </a:br>
            <a:r>
              <a:rPr lang="fr-FR" dirty="0"/>
              <a:t>d. Trace les diagonales.</a:t>
            </a:r>
            <a:br>
              <a:rPr lang="fr-FR" dirty="0"/>
            </a:br>
            <a:br>
              <a:rPr lang="fr-FR" dirty="0"/>
            </a:br>
            <a:r>
              <a:rPr lang="fr-FR" dirty="0"/>
              <a:t>e. Calcule son périmètre.</a:t>
            </a:r>
            <a:br>
              <a:rPr lang="fr-FR" dirty="0"/>
            </a:br>
            <a:br>
              <a:rPr lang="fr-FR" dirty="0"/>
            </a:br>
            <a:br>
              <a:rPr lang="fr-FR" dirty="0"/>
            </a:br>
            <a:endParaRPr lang="fr-FR" dirty="0"/>
          </a:p>
        </p:txBody>
      </p:sp>
    </p:spTree>
    <p:extLst>
      <p:ext uri="{BB962C8B-B14F-4D97-AF65-F5344CB8AC3E}">
        <p14:creationId xmlns:p14="http://schemas.microsoft.com/office/powerpoint/2010/main" val="2868219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a:t>Lecture</a:t>
            </a:r>
            <a:endParaRPr sz="7200" dirty="0"/>
          </a:p>
        </p:txBody>
      </p:sp>
    </p:spTree>
    <p:extLst>
      <p:ext uri="{BB962C8B-B14F-4D97-AF65-F5344CB8AC3E}">
        <p14:creationId xmlns:p14="http://schemas.microsoft.com/office/powerpoint/2010/main" val="819905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1CD8DD57-CB75-C6A4-4DF1-97D927594F4D}"/>
              </a:ext>
            </a:extLst>
          </p:cNvPr>
          <p:cNvPicPr>
            <a:picLocks noChangeAspect="1"/>
          </p:cNvPicPr>
          <p:nvPr/>
        </p:nvPicPr>
        <p:blipFill>
          <a:blip r:embed="rId3"/>
          <a:stretch>
            <a:fillRect/>
          </a:stretch>
        </p:blipFill>
        <p:spPr>
          <a:xfrm>
            <a:off x="0" y="1270084"/>
            <a:ext cx="12192000" cy="4317831"/>
          </a:xfrm>
          <a:prstGeom prst="rect">
            <a:avLst/>
          </a:prstGeom>
        </p:spPr>
      </p:pic>
    </p:spTree>
    <p:extLst>
      <p:ext uri="{BB962C8B-B14F-4D97-AF65-F5344CB8AC3E}">
        <p14:creationId xmlns:p14="http://schemas.microsoft.com/office/powerpoint/2010/main" val="2938008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33D8DA96-7E03-65C6-8D40-BCFD90A66C1D}"/>
              </a:ext>
            </a:extLst>
          </p:cNvPr>
          <p:cNvPicPr>
            <a:picLocks noChangeAspect="1"/>
          </p:cNvPicPr>
          <p:nvPr/>
        </p:nvPicPr>
        <p:blipFill>
          <a:blip r:embed="rId3"/>
          <a:stretch>
            <a:fillRect/>
          </a:stretch>
        </p:blipFill>
        <p:spPr>
          <a:xfrm>
            <a:off x="0" y="931107"/>
            <a:ext cx="12192000" cy="4995786"/>
          </a:xfrm>
          <a:prstGeom prst="rect">
            <a:avLst/>
          </a:prstGeom>
        </p:spPr>
      </p:pic>
    </p:spTree>
    <p:extLst>
      <p:ext uri="{BB962C8B-B14F-4D97-AF65-F5344CB8AC3E}">
        <p14:creationId xmlns:p14="http://schemas.microsoft.com/office/powerpoint/2010/main" val="2003893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FAD5DC86-AD8C-F896-2651-FF2A57A754EC}"/>
              </a:ext>
            </a:extLst>
          </p:cNvPr>
          <p:cNvPicPr>
            <a:picLocks noChangeAspect="1"/>
          </p:cNvPicPr>
          <p:nvPr/>
        </p:nvPicPr>
        <p:blipFill>
          <a:blip r:embed="rId3"/>
          <a:stretch>
            <a:fillRect/>
          </a:stretch>
        </p:blipFill>
        <p:spPr>
          <a:xfrm>
            <a:off x="656324" y="34290"/>
            <a:ext cx="9492512" cy="6858000"/>
          </a:xfrm>
          <a:prstGeom prst="rect">
            <a:avLst/>
          </a:prstGeom>
        </p:spPr>
      </p:pic>
    </p:spTree>
    <p:extLst>
      <p:ext uri="{BB962C8B-B14F-4D97-AF65-F5344CB8AC3E}">
        <p14:creationId xmlns:p14="http://schemas.microsoft.com/office/powerpoint/2010/main" val="2719659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3"/>
          <p:cNvSpPr txBox="1">
            <a:spLocks noGrp="1"/>
          </p:cNvSpPr>
          <p:nvPr>
            <p:ph type="title"/>
          </p:nvPr>
        </p:nvSpPr>
        <p:spPr>
          <a:xfrm>
            <a:off x="2363950" y="2008425"/>
            <a:ext cx="7837800" cy="3217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sz="10000" dirty="0"/>
              <a:t>Jour 3</a:t>
            </a:r>
            <a:endParaRPr sz="10000" dirty="0"/>
          </a:p>
        </p:txBody>
      </p:sp>
    </p:spTree>
    <p:extLst>
      <p:ext uri="{BB962C8B-B14F-4D97-AF65-F5344CB8AC3E}">
        <p14:creationId xmlns:p14="http://schemas.microsoft.com/office/powerpoint/2010/main" val="55692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Orthographe</a:t>
            </a:r>
            <a:endParaRPr sz="7200" dirty="0"/>
          </a:p>
        </p:txBody>
      </p:sp>
    </p:spTree>
    <p:extLst>
      <p:ext uri="{BB962C8B-B14F-4D97-AF65-F5344CB8AC3E}">
        <p14:creationId xmlns:p14="http://schemas.microsoft.com/office/powerpoint/2010/main" val="14635892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title"/>
          </p:nvPr>
        </p:nvSpPr>
        <p:spPr>
          <a:xfrm>
            <a:off x="5886302" y="2274374"/>
            <a:ext cx="3142800" cy="4127100"/>
          </a:xfrm>
          <a:prstGeom prst="rect">
            <a:avLst/>
          </a:prstGeom>
        </p:spPr>
        <p:txBody>
          <a:bodyPr spcFirstLastPara="1" wrap="square" lIns="121900" tIns="121900" rIns="121900" bIns="121900" anchor="ctr" anchorCtr="0">
            <a:noAutofit/>
          </a:bodyPr>
          <a:lstStyle/>
          <a:p>
            <a:pPr>
              <a:lnSpc>
                <a:spcPct val="200000"/>
              </a:lnSpc>
            </a:pPr>
            <a:r>
              <a:rPr lang="en-GB" dirty="0" err="1"/>
              <a:t>Défi</a:t>
            </a:r>
            <a:r>
              <a:rPr lang="en-GB" dirty="0"/>
              <a:t> :</a:t>
            </a:r>
            <a:br>
              <a:rPr lang="en-GB" dirty="0"/>
            </a:br>
            <a:r>
              <a:rPr lang="fr-FR" sz="2000" b="0" dirty="0"/>
              <a:t>Copie les mots des listes affichées dans la classe en te levant le moins de fois possible !</a:t>
            </a:r>
            <a:br>
              <a:rPr lang="fr-FR" sz="4000" dirty="0"/>
            </a:br>
            <a:br>
              <a:rPr lang="en-GB" dirty="0"/>
            </a:br>
            <a:endParaRPr dirty="0"/>
          </a:p>
        </p:txBody>
      </p:sp>
    </p:spTree>
    <p:extLst>
      <p:ext uri="{BB962C8B-B14F-4D97-AF65-F5344CB8AC3E}">
        <p14:creationId xmlns:p14="http://schemas.microsoft.com/office/powerpoint/2010/main" val="4141166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2" name="Ellipse 1">
            <a:extLst>
              <a:ext uri="{FF2B5EF4-FFF2-40B4-BE49-F238E27FC236}">
                <a16:creationId xmlns:a16="http://schemas.microsoft.com/office/drawing/2014/main" id="{861D8691-83B0-D6A4-22E1-655F0B0AF0D3}"/>
              </a:ext>
            </a:extLst>
          </p:cNvPr>
          <p:cNvSpPr/>
          <p:nvPr/>
        </p:nvSpPr>
        <p:spPr>
          <a:xfrm>
            <a:off x="872328" y="4523590"/>
            <a:ext cx="1984786" cy="16566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800" b="1" dirty="0"/>
              <a:t>44 mots</a:t>
            </a:r>
          </a:p>
        </p:txBody>
      </p:sp>
      <p:pic>
        <p:nvPicPr>
          <p:cNvPr id="5" name="Image 4">
            <a:extLst>
              <a:ext uri="{FF2B5EF4-FFF2-40B4-BE49-F238E27FC236}">
                <a16:creationId xmlns:a16="http://schemas.microsoft.com/office/drawing/2014/main" id="{F59CF80A-97A9-DB25-9FBE-69A717C2A120}"/>
              </a:ext>
            </a:extLst>
          </p:cNvPr>
          <p:cNvPicPr>
            <a:picLocks noChangeAspect="1"/>
          </p:cNvPicPr>
          <p:nvPr/>
        </p:nvPicPr>
        <p:blipFill>
          <a:blip r:embed="rId3"/>
          <a:stretch>
            <a:fillRect/>
          </a:stretch>
        </p:blipFill>
        <p:spPr>
          <a:xfrm>
            <a:off x="1648946" y="287823"/>
            <a:ext cx="8554683" cy="3524529"/>
          </a:xfrm>
          <a:prstGeom prst="rect">
            <a:avLst/>
          </a:prstGeom>
        </p:spPr>
      </p:pic>
      <p:pic>
        <p:nvPicPr>
          <p:cNvPr id="8" name="Image 7">
            <a:extLst>
              <a:ext uri="{FF2B5EF4-FFF2-40B4-BE49-F238E27FC236}">
                <a16:creationId xmlns:a16="http://schemas.microsoft.com/office/drawing/2014/main" id="{D95D5AC6-2CA5-DE80-5715-42FD5795FC02}"/>
              </a:ext>
            </a:extLst>
          </p:cNvPr>
          <p:cNvPicPr>
            <a:picLocks noChangeAspect="1"/>
          </p:cNvPicPr>
          <p:nvPr/>
        </p:nvPicPr>
        <p:blipFill>
          <a:blip r:embed="rId4"/>
          <a:stretch>
            <a:fillRect/>
          </a:stretch>
        </p:blipFill>
        <p:spPr>
          <a:xfrm>
            <a:off x="6519134" y="2998165"/>
            <a:ext cx="3846643" cy="3498613"/>
          </a:xfrm>
          <a:prstGeom prst="rect">
            <a:avLst/>
          </a:prstGeom>
        </p:spPr>
      </p:pic>
    </p:spTree>
    <p:extLst>
      <p:ext uri="{BB962C8B-B14F-4D97-AF65-F5344CB8AC3E}">
        <p14:creationId xmlns:p14="http://schemas.microsoft.com/office/powerpoint/2010/main" val="243125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5"/>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dirty="0"/>
              <a:t>Trouve les 5 fautes !</a:t>
            </a:r>
            <a:endParaRPr dirty="0"/>
          </a:p>
        </p:txBody>
      </p:sp>
      <p:sp>
        <p:nvSpPr>
          <p:cNvPr id="411" name="Google Shape;411;p15"/>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a:t>Les hirondelles sont partis depuis longtemps vers des pays chauds et sec. Elle se sont arrêtées pour se reposé. Sont-elles arrivés maintenant ? </a:t>
            </a:r>
            <a:endParaRPr dirty="0"/>
          </a:p>
        </p:txBody>
      </p:sp>
    </p:spTree>
    <p:extLst>
      <p:ext uri="{BB962C8B-B14F-4D97-AF65-F5344CB8AC3E}">
        <p14:creationId xmlns:p14="http://schemas.microsoft.com/office/powerpoint/2010/main" val="460522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Grammaire</a:t>
            </a:r>
            <a:endParaRPr sz="7200" dirty="0"/>
          </a:p>
        </p:txBody>
      </p:sp>
    </p:spTree>
    <p:extLst>
      <p:ext uri="{BB962C8B-B14F-4D97-AF65-F5344CB8AC3E}">
        <p14:creationId xmlns:p14="http://schemas.microsoft.com/office/powerpoint/2010/main" val="646073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grpSp>
        <p:nvGrpSpPr>
          <p:cNvPr id="4" name="Google Shape;465;p24">
            <a:extLst>
              <a:ext uri="{FF2B5EF4-FFF2-40B4-BE49-F238E27FC236}">
                <a16:creationId xmlns:a16="http://schemas.microsoft.com/office/drawing/2014/main" id="{2DDA6E27-080D-D151-CDA4-CC8533E86CA2}"/>
              </a:ext>
            </a:extLst>
          </p:cNvPr>
          <p:cNvGrpSpPr/>
          <p:nvPr/>
        </p:nvGrpSpPr>
        <p:grpSpPr>
          <a:xfrm>
            <a:off x="-1684020" y="-359830"/>
            <a:ext cx="16603980" cy="7713130"/>
            <a:chOff x="4933090" y="1375489"/>
            <a:chExt cx="3375503" cy="3991947"/>
          </a:xfrm>
        </p:grpSpPr>
        <p:sp>
          <p:nvSpPr>
            <p:cNvPr id="5" name="Google Shape;466;p24">
              <a:extLst>
                <a:ext uri="{FF2B5EF4-FFF2-40B4-BE49-F238E27FC236}">
                  <a16:creationId xmlns:a16="http://schemas.microsoft.com/office/drawing/2014/main" id="{20DEDC8E-FEB1-6082-4104-B367AF0288EC}"/>
                </a:ext>
              </a:extLst>
            </p:cNvPr>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Google Shape;467;p24">
              <a:extLst>
                <a:ext uri="{FF2B5EF4-FFF2-40B4-BE49-F238E27FC236}">
                  <a16:creationId xmlns:a16="http://schemas.microsoft.com/office/drawing/2014/main" id="{B7E86F01-7FDF-5BD4-4DB0-1D42E3092E49}"/>
                </a:ext>
              </a:extLst>
            </p:cNvPr>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7" name="Google Shape;446;p21">
            <a:extLst>
              <a:ext uri="{FF2B5EF4-FFF2-40B4-BE49-F238E27FC236}">
                <a16:creationId xmlns:a16="http://schemas.microsoft.com/office/drawing/2014/main" id="{7B8B2DD8-755C-7567-CCB5-A79CD6ACF575}"/>
              </a:ext>
            </a:extLst>
          </p:cNvPr>
          <p:cNvSpPr txBox="1">
            <a:spLocks/>
          </p:cNvSpPr>
          <p:nvPr/>
        </p:nvSpPr>
        <p:spPr>
          <a:xfrm>
            <a:off x="1906298" y="1924427"/>
            <a:ext cx="8379403" cy="37755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42950" indent="-742950" algn="ctr">
              <a:spcAft>
                <a:spcPts val="2100"/>
              </a:spcAft>
              <a:buAutoNum type="alphaLcPeriod"/>
            </a:pPr>
            <a:r>
              <a:rPr lang="fr-FR" sz="2800" dirty="0"/>
              <a:t>Le chaton joue sous la table. </a:t>
            </a:r>
          </a:p>
          <a:p>
            <a:pPr marL="742950" indent="-742950" algn="ctr">
              <a:spcAft>
                <a:spcPts val="2100"/>
              </a:spcAft>
              <a:buAutoNum type="alphaLcPeriod"/>
            </a:pPr>
            <a:r>
              <a:rPr lang="fr-FR" sz="2800" dirty="0"/>
              <a:t>Les lions sont dans la savane. </a:t>
            </a:r>
          </a:p>
          <a:p>
            <a:pPr marL="742950" indent="-742950" algn="ctr">
              <a:spcAft>
                <a:spcPts val="2100"/>
              </a:spcAft>
              <a:buAutoNum type="alphaLcPeriod"/>
            </a:pPr>
            <a:r>
              <a:rPr lang="fr-FR" sz="2800" dirty="0"/>
              <a:t>Le petit garçon regarde les bateaux.</a:t>
            </a:r>
          </a:p>
          <a:p>
            <a:pPr marL="742950" indent="-742950" algn="ctr">
              <a:spcAft>
                <a:spcPts val="2100"/>
              </a:spcAft>
              <a:buAutoNum type="alphaLcPeriod"/>
            </a:pPr>
            <a:r>
              <a:rPr lang="fr-FR" sz="2800" dirty="0"/>
              <a:t> Dans la classe, un peintre vient. </a:t>
            </a:r>
          </a:p>
          <a:p>
            <a:pPr marL="742950" indent="-742950" algn="ctr">
              <a:spcAft>
                <a:spcPts val="2100"/>
              </a:spcAft>
              <a:buAutoNum type="alphaLcPeriod"/>
            </a:pPr>
            <a:r>
              <a:rPr lang="fr-FR" sz="2800" dirty="0"/>
              <a:t>On ne fait pas de boules de neige à l'école. </a:t>
            </a:r>
          </a:p>
          <a:p>
            <a:pPr marL="742950" indent="-742950" algn="ctr">
              <a:spcAft>
                <a:spcPts val="2100"/>
              </a:spcAft>
              <a:buAutoNum type="alphaLcPeriod"/>
            </a:pPr>
            <a:r>
              <a:rPr lang="fr-FR" sz="2800" dirty="0"/>
              <a:t>Les renards et les loups chassent les poules dans la ferme.</a:t>
            </a:r>
            <a:endParaRPr lang="en-US" sz="1600" dirty="0"/>
          </a:p>
        </p:txBody>
      </p:sp>
      <p:sp>
        <p:nvSpPr>
          <p:cNvPr id="9" name="Google Shape;410;p15">
            <a:extLst>
              <a:ext uri="{FF2B5EF4-FFF2-40B4-BE49-F238E27FC236}">
                <a16:creationId xmlns:a16="http://schemas.microsoft.com/office/drawing/2014/main" id="{997A6187-D33A-1FF4-6EFE-B9A32421E2E6}"/>
              </a:ext>
            </a:extLst>
          </p:cNvPr>
          <p:cNvSpPr txBox="1">
            <a:spLocks noGrp="1"/>
          </p:cNvSpPr>
          <p:nvPr>
            <p:ph type="title"/>
          </p:nvPr>
        </p:nvSpPr>
        <p:spPr>
          <a:xfrm>
            <a:off x="1081394" y="1158073"/>
            <a:ext cx="6598800" cy="1007700"/>
          </a:xfrm>
          <a:prstGeom prst="rect">
            <a:avLst/>
          </a:prstGeom>
        </p:spPr>
        <p:txBody>
          <a:bodyPr spcFirstLastPara="1" wrap="square" lIns="121900" tIns="121900" rIns="121900" bIns="121900" anchor="b" anchorCtr="0">
            <a:noAutofit/>
          </a:bodyPr>
          <a:lstStyle/>
          <a:p>
            <a:pPr marL="0" lvl="0" indent="0" rtl="0">
              <a:spcBef>
                <a:spcPts val="0"/>
              </a:spcBef>
              <a:spcAft>
                <a:spcPts val="0"/>
              </a:spcAft>
              <a:buNone/>
            </a:pPr>
            <a:r>
              <a:rPr lang="en-GB" sz="2000" dirty="0">
                <a:solidFill>
                  <a:schemeClr val="tx1"/>
                </a:solidFill>
              </a:rPr>
              <a:t>Trouve les </a:t>
            </a:r>
            <a:r>
              <a:rPr lang="en-GB" sz="2000" dirty="0" err="1">
                <a:solidFill>
                  <a:schemeClr val="tx1"/>
                </a:solidFill>
              </a:rPr>
              <a:t>groupes</a:t>
            </a:r>
            <a:r>
              <a:rPr lang="en-GB" sz="2000" dirty="0">
                <a:solidFill>
                  <a:schemeClr val="tx1"/>
                </a:solidFill>
              </a:rPr>
              <a:t> dans la phrase :</a:t>
            </a:r>
            <a:br>
              <a:rPr lang="en-GB" sz="2000" dirty="0">
                <a:solidFill>
                  <a:schemeClr val="tx1"/>
                </a:solidFill>
              </a:rPr>
            </a:br>
            <a:r>
              <a:rPr lang="en-GB" sz="2000" dirty="0" err="1">
                <a:solidFill>
                  <a:schemeClr val="tx1"/>
                </a:solidFill>
              </a:rPr>
              <a:t>Entoure</a:t>
            </a:r>
            <a:r>
              <a:rPr lang="en-GB" sz="2000" dirty="0">
                <a:solidFill>
                  <a:schemeClr val="tx1"/>
                </a:solidFill>
              </a:rPr>
              <a:t> le </a:t>
            </a:r>
            <a:r>
              <a:rPr lang="en-GB" sz="2000" dirty="0" err="1">
                <a:solidFill>
                  <a:schemeClr val="tx1"/>
                </a:solidFill>
              </a:rPr>
              <a:t>sujet</a:t>
            </a:r>
            <a:r>
              <a:rPr lang="en-GB" sz="2000" dirty="0">
                <a:solidFill>
                  <a:schemeClr val="tx1"/>
                </a:solidFill>
              </a:rPr>
              <a:t> </a:t>
            </a:r>
            <a:br>
              <a:rPr lang="en-GB" sz="2000" dirty="0">
                <a:solidFill>
                  <a:schemeClr val="tx1"/>
                </a:solidFill>
              </a:rPr>
            </a:br>
            <a:r>
              <a:rPr lang="en-GB" sz="2000" dirty="0" err="1">
                <a:solidFill>
                  <a:schemeClr val="tx1"/>
                </a:solidFill>
              </a:rPr>
              <a:t>Souligne</a:t>
            </a:r>
            <a:r>
              <a:rPr lang="en-GB" sz="2000" dirty="0">
                <a:solidFill>
                  <a:schemeClr val="tx1"/>
                </a:solidFill>
              </a:rPr>
              <a:t> le </a:t>
            </a:r>
            <a:r>
              <a:rPr lang="en-GB" sz="2000" dirty="0" err="1">
                <a:solidFill>
                  <a:schemeClr val="tx1"/>
                </a:solidFill>
              </a:rPr>
              <a:t>verbe</a:t>
            </a:r>
            <a:br>
              <a:rPr lang="en-GB" sz="2000" dirty="0">
                <a:solidFill>
                  <a:schemeClr val="tx1"/>
                </a:solidFill>
              </a:rPr>
            </a:br>
            <a:endParaRPr sz="2000" dirty="0">
              <a:solidFill>
                <a:schemeClr val="tx1"/>
              </a:solidFill>
            </a:endParaRPr>
          </a:p>
        </p:txBody>
      </p:sp>
      <p:grpSp>
        <p:nvGrpSpPr>
          <p:cNvPr id="2" name="Google Shape;468;p24">
            <a:extLst>
              <a:ext uri="{FF2B5EF4-FFF2-40B4-BE49-F238E27FC236}">
                <a16:creationId xmlns:a16="http://schemas.microsoft.com/office/drawing/2014/main" id="{77A8E5B8-375F-BE26-715A-BA8D0A6495B6}"/>
              </a:ext>
            </a:extLst>
          </p:cNvPr>
          <p:cNvGrpSpPr/>
          <p:nvPr/>
        </p:nvGrpSpPr>
        <p:grpSpPr>
          <a:xfrm rot="5400000">
            <a:off x="1108708" y="376574"/>
            <a:ext cx="929648" cy="1314016"/>
            <a:chOff x="4418145" y="728747"/>
            <a:chExt cx="3027009" cy="4521866"/>
          </a:xfrm>
        </p:grpSpPr>
        <p:sp>
          <p:nvSpPr>
            <p:cNvPr id="3" name="Google Shape;469;p24">
              <a:extLst>
                <a:ext uri="{FF2B5EF4-FFF2-40B4-BE49-F238E27FC236}">
                  <a16:creationId xmlns:a16="http://schemas.microsoft.com/office/drawing/2014/main" id="{D6E320EC-4ED5-15F1-64EB-CFB58F9CD3BF}"/>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 name="Google Shape;470;p24">
              <a:extLst>
                <a:ext uri="{FF2B5EF4-FFF2-40B4-BE49-F238E27FC236}">
                  <a16:creationId xmlns:a16="http://schemas.microsoft.com/office/drawing/2014/main" id="{40D3333A-52C6-3EAA-7D77-BD8C8998512D}"/>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N1</a:t>
              </a:r>
              <a:endParaRPr sz="2800" b="1" i="0" u="none" strike="noStrike" cap="none" dirty="0">
                <a:solidFill>
                  <a:schemeClr val="tx1"/>
                </a:solidFill>
                <a:latin typeface="Arial"/>
                <a:ea typeface="Arial"/>
                <a:cs typeface="Arial"/>
                <a:sym typeface="Arial"/>
              </a:endParaRPr>
            </a:p>
          </p:txBody>
        </p:sp>
      </p:grpSp>
      <p:grpSp>
        <p:nvGrpSpPr>
          <p:cNvPr id="10" name="Google Shape;468;p24">
            <a:extLst>
              <a:ext uri="{FF2B5EF4-FFF2-40B4-BE49-F238E27FC236}">
                <a16:creationId xmlns:a16="http://schemas.microsoft.com/office/drawing/2014/main" id="{14ECBA25-8A51-12E2-D467-9B16155CC843}"/>
              </a:ext>
            </a:extLst>
          </p:cNvPr>
          <p:cNvGrpSpPr/>
          <p:nvPr/>
        </p:nvGrpSpPr>
        <p:grpSpPr>
          <a:xfrm rot="5400000">
            <a:off x="6835166" y="347508"/>
            <a:ext cx="929648" cy="1314016"/>
            <a:chOff x="4418145" y="728747"/>
            <a:chExt cx="3027009" cy="4521866"/>
          </a:xfrm>
        </p:grpSpPr>
        <p:sp>
          <p:nvSpPr>
            <p:cNvPr id="11" name="Google Shape;469;p24">
              <a:extLst>
                <a:ext uri="{FF2B5EF4-FFF2-40B4-BE49-F238E27FC236}">
                  <a16:creationId xmlns:a16="http://schemas.microsoft.com/office/drawing/2014/main" id="{FBEAB040-4C45-AD35-7405-8C5D49DD769B}"/>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 name="Google Shape;470;p24">
              <a:extLst>
                <a:ext uri="{FF2B5EF4-FFF2-40B4-BE49-F238E27FC236}">
                  <a16:creationId xmlns:a16="http://schemas.microsoft.com/office/drawing/2014/main" id="{53B9BDFC-DF8E-9CF6-8B9C-8AF0BC9AA7FC}"/>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N2</a:t>
              </a:r>
              <a:endParaRPr sz="2800" b="1" i="0" u="none" strike="noStrike" cap="none" dirty="0">
                <a:solidFill>
                  <a:schemeClr val="tx1"/>
                </a:solidFill>
                <a:latin typeface="Arial"/>
                <a:ea typeface="Arial"/>
                <a:cs typeface="Arial"/>
                <a:sym typeface="Arial"/>
              </a:endParaRPr>
            </a:p>
          </p:txBody>
        </p:sp>
      </p:grpSp>
      <p:sp>
        <p:nvSpPr>
          <p:cNvPr id="13" name="Google Shape;410;p15">
            <a:extLst>
              <a:ext uri="{FF2B5EF4-FFF2-40B4-BE49-F238E27FC236}">
                <a16:creationId xmlns:a16="http://schemas.microsoft.com/office/drawing/2014/main" id="{1A17C1B0-83A9-CE0C-393F-9E8DF05E9AEB}"/>
              </a:ext>
            </a:extLst>
          </p:cNvPr>
          <p:cNvSpPr txBox="1">
            <a:spLocks/>
          </p:cNvSpPr>
          <p:nvPr/>
        </p:nvSpPr>
        <p:spPr>
          <a:xfrm>
            <a:off x="7956998" y="1420577"/>
            <a:ext cx="4265860" cy="10077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700"/>
              <a:buFont typeface="Henny Penny"/>
              <a:buNone/>
              <a:defRPr sz="12800" b="1" i="0" u="none" strike="noStrike" cap="none">
                <a:solidFill>
                  <a:srgbClr val="DBD7B8"/>
                </a:solidFill>
                <a:latin typeface="Henny Penny"/>
                <a:ea typeface="Henny Penny"/>
                <a:cs typeface="Henny Penny"/>
                <a:sym typeface="Henny Penny"/>
              </a:defRPr>
            </a:lvl1pPr>
            <a:lvl2pPr marR="0" lvl="1"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2pPr>
            <a:lvl3pPr marR="0" lvl="2"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3pPr>
            <a:lvl4pPr marR="0" lvl="3"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4pPr>
            <a:lvl5pPr marR="0" lvl="4"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5pPr>
            <a:lvl6pPr marR="0" lvl="5"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6pPr>
            <a:lvl7pPr marR="0" lvl="6"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7pPr>
            <a:lvl8pPr marR="0" lvl="7"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8pPr>
            <a:lvl9pPr marR="0" lvl="8"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9pPr>
          </a:lstStyle>
          <a:p>
            <a:r>
              <a:rPr lang="fr-FR" sz="2000" dirty="0">
                <a:solidFill>
                  <a:schemeClr val="tx1"/>
                </a:solidFill>
              </a:rPr>
              <a:t>Indique si le complément de phrase est cc de lieu, de temps ou de manière.</a:t>
            </a:r>
          </a:p>
          <a:p>
            <a:r>
              <a:rPr lang="fr-FR" sz="2000" dirty="0">
                <a:solidFill>
                  <a:schemeClr val="tx1"/>
                </a:solidFill>
              </a:rPr>
              <a:t>Mets les verbes à l’infinitif.</a:t>
            </a:r>
            <a:br>
              <a:rPr lang="fr-FR" sz="2000" dirty="0">
                <a:solidFill>
                  <a:schemeClr val="tx1"/>
                </a:solidFill>
              </a:rPr>
            </a:br>
            <a:endParaRPr lang="fr-FR" sz="2000" dirty="0">
              <a:solidFill>
                <a:schemeClr val="tx1"/>
              </a:solidFill>
            </a:endParaRPr>
          </a:p>
        </p:txBody>
      </p:sp>
    </p:spTree>
    <p:extLst>
      <p:ext uri="{BB962C8B-B14F-4D97-AF65-F5344CB8AC3E}">
        <p14:creationId xmlns:p14="http://schemas.microsoft.com/office/powerpoint/2010/main" val="1153015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Google Shape;410;p15">
            <a:extLst>
              <a:ext uri="{FF2B5EF4-FFF2-40B4-BE49-F238E27FC236}">
                <a16:creationId xmlns:a16="http://schemas.microsoft.com/office/drawing/2014/main" id="{EEAC4067-8F87-F769-356B-DA1D62C7B533}"/>
              </a:ext>
            </a:extLst>
          </p:cNvPr>
          <p:cNvSpPr txBox="1">
            <a:spLocks noGrp="1"/>
          </p:cNvSpPr>
          <p:nvPr>
            <p:ph type="title"/>
          </p:nvPr>
        </p:nvSpPr>
        <p:spPr>
          <a:xfrm>
            <a:off x="302625" y="2407721"/>
            <a:ext cx="4469669" cy="1007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GB" dirty="0" err="1"/>
              <a:t>Conjugue</a:t>
            </a:r>
            <a:r>
              <a:rPr lang="en-GB" dirty="0"/>
              <a:t> </a:t>
            </a:r>
            <a:r>
              <a:rPr lang="en-GB" dirty="0" err="1"/>
              <a:t>ces</a:t>
            </a:r>
            <a:r>
              <a:rPr lang="en-GB" dirty="0"/>
              <a:t> </a:t>
            </a:r>
            <a:r>
              <a:rPr lang="en-GB" dirty="0" err="1"/>
              <a:t>verbes</a:t>
            </a:r>
            <a:r>
              <a:rPr lang="en-GB" dirty="0"/>
              <a:t> au:</a:t>
            </a:r>
            <a:br>
              <a:rPr lang="en-GB" dirty="0"/>
            </a:br>
            <a:r>
              <a:rPr lang="en-GB" dirty="0"/>
              <a:t>-</a:t>
            </a:r>
            <a:r>
              <a:rPr lang="en-GB" dirty="0" err="1"/>
              <a:t>présent</a:t>
            </a:r>
            <a:br>
              <a:rPr lang="en-GB" dirty="0"/>
            </a:br>
            <a:r>
              <a:rPr lang="en-GB" dirty="0"/>
              <a:t>-</a:t>
            </a:r>
            <a:r>
              <a:rPr lang="en-GB" dirty="0" err="1"/>
              <a:t>futur</a:t>
            </a:r>
            <a:br>
              <a:rPr lang="en-GB" dirty="0"/>
            </a:br>
            <a:r>
              <a:rPr lang="en-GB" dirty="0"/>
              <a:t>-</a:t>
            </a:r>
            <a:r>
              <a:rPr lang="en-GB" dirty="0" err="1"/>
              <a:t>imparfait</a:t>
            </a:r>
            <a:endParaRPr dirty="0"/>
          </a:p>
        </p:txBody>
      </p:sp>
      <p:sp>
        <p:nvSpPr>
          <p:cNvPr id="9" name="ZoneTexte 8">
            <a:extLst>
              <a:ext uri="{FF2B5EF4-FFF2-40B4-BE49-F238E27FC236}">
                <a16:creationId xmlns:a16="http://schemas.microsoft.com/office/drawing/2014/main" id="{5DAEFF7C-0496-EF10-5457-492E588BD646}"/>
              </a:ext>
            </a:extLst>
          </p:cNvPr>
          <p:cNvSpPr txBox="1"/>
          <p:nvPr/>
        </p:nvSpPr>
        <p:spPr>
          <a:xfrm>
            <a:off x="1558728" y="3595330"/>
            <a:ext cx="8831580" cy="2585323"/>
          </a:xfrm>
          <a:prstGeom prst="rect">
            <a:avLst/>
          </a:prstGeom>
          <a:noFill/>
        </p:spPr>
        <p:txBody>
          <a:bodyPr wrap="square" rtlCol="0">
            <a:spAutoFit/>
          </a:bodyPr>
          <a:lstStyle/>
          <a:p>
            <a:r>
              <a:rPr lang="fr-FR" sz="5400" dirty="0">
                <a:latin typeface="+mj-lt"/>
              </a:rPr>
              <a:t>Sentir</a:t>
            </a:r>
          </a:p>
          <a:p>
            <a:r>
              <a:rPr lang="fr-FR" sz="5400" dirty="0">
                <a:latin typeface="+mj-lt"/>
              </a:rPr>
              <a:t>Ouvrir</a:t>
            </a:r>
          </a:p>
          <a:p>
            <a:r>
              <a:rPr lang="fr-FR" sz="5400" dirty="0">
                <a:latin typeface="+mj-lt"/>
              </a:rPr>
              <a:t>Lire</a:t>
            </a:r>
          </a:p>
        </p:txBody>
      </p:sp>
      <p:pic>
        <p:nvPicPr>
          <p:cNvPr id="11" name="Image 10">
            <a:extLst>
              <a:ext uri="{FF2B5EF4-FFF2-40B4-BE49-F238E27FC236}">
                <a16:creationId xmlns:a16="http://schemas.microsoft.com/office/drawing/2014/main" id="{243F7F8A-C102-2A11-DDBC-3417D7373762}"/>
              </a:ext>
            </a:extLst>
          </p:cNvPr>
          <p:cNvPicPr>
            <a:picLocks noChangeAspect="1"/>
          </p:cNvPicPr>
          <p:nvPr/>
        </p:nvPicPr>
        <p:blipFill>
          <a:blip r:embed="rId3"/>
          <a:stretch>
            <a:fillRect/>
          </a:stretch>
        </p:blipFill>
        <p:spPr>
          <a:xfrm>
            <a:off x="5508062" y="312420"/>
            <a:ext cx="6539158" cy="6206002"/>
          </a:xfrm>
          <a:prstGeom prst="rect">
            <a:avLst/>
          </a:prstGeom>
        </p:spPr>
      </p:pic>
    </p:spTree>
    <p:extLst>
      <p:ext uri="{BB962C8B-B14F-4D97-AF65-F5344CB8AC3E}">
        <p14:creationId xmlns:p14="http://schemas.microsoft.com/office/powerpoint/2010/main" val="12790790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Numération</a:t>
            </a:r>
            <a:endParaRPr sz="7200" dirty="0"/>
          </a:p>
        </p:txBody>
      </p:sp>
    </p:spTree>
    <p:extLst>
      <p:ext uri="{BB962C8B-B14F-4D97-AF65-F5344CB8AC3E}">
        <p14:creationId xmlns:p14="http://schemas.microsoft.com/office/powerpoint/2010/main" val="526462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spTree>
    <p:extLst>
      <p:ext uri="{BB962C8B-B14F-4D97-AF65-F5344CB8AC3E}">
        <p14:creationId xmlns:p14="http://schemas.microsoft.com/office/powerpoint/2010/main" val="12542956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2537460" y="620047"/>
            <a:ext cx="8729066" cy="1007700"/>
          </a:xfrm>
        </p:spPr>
        <p:txBody>
          <a:bodyPr/>
          <a:lstStyle/>
          <a:p>
            <a:r>
              <a:rPr lang="fr-FR" dirty="0"/>
              <a:t>Ajouter 9, enlever 9</a:t>
            </a:r>
          </a:p>
        </p:txBody>
      </p:sp>
      <p:sp>
        <p:nvSpPr>
          <p:cNvPr id="9" name="Espace réservé du texte 8">
            <a:extLst>
              <a:ext uri="{FF2B5EF4-FFF2-40B4-BE49-F238E27FC236}">
                <a16:creationId xmlns:a16="http://schemas.microsoft.com/office/drawing/2014/main" id="{DC58E659-DDB1-5066-F09D-CD8E90984E5D}"/>
              </a:ext>
            </a:extLst>
          </p:cNvPr>
          <p:cNvSpPr>
            <a:spLocks noGrp="1"/>
          </p:cNvSpPr>
          <p:nvPr>
            <p:ph type="body" idx="1"/>
          </p:nvPr>
        </p:nvSpPr>
        <p:spPr/>
        <p:txBody>
          <a:bodyPr/>
          <a:lstStyle/>
          <a:p>
            <a:endParaRPr lang="fr-FR" dirty="0"/>
          </a:p>
        </p:txBody>
      </p:sp>
      <p:pic>
        <p:nvPicPr>
          <p:cNvPr id="5" name="Image 4">
            <a:extLst>
              <a:ext uri="{FF2B5EF4-FFF2-40B4-BE49-F238E27FC236}">
                <a16:creationId xmlns:a16="http://schemas.microsoft.com/office/drawing/2014/main" id="{9E1BDA87-0655-681F-988A-35B9D6F55BF2}"/>
              </a:ext>
            </a:extLst>
          </p:cNvPr>
          <p:cNvPicPr>
            <a:picLocks noChangeAspect="1"/>
          </p:cNvPicPr>
          <p:nvPr/>
        </p:nvPicPr>
        <p:blipFill>
          <a:blip r:embed="rId3"/>
          <a:stretch>
            <a:fillRect/>
          </a:stretch>
        </p:blipFill>
        <p:spPr>
          <a:xfrm>
            <a:off x="2537220" y="1735455"/>
            <a:ext cx="4171950" cy="4210050"/>
          </a:xfrm>
          <a:prstGeom prst="rect">
            <a:avLst/>
          </a:prstGeom>
        </p:spPr>
      </p:pic>
    </p:spTree>
    <p:extLst>
      <p:ext uri="{BB962C8B-B14F-4D97-AF65-F5344CB8AC3E}">
        <p14:creationId xmlns:p14="http://schemas.microsoft.com/office/powerpoint/2010/main" val="4102730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Problèmes</a:t>
            </a:r>
            <a:endParaRPr sz="7200" dirty="0"/>
          </a:p>
        </p:txBody>
      </p:sp>
    </p:spTree>
    <p:extLst>
      <p:ext uri="{BB962C8B-B14F-4D97-AF65-F5344CB8AC3E}">
        <p14:creationId xmlns:p14="http://schemas.microsoft.com/office/powerpoint/2010/main" val="27360758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4">
            <a:extLst>
              <a:ext uri="{FF2B5EF4-FFF2-40B4-BE49-F238E27FC236}">
                <a16:creationId xmlns:a16="http://schemas.microsoft.com/office/drawing/2014/main" id="{2EEA8F78-469E-FFAD-E76D-A27B4FE5AAF8}"/>
              </a:ext>
            </a:extLst>
          </p:cNvPr>
          <p:cNvPicPr>
            <a:picLocks noChangeAspect="1"/>
          </p:cNvPicPr>
          <p:nvPr/>
        </p:nvPicPr>
        <p:blipFill>
          <a:blip r:embed="rId3"/>
          <a:stretch>
            <a:fillRect/>
          </a:stretch>
        </p:blipFill>
        <p:spPr>
          <a:xfrm>
            <a:off x="220980" y="1327409"/>
            <a:ext cx="9433560" cy="3299380"/>
          </a:xfrm>
          <a:prstGeom prst="rect">
            <a:avLst/>
          </a:prstGeom>
        </p:spPr>
      </p:pic>
    </p:spTree>
    <p:extLst>
      <p:ext uri="{BB962C8B-B14F-4D97-AF65-F5344CB8AC3E}">
        <p14:creationId xmlns:p14="http://schemas.microsoft.com/office/powerpoint/2010/main" val="1659299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Géométrie</a:t>
            </a:r>
            <a:endParaRPr sz="7200" dirty="0"/>
          </a:p>
        </p:txBody>
      </p:sp>
    </p:spTree>
    <p:extLst>
      <p:ext uri="{BB962C8B-B14F-4D97-AF65-F5344CB8AC3E}">
        <p14:creationId xmlns:p14="http://schemas.microsoft.com/office/powerpoint/2010/main" val="24391727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B2083BA1-CF35-E465-171A-62C8532B2B5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4ABD3ED8-5189-D8FE-8DE7-E97C20DF8B25}"/>
              </a:ext>
            </a:extLst>
          </p:cNvPr>
          <p:cNvPicPr>
            <a:picLocks noChangeAspect="1"/>
          </p:cNvPicPr>
          <p:nvPr/>
        </p:nvPicPr>
        <p:blipFill>
          <a:blip r:embed="rId3"/>
          <a:stretch>
            <a:fillRect/>
          </a:stretch>
        </p:blipFill>
        <p:spPr>
          <a:xfrm>
            <a:off x="597217" y="699135"/>
            <a:ext cx="8543925" cy="5353050"/>
          </a:xfrm>
          <a:prstGeom prst="rect">
            <a:avLst/>
          </a:prstGeom>
        </p:spPr>
      </p:pic>
    </p:spTree>
    <p:extLst>
      <p:ext uri="{BB962C8B-B14F-4D97-AF65-F5344CB8AC3E}">
        <p14:creationId xmlns:p14="http://schemas.microsoft.com/office/powerpoint/2010/main" val="39125204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a:t>Lecture</a:t>
            </a:r>
            <a:endParaRPr sz="7200" dirty="0"/>
          </a:p>
        </p:txBody>
      </p:sp>
    </p:spTree>
    <p:extLst>
      <p:ext uri="{BB962C8B-B14F-4D97-AF65-F5344CB8AC3E}">
        <p14:creationId xmlns:p14="http://schemas.microsoft.com/office/powerpoint/2010/main" val="2979806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C34EFAC1-D8CB-AFA8-0F73-EE97E55762D8}"/>
              </a:ext>
            </a:extLst>
          </p:cNvPr>
          <p:cNvPicPr>
            <a:picLocks noChangeAspect="1"/>
          </p:cNvPicPr>
          <p:nvPr/>
        </p:nvPicPr>
        <p:blipFill>
          <a:blip r:embed="rId3"/>
          <a:stretch>
            <a:fillRect/>
          </a:stretch>
        </p:blipFill>
        <p:spPr>
          <a:xfrm>
            <a:off x="792365" y="0"/>
            <a:ext cx="8909098" cy="6858000"/>
          </a:xfrm>
          <a:prstGeom prst="rect">
            <a:avLst/>
          </a:prstGeom>
        </p:spPr>
      </p:pic>
    </p:spTree>
    <p:extLst>
      <p:ext uri="{BB962C8B-B14F-4D97-AF65-F5344CB8AC3E}">
        <p14:creationId xmlns:p14="http://schemas.microsoft.com/office/powerpoint/2010/main" val="33318803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3"/>
          <p:cNvSpPr txBox="1">
            <a:spLocks noGrp="1"/>
          </p:cNvSpPr>
          <p:nvPr>
            <p:ph type="title"/>
          </p:nvPr>
        </p:nvSpPr>
        <p:spPr>
          <a:xfrm>
            <a:off x="2363950" y="2008425"/>
            <a:ext cx="7837800" cy="3217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sz="10000" dirty="0"/>
              <a:t>Jour 4</a:t>
            </a:r>
            <a:endParaRPr sz="10000" dirty="0"/>
          </a:p>
        </p:txBody>
      </p:sp>
    </p:spTree>
    <p:extLst>
      <p:ext uri="{BB962C8B-B14F-4D97-AF65-F5344CB8AC3E}">
        <p14:creationId xmlns:p14="http://schemas.microsoft.com/office/powerpoint/2010/main" val="15570030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Orthographe</a:t>
            </a:r>
            <a:endParaRPr sz="7200" dirty="0"/>
          </a:p>
        </p:txBody>
      </p:sp>
    </p:spTree>
    <p:extLst>
      <p:ext uri="{BB962C8B-B14F-4D97-AF65-F5344CB8AC3E}">
        <p14:creationId xmlns:p14="http://schemas.microsoft.com/office/powerpoint/2010/main" val="1341029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title"/>
          </p:nvPr>
        </p:nvSpPr>
        <p:spPr>
          <a:xfrm>
            <a:off x="5886302" y="2274374"/>
            <a:ext cx="3142800" cy="4127100"/>
          </a:xfrm>
          <a:prstGeom prst="rect">
            <a:avLst/>
          </a:prstGeom>
        </p:spPr>
        <p:txBody>
          <a:bodyPr spcFirstLastPara="1" wrap="square" lIns="121900" tIns="121900" rIns="121900" bIns="121900" anchor="ctr" anchorCtr="0">
            <a:noAutofit/>
          </a:bodyPr>
          <a:lstStyle/>
          <a:p>
            <a:pPr>
              <a:lnSpc>
                <a:spcPct val="200000"/>
              </a:lnSpc>
            </a:pPr>
            <a:r>
              <a:rPr lang="en-GB" dirty="0" err="1"/>
              <a:t>Défi</a:t>
            </a:r>
            <a:r>
              <a:rPr lang="en-GB" dirty="0"/>
              <a:t> :</a:t>
            </a:r>
            <a:br>
              <a:rPr lang="en-GB" dirty="0"/>
            </a:br>
            <a:r>
              <a:rPr lang="fr-FR" sz="2000" b="0" dirty="0"/>
              <a:t>Copie les mots des listes affichées dans la classe en te levant le moins de fois possible !</a:t>
            </a:r>
            <a:br>
              <a:rPr lang="fr-FR" sz="4000" dirty="0"/>
            </a:br>
            <a:br>
              <a:rPr lang="en-GB" dirty="0"/>
            </a:br>
            <a:endParaRPr dirty="0"/>
          </a:p>
        </p:txBody>
      </p:sp>
    </p:spTree>
    <p:extLst>
      <p:ext uri="{BB962C8B-B14F-4D97-AF65-F5344CB8AC3E}">
        <p14:creationId xmlns:p14="http://schemas.microsoft.com/office/powerpoint/2010/main" val="40572476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2" name="Ellipse 1">
            <a:extLst>
              <a:ext uri="{FF2B5EF4-FFF2-40B4-BE49-F238E27FC236}">
                <a16:creationId xmlns:a16="http://schemas.microsoft.com/office/drawing/2014/main" id="{861D8691-83B0-D6A4-22E1-655F0B0AF0D3}"/>
              </a:ext>
            </a:extLst>
          </p:cNvPr>
          <p:cNvSpPr/>
          <p:nvPr/>
        </p:nvSpPr>
        <p:spPr>
          <a:xfrm>
            <a:off x="872328" y="4523590"/>
            <a:ext cx="1984786" cy="16566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800" b="1" dirty="0"/>
              <a:t>42 mots</a:t>
            </a:r>
          </a:p>
        </p:txBody>
      </p:sp>
      <p:pic>
        <p:nvPicPr>
          <p:cNvPr id="4" name="Image 3">
            <a:extLst>
              <a:ext uri="{FF2B5EF4-FFF2-40B4-BE49-F238E27FC236}">
                <a16:creationId xmlns:a16="http://schemas.microsoft.com/office/drawing/2014/main" id="{85E45D4A-3DFC-60AC-B0EC-ED9BBE19988F}"/>
              </a:ext>
            </a:extLst>
          </p:cNvPr>
          <p:cNvPicPr>
            <a:picLocks noChangeAspect="1"/>
          </p:cNvPicPr>
          <p:nvPr/>
        </p:nvPicPr>
        <p:blipFill>
          <a:blip r:embed="rId3"/>
          <a:stretch>
            <a:fillRect/>
          </a:stretch>
        </p:blipFill>
        <p:spPr>
          <a:xfrm>
            <a:off x="1308063" y="68749"/>
            <a:ext cx="8228591" cy="3728788"/>
          </a:xfrm>
          <a:prstGeom prst="rect">
            <a:avLst/>
          </a:prstGeom>
        </p:spPr>
      </p:pic>
      <p:pic>
        <p:nvPicPr>
          <p:cNvPr id="7" name="Image 6">
            <a:extLst>
              <a:ext uri="{FF2B5EF4-FFF2-40B4-BE49-F238E27FC236}">
                <a16:creationId xmlns:a16="http://schemas.microsoft.com/office/drawing/2014/main" id="{8AB76A5B-1599-70E2-DDB4-11C62EA29872}"/>
              </a:ext>
            </a:extLst>
          </p:cNvPr>
          <p:cNvPicPr>
            <a:picLocks noChangeAspect="1"/>
          </p:cNvPicPr>
          <p:nvPr/>
        </p:nvPicPr>
        <p:blipFill>
          <a:blip r:embed="rId4"/>
          <a:stretch>
            <a:fillRect/>
          </a:stretch>
        </p:blipFill>
        <p:spPr>
          <a:xfrm>
            <a:off x="5938725" y="3136820"/>
            <a:ext cx="4286419" cy="3476387"/>
          </a:xfrm>
          <a:prstGeom prst="rect">
            <a:avLst/>
          </a:prstGeom>
        </p:spPr>
      </p:pic>
    </p:spTree>
    <p:extLst>
      <p:ext uri="{BB962C8B-B14F-4D97-AF65-F5344CB8AC3E}">
        <p14:creationId xmlns:p14="http://schemas.microsoft.com/office/powerpoint/2010/main" val="3236168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5"/>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dirty="0"/>
              <a:t>Trouve les 5 fautes !</a:t>
            </a:r>
            <a:endParaRPr dirty="0"/>
          </a:p>
        </p:txBody>
      </p:sp>
      <p:sp>
        <p:nvSpPr>
          <p:cNvPr id="411" name="Google Shape;411;p15"/>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a:t>Monsieur Seguin n'avait jamais eu de bonheur avec ses chèvre. Il les perdait toutes de la même façon, un beau matin, elles cassait leur corde, s'en allait dans la montagnes, et là-haut le loup les mangeaient. </a:t>
            </a:r>
            <a:endParaRPr dirty="0"/>
          </a:p>
        </p:txBody>
      </p:sp>
    </p:spTree>
    <p:extLst>
      <p:ext uri="{BB962C8B-B14F-4D97-AF65-F5344CB8AC3E}">
        <p14:creationId xmlns:p14="http://schemas.microsoft.com/office/powerpoint/2010/main" val="34021910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Grammaire</a:t>
            </a:r>
            <a:endParaRPr sz="7200" dirty="0"/>
          </a:p>
        </p:txBody>
      </p:sp>
    </p:spTree>
    <p:extLst>
      <p:ext uri="{BB962C8B-B14F-4D97-AF65-F5344CB8AC3E}">
        <p14:creationId xmlns:p14="http://schemas.microsoft.com/office/powerpoint/2010/main" val="1621476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grpSp>
        <p:nvGrpSpPr>
          <p:cNvPr id="4" name="Google Shape;465;p24">
            <a:extLst>
              <a:ext uri="{FF2B5EF4-FFF2-40B4-BE49-F238E27FC236}">
                <a16:creationId xmlns:a16="http://schemas.microsoft.com/office/drawing/2014/main" id="{2DDA6E27-080D-D151-CDA4-CC8533E86CA2}"/>
              </a:ext>
            </a:extLst>
          </p:cNvPr>
          <p:cNvGrpSpPr/>
          <p:nvPr/>
        </p:nvGrpSpPr>
        <p:grpSpPr>
          <a:xfrm>
            <a:off x="-1684020" y="-359830"/>
            <a:ext cx="16603980" cy="7713130"/>
            <a:chOff x="4933090" y="1375489"/>
            <a:chExt cx="3375503" cy="3991947"/>
          </a:xfrm>
        </p:grpSpPr>
        <p:sp>
          <p:nvSpPr>
            <p:cNvPr id="5" name="Google Shape;466;p24">
              <a:extLst>
                <a:ext uri="{FF2B5EF4-FFF2-40B4-BE49-F238E27FC236}">
                  <a16:creationId xmlns:a16="http://schemas.microsoft.com/office/drawing/2014/main" id="{20DEDC8E-FEB1-6082-4104-B367AF0288EC}"/>
                </a:ext>
              </a:extLst>
            </p:cNvPr>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Google Shape;467;p24">
              <a:extLst>
                <a:ext uri="{FF2B5EF4-FFF2-40B4-BE49-F238E27FC236}">
                  <a16:creationId xmlns:a16="http://schemas.microsoft.com/office/drawing/2014/main" id="{B7E86F01-7FDF-5BD4-4DB0-1D42E3092E49}"/>
                </a:ext>
              </a:extLst>
            </p:cNvPr>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7" name="Google Shape;446;p21">
            <a:extLst>
              <a:ext uri="{FF2B5EF4-FFF2-40B4-BE49-F238E27FC236}">
                <a16:creationId xmlns:a16="http://schemas.microsoft.com/office/drawing/2014/main" id="{7B8B2DD8-755C-7567-CCB5-A79CD6ACF575}"/>
              </a:ext>
            </a:extLst>
          </p:cNvPr>
          <p:cNvSpPr txBox="1">
            <a:spLocks/>
          </p:cNvSpPr>
          <p:nvPr/>
        </p:nvSpPr>
        <p:spPr>
          <a:xfrm>
            <a:off x="1906298" y="1924427"/>
            <a:ext cx="9775829" cy="37755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42950" indent="-742950" algn="ctr">
              <a:spcAft>
                <a:spcPts val="2100"/>
              </a:spcAft>
              <a:buAutoNum type="alphaLcPeriod"/>
            </a:pPr>
            <a:r>
              <a:rPr lang="fr-FR" sz="2800" dirty="0"/>
              <a:t>Mon voisin a terminé le travail dans les champs. </a:t>
            </a:r>
          </a:p>
          <a:p>
            <a:pPr marL="742950" indent="-742950" algn="ctr">
              <a:spcAft>
                <a:spcPts val="2100"/>
              </a:spcAft>
              <a:buAutoNum type="alphaLcPeriod"/>
            </a:pPr>
            <a:r>
              <a:rPr lang="fr-FR" sz="2800" dirty="0"/>
              <a:t>Ce matin, le froid rougit mes doigts. </a:t>
            </a:r>
          </a:p>
          <a:p>
            <a:pPr marL="742950" indent="-742950" algn="ctr">
              <a:spcAft>
                <a:spcPts val="2100"/>
              </a:spcAft>
              <a:buAutoNum type="alphaLcPeriod"/>
            </a:pPr>
            <a:r>
              <a:rPr lang="fr-FR" sz="2800" dirty="0"/>
              <a:t>Au musée, je vous montrerai plusieurs tableaux.</a:t>
            </a:r>
          </a:p>
          <a:p>
            <a:pPr marL="742950" indent="-742950" algn="ctr">
              <a:spcAft>
                <a:spcPts val="2100"/>
              </a:spcAft>
              <a:buAutoNum type="alphaLcPeriod"/>
            </a:pPr>
            <a:r>
              <a:rPr lang="fr-FR" sz="2800" dirty="0"/>
              <a:t>Quatre nouveaux élèves viendront à la rentrée. </a:t>
            </a:r>
          </a:p>
          <a:p>
            <a:pPr marL="742950" indent="-742950" algn="ctr">
              <a:spcAft>
                <a:spcPts val="2100"/>
              </a:spcAft>
              <a:buAutoNum type="alphaLcPeriod"/>
            </a:pPr>
            <a:r>
              <a:rPr lang="fr-FR" sz="2800" dirty="0"/>
              <a:t>Tu as eu des patins à roulettes hier. </a:t>
            </a:r>
          </a:p>
          <a:p>
            <a:pPr marL="742950" indent="-742950" algn="ctr">
              <a:spcAft>
                <a:spcPts val="2100"/>
              </a:spcAft>
              <a:buAutoNum type="alphaLcPeriod"/>
            </a:pPr>
            <a:r>
              <a:rPr lang="fr-FR" sz="2800" dirty="0"/>
              <a:t>Grand-mère réussissait les tartes aux fraises. </a:t>
            </a:r>
            <a:r>
              <a:rPr lang="fr-FR" sz="2000" dirty="0"/>
              <a:t> </a:t>
            </a:r>
            <a:endParaRPr lang="en-US" sz="1600" dirty="0"/>
          </a:p>
        </p:txBody>
      </p:sp>
      <p:sp>
        <p:nvSpPr>
          <p:cNvPr id="9" name="Google Shape;410;p15">
            <a:extLst>
              <a:ext uri="{FF2B5EF4-FFF2-40B4-BE49-F238E27FC236}">
                <a16:creationId xmlns:a16="http://schemas.microsoft.com/office/drawing/2014/main" id="{997A6187-D33A-1FF4-6EFE-B9A32421E2E6}"/>
              </a:ext>
            </a:extLst>
          </p:cNvPr>
          <p:cNvSpPr txBox="1">
            <a:spLocks noGrp="1"/>
          </p:cNvSpPr>
          <p:nvPr>
            <p:ph type="title"/>
          </p:nvPr>
        </p:nvSpPr>
        <p:spPr>
          <a:xfrm>
            <a:off x="1081394" y="1158073"/>
            <a:ext cx="6598800" cy="1007700"/>
          </a:xfrm>
          <a:prstGeom prst="rect">
            <a:avLst/>
          </a:prstGeom>
        </p:spPr>
        <p:txBody>
          <a:bodyPr spcFirstLastPara="1" wrap="square" lIns="121900" tIns="121900" rIns="121900" bIns="121900" anchor="b" anchorCtr="0">
            <a:noAutofit/>
          </a:bodyPr>
          <a:lstStyle/>
          <a:p>
            <a:pPr marL="0" lvl="0" indent="0" rtl="0">
              <a:spcBef>
                <a:spcPts val="0"/>
              </a:spcBef>
              <a:spcAft>
                <a:spcPts val="0"/>
              </a:spcAft>
              <a:buNone/>
            </a:pPr>
            <a:r>
              <a:rPr lang="en-GB" sz="2000" dirty="0">
                <a:solidFill>
                  <a:schemeClr val="tx1"/>
                </a:solidFill>
              </a:rPr>
              <a:t>Trouve les </a:t>
            </a:r>
            <a:r>
              <a:rPr lang="en-GB" sz="2000" dirty="0" err="1">
                <a:solidFill>
                  <a:schemeClr val="tx1"/>
                </a:solidFill>
              </a:rPr>
              <a:t>groupes</a:t>
            </a:r>
            <a:r>
              <a:rPr lang="en-GB" sz="2000" dirty="0">
                <a:solidFill>
                  <a:schemeClr val="tx1"/>
                </a:solidFill>
              </a:rPr>
              <a:t> dans la phrase :</a:t>
            </a:r>
            <a:br>
              <a:rPr lang="en-GB" sz="2000" dirty="0">
                <a:solidFill>
                  <a:schemeClr val="tx1"/>
                </a:solidFill>
              </a:rPr>
            </a:br>
            <a:r>
              <a:rPr lang="en-GB" sz="2000" dirty="0" err="1">
                <a:solidFill>
                  <a:schemeClr val="tx1"/>
                </a:solidFill>
              </a:rPr>
              <a:t>Entoure</a:t>
            </a:r>
            <a:r>
              <a:rPr lang="en-GB" sz="2000" dirty="0">
                <a:solidFill>
                  <a:schemeClr val="tx1"/>
                </a:solidFill>
              </a:rPr>
              <a:t> le </a:t>
            </a:r>
            <a:r>
              <a:rPr lang="en-GB" sz="2000" dirty="0" err="1">
                <a:solidFill>
                  <a:schemeClr val="tx1"/>
                </a:solidFill>
              </a:rPr>
              <a:t>sujet</a:t>
            </a:r>
            <a:r>
              <a:rPr lang="en-GB" sz="2000" dirty="0">
                <a:solidFill>
                  <a:schemeClr val="tx1"/>
                </a:solidFill>
              </a:rPr>
              <a:t> </a:t>
            </a:r>
            <a:br>
              <a:rPr lang="en-GB" sz="2000" dirty="0">
                <a:solidFill>
                  <a:schemeClr val="tx1"/>
                </a:solidFill>
              </a:rPr>
            </a:br>
            <a:r>
              <a:rPr lang="en-GB" sz="2000" dirty="0" err="1">
                <a:solidFill>
                  <a:schemeClr val="tx1"/>
                </a:solidFill>
              </a:rPr>
              <a:t>Souligne</a:t>
            </a:r>
            <a:r>
              <a:rPr lang="en-GB" sz="2000" dirty="0">
                <a:solidFill>
                  <a:schemeClr val="tx1"/>
                </a:solidFill>
              </a:rPr>
              <a:t> le </a:t>
            </a:r>
            <a:r>
              <a:rPr lang="en-GB" sz="2000" dirty="0" err="1">
                <a:solidFill>
                  <a:schemeClr val="tx1"/>
                </a:solidFill>
              </a:rPr>
              <a:t>verbe</a:t>
            </a:r>
            <a:br>
              <a:rPr lang="en-GB" sz="2000" dirty="0">
                <a:solidFill>
                  <a:schemeClr val="tx1"/>
                </a:solidFill>
              </a:rPr>
            </a:br>
            <a:endParaRPr sz="2000" dirty="0">
              <a:solidFill>
                <a:schemeClr val="tx1"/>
              </a:solidFill>
            </a:endParaRPr>
          </a:p>
        </p:txBody>
      </p:sp>
      <p:grpSp>
        <p:nvGrpSpPr>
          <p:cNvPr id="2" name="Google Shape;468;p24">
            <a:extLst>
              <a:ext uri="{FF2B5EF4-FFF2-40B4-BE49-F238E27FC236}">
                <a16:creationId xmlns:a16="http://schemas.microsoft.com/office/drawing/2014/main" id="{77A8E5B8-375F-BE26-715A-BA8D0A6495B6}"/>
              </a:ext>
            </a:extLst>
          </p:cNvPr>
          <p:cNvGrpSpPr/>
          <p:nvPr/>
        </p:nvGrpSpPr>
        <p:grpSpPr>
          <a:xfrm rot="5400000">
            <a:off x="1108708" y="376574"/>
            <a:ext cx="929648" cy="1314016"/>
            <a:chOff x="4418145" y="728747"/>
            <a:chExt cx="3027009" cy="4521866"/>
          </a:xfrm>
        </p:grpSpPr>
        <p:sp>
          <p:nvSpPr>
            <p:cNvPr id="3" name="Google Shape;469;p24">
              <a:extLst>
                <a:ext uri="{FF2B5EF4-FFF2-40B4-BE49-F238E27FC236}">
                  <a16:creationId xmlns:a16="http://schemas.microsoft.com/office/drawing/2014/main" id="{D6E320EC-4ED5-15F1-64EB-CFB58F9CD3BF}"/>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 name="Google Shape;470;p24">
              <a:extLst>
                <a:ext uri="{FF2B5EF4-FFF2-40B4-BE49-F238E27FC236}">
                  <a16:creationId xmlns:a16="http://schemas.microsoft.com/office/drawing/2014/main" id="{40D3333A-52C6-3EAA-7D77-BD8C8998512D}"/>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N1</a:t>
              </a:r>
              <a:endParaRPr sz="2800" b="1" i="0" u="none" strike="noStrike" cap="none" dirty="0">
                <a:solidFill>
                  <a:schemeClr val="tx1"/>
                </a:solidFill>
                <a:latin typeface="Arial"/>
                <a:ea typeface="Arial"/>
                <a:cs typeface="Arial"/>
                <a:sym typeface="Arial"/>
              </a:endParaRPr>
            </a:p>
          </p:txBody>
        </p:sp>
      </p:grpSp>
      <p:grpSp>
        <p:nvGrpSpPr>
          <p:cNvPr id="10" name="Google Shape;468;p24">
            <a:extLst>
              <a:ext uri="{FF2B5EF4-FFF2-40B4-BE49-F238E27FC236}">
                <a16:creationId xmlns:a16="http://schemas.microsoft.com/office/drawing/2014/main" id="{14ECBA25-8A51-12E2-D467-9B16155CC843}"/>
              </a:ext>
            </a:extLst>
          </p:cNvPr>
          <p:cNvGrpSpPr/>
          <p:nvPr/>
        </p:nvGrpSpPr>
        <p:grpSpPr>
          <a:xfrm rot="5400000">
            <a:off x="6835166" y="347508"/>
            <a:ext cx="929648" cy="1314016"/>
            <a:chOff x="4418145" y="728747"/>
            <a:chExt cx="3027009" cy="4521866"/>
          </a:xfrm>
        </p:grpSpPr>
        <p:sp>
          <p:nvSpPr>
            <p:cNvPr id="11" name="Google Shape;469;p24">
              <a:extLst>
                <a:ext uri="{FF2B5EF4-FFF2-40B4-BE49-F238E27FC236}">
                  <a16:creationId xmlns:a16="http://schemas.microsoft.com/office/drawing/2014/main" id="{FBEAB040-4C45-AD35-7405-8C5D49DD769B}"/>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 name="Google Shape;470;p24">
              <a:extLst>
                <a:ext uri="{FF2B5EF4-FFF2-40B4-BE49-F238E27FC236}">
                  <a16:creationId xmlns:a16="http://schemas.microsoft.com/office/drawing/2014/main" id="{53B9BDFC-DF8E-9CF6-8B9C-8AF0BC9AA7FC}"/>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N2</a:t>
              </a:r>
              <a:endParaRPr sz="2800" b="1" i="0" u="none" strike="noStrike" cap="none" dirty="0">
                <a:solidFill>
                  <a:schemeClr val="tx1"/>
                </a:solidFill>
                <a:latin typeface="Arial"/>
                <a:ea typeface="Arial"/>
                <a:cs typeface="Arial"/>
                <a:sym typeface="Arial"/>
              </a:endParaRPr>
            </a:p>
          </p:txBody>
        </p:sp>
      </p:grpSp>
      <p:sp>
        <p:nvSpPr>
          <p:cNvPr id="13" name="Google Shape;410;p15">
            <a:extLst>
              <a:ext uri="{FF2B5EF4-FFF2-40B4-BE49-F238E27FC236}">
                <a16:creationId xmlns:a16="http://schemas.microsoft.com/office/drawing/2014/main" id="{1A17C1B0-83A9-CE0C-393F-9E8DF05E9AEB}"/>
              </a:ext>
            </a:extLst>
          </p:cNvPr>
          <p:cNvSpPr txBox="1">
            <a:spLocks/>
          </p:cNvSpPr>
          <p:nvPr/>
        </p:nvSpPr>
        <p:spPr>
          <a:xfrm>
            <a:off x="7956998" y="1420577"/>
            <a:ext cx="4265860" cy="10077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700"/>
              <a:buFont typeface="Henny Penny"/>
              <a:buNone/>
              <a:defRPr sz="12800" b="1" i="0" u="none" strike="noStrike" cap="none">
                <a:solidFill>
                  <a:srgbClr val="DBD7B8"/>
                </a:solidFill>
                <a:latin typeface="Henny Penny"/>
                <a:ea typeface="Henny Penny"/>
                <a:cs typeface="Henny Penny"/>
                <a:sym typeface="Henny Penny"/>
              </a:defRPr>
            </a:lvl1pPr>
            <a:lvl2pPr marR="0" lvl="1"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2pPr>
            <a:lvl3pPr marR="0" lvl="2"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3pPr>
            <a:lvl4pPr marR="0" lvl="3"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4pPr>
            <a:lvl5pPr marR="0" lvl="4"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5pPr>
            <a:lvl6pPr marR="0" lvl="5"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6pPr>
            <a:lvl7pPr marR="0" lvl="6"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7pPr>
            <a:lvl8pPr marR="0" lvl="7"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8pPr>
            <a:lvl9pPr marR="0" lvl="8"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9pPr>
          </a:lstStyle>
          <a:p>
            <a:r>
              <a:rPr lang="fr-FR" sz="2000" dirty="0">
                <a:solidFill>
                  <a:schemeClr val="tx1"/>
                </a:solidFill>
              </a:rPr>
              <a:t>Indique si le complément de phrase est cc de lieu, de temps ou de manière.</a:t>
            </a:r>
          </a:p>
          <a:p>
            <a:r>
              <a:rPr lang="fr-FR" sz="2000" dirty="0">
                <a:solidFill>
                  <a:schemeClr val="tx1"/>
                </a:solidFill>
              </a:rPr>
              <a:t>Mets les verbes à l’infinitif.</a:t>
            </a:r>
            <a:br>
              <a:rPr lang="fr-FR" sz="2000" dirty="0">
                <a:solidFill>
                  <a:schemeClr val="tx1"/>
                </a:solidFill>
              </a:rPr>
            </a:br>
            <a:endParaRPr lang="fr-FR" sz="2000" dirty="0">
              <a:solidFill>
                <a:schemeClr val="tx1"/>
              </a:solidFill>
            </a:endParaRPr>
          </a:p>
        </p:txBody>
      </p:sp>
    </p:spTree>
    <p:extLst>
      <p:ext uri="{BB962C8B-B14F-4D97-AF65-F5344CB8AC3E}">
        <p14:creationId xmlns:p14="http://schemas.microsoft.com/office/powerpoint/2010/main" val="32537903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Numération</a:t>
            </a:r>
            <a:endParaRPr sz="7200" dirty="0"/>
          </a:p>
        </p:txBody>
      </p:sp>
    </p:spTree>
    <p:extLst>
      <p:ext uri="{BB962C8B-B14F-4D97-AF65-F5344CB8AC3E}">
        <p14:creationId xmlns:p14="http://schemas.microsoft.com/office/powerpoint/2010/main" val="14635166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r>
              <a:rPr lang="fr-FR" dirty="0"/>
              <a:t>Dictée de nombres/nombres de, chiffres de</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9">
            <a:extLst>
              <a:ext uri="{FF2B5EF4-FFF2-40B4-BE49-F238E27FC236}">
                <a16:creationId xmlns:a16="http://schemas.microsoft.com/office/drawing/2014/main" id="{B1845C7D-3055-BED6-88FC-08CBAEF08A5D}"/>
              </a:ext>
            </a:extLst>
          </p:cNvPr>
          <p:cNvPicPr/>
          <p:nvPr/>
        </p:nvPicPr>
        <p:blipFill>
          <a:blip r:embed="rId3"/>
          <a:srcRect t="32228" r="3156" b="18674"/>
          <a:stretch/>
        </p:blipFill>
        <p:spPr>
          <a:xfrm>
            <a:off x="501840" y="2171516"/>
            <a:ext cx="8512620" cy="3383463"/>
          </a:xfrm>
          <a:prstGeom prst="rect">
            <a:avLst/>
          </a:prstGeom>
          <a:ln>
            <a:noFill/>
          </a:ln>
          <a:effectLst>
            <a:outerShdw blurRad="50800" dist="37674" dir="2700000" algn="tl" rotWithShape="0">
              <a:srgbClr val="000000">
                <a:alpha val="40000"/>
              </a:srgbClr>
            </a:outerShdw>
          </a:effectLst>
        </p:spPr>
      </p:pic>
    </p:spTree>
    <p:extLst>
      <p:ext uri="{BB962C8B-B14F-4D97-AF65-F5344CB8AC3E}">
        <p14:creationId xmlns:p14="http://schemas.microsoft.com/office/powerpoint/2010/main" val="1382836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2537460" y="620047"/>
            <a:ext cx="8729066" cy="1007700"/>
          </a:xfrm>
        </p:spPr>
        <p:txBody>
          <a:bodyPr/>
          <a:lstStyle/>
          <a:p>
            <a:r>
              <a:rPr lang="fr-FR" dirty="0"/>
              <a:t>Ajouter 9, enlever 9</a:t>
            </a:r>
          </a:p>
        </p:txBody>
      </p:sp>
      <p:sp>
        <p:nvSpPr>
          <p:cNvPr id="9" name="Espace réservé du texte 8">
            <a:extLst>
              <a:ext uri="{FF2B5EF4-FFF2-40B4-BE49-F238E27FC236}">
                <a16:creationId xmlns:a16="http://schemas.microsoft.com/office/drawing/2014/main" id="{DC58E659-DDB1-5066-F09D-CD8E90984E5D}"/>
              </a:ext>
            </a:extLst>
          </p:cNvPr>
          <p:cNvSpPr>
            <a:spLocks noGrp="1"/>
          </p:cNvSpPr>
          <p:nvPr>
            <p:ph type="body" idx="1"/>
          </p:nvPr>
        </p:nvSpPr>
        <p:spPr/>
        <p:txBody>
          <a:bodyPr/>
          <a:lstStyle/>
          <a:p>
            <a:endParaRPr lang="fr-FR" dirty="0"/>
          </a:p>
        </p:txBody>
      </p:sp>
      <p:pic>
        <p:nvPicPr>
          <p:cNvPr id="4" name="Image 3">
            <a:extLst>
              <a:ext uri="{FF2B5EF4-FFF2-40B4-BE49-F238E27FC236}">
                <a16:creationId xmlns:a16="http://schemas.microsoft.com/office/drawing/2014/main" id="{674578A5-3F3D-250B-B388-4F3DA3CEAA82}"/>
              </a:ext>
            </a:extLst>
          </p:cNvPr>
          <p:cNvPicPr>
            <a:picLocks noChangeAspect="1"/>
          </p:cNvPicPr>
          <p:nvPr/>
        </p:nvPicPr>
        <p:blipFill>
          <a:blip r:embed="rId3"/>
          <a:stretch>
            <a:fillRect/>
          </a:stretch>
        </p:blipFill>
        <p:spPr>
          <a:xfrm>
            <a:off x="2607945" y="1627747"/>
            <a:ext cx="4171950" cy="4429125"/>
          </a:xfrm>
          <a:prstGeom prst="rect">
            <a:avLst/>
          </a:prstGeom>
        </p:spPr>
      </p:pic>
    </p:spTree>
    <p:extLst>
      <p:ext uri="{BB962C8B-B14F-4D97-AF65-F5344CB8AC3E}">
        <p14:creationId xmlns:p14="http://schemas.microsoft.com/office/powerpoint/2010/main" val="32550770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Problèmes</a:t>
            </a:r>
            <a:endParaRPr sz="7200" dirty="0"/>
          </a:p>
        </p:txBody>
      </p:sp>
    </p:spTree>
    <p:extLst>
      <p:ext uri="{BB962C8B-B14F-4D97-AF65-F5344CB8AC3E}">
        <p14:creationId xmlns:p14="http://schemas.microsoft.com/office/powerpoint/2010/main" val="17493192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9" name="Image 8">
            <a:extLst>
              <a:ext uri="{FF2B5EF4-FFF2-40B4-BE49-F238E27FC236}">
                <a16:creationId xmlns:a16="http://schemas.microsoft.com/office/drawing/2014/main" id="{3C9D2406-506F-9BC2-2E20-BD62E018BE11}"/>
              </a:ext>
            </a:extLst>
          </p:cNvPr>
          <p:cNvPicPr>
            <a:picLocks noChangeAspect="1"/>
          </p:cNvPicPr>
          <p:nvPr/>
        </p:nvPicPr>
        <p:blipFill>
          <a:blip r:embed="rId3"/>
          <a:stretch>
            <a:fillRect/>
          </a:stretch>
        </p:blipFill>
        <p:spPr>
          <a:xfrm>
            <a:off x="0" y="1278289"/>
            <a:ext cx="9880155" cy="3485787"/>
          </a:xfrm>
          <a:prstGeom prst="rect">
            <a:avLst/>
          </a:prstGeom>
        </p:spPr>
      </p:pic>
      <p:sp>
        <p:nvSpPr>
          <p:cNvPr id="10" name="Rectangle 9">
            <a:extLst>
              <a:ext uri="{FF2B5EF4-FFF2-40B4-BE49-F238E27FC236}">
                <a16:creationId xmlns:a16="http://schemas.microsoft.com/office/drawing/2014/main" id="{00A371E6-73EA-3E95-AC42-6F5294B7BC7B}"/>
              </a:ext>
            </a:extLst>
          </p:cNvPr>
          <p:cNvSpPr/>
          <p:nvPr/>
        </p:nvSpPr>
        <p:spPr>
          <a:xfrm>
            <a:off x="1336950" y="1704703"/>
            <a:ext cx="6801210" cy="4376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87232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9" name="Image 8">
            <a:extLst>
              <a:ext uri="{FF2B5EF4-FFF2-40B4-BE49-F238E27FC236}">
                <a16:creationId xmlns:a16="http://schemas.microsoft.com/office/drawing/2014/main" id="{3C9D2406-506F-9BC2-2E20-BD62E018BE11}"/>
              </a:ext>
            </a:extLst>
          </p:cNvPr>
          <p:cNvPicPr>
            <a:picLocks noChangeAspect="1"/>
          </p:cNvPicPr>
          <p:nvPr/>
        </p:nvPicPr>
        <p:blipFill>
          <a:blip r:embed="rId3"/>
          <a:stretch>
            <a:fillRect/>
          </a:stretch>
        </p:blipFill>
        <p:spPr>
          <a:xfrm>
            <a:off x="0" y="1278289"/>
            <a:ext cx="9880155" cy="3485787"/>
          </a:xfrm>
          <a:prstGeom prst="rect">
            <a:avLst/>
          </a:prstGeom>
        </p:spPr>
      </p:pic>
    </p:spTree>
    <p:extLst>
      <p:ext uri="{BB962C8B-B14F-4D97-AF65-F5344CB8AC3E}">
        <p14:creationId xmlns:p14="http://schemas.microsoft.com/office/powerpoint/2010/main" val="27329086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Géométrie</a:t>
            </a:r>
            <a:endParaRPr sz="7200" dirty="0"/>
          </a:p>
        </p:txBody>
      </p:sp>
    </p:spTree>
    <p:extLst>
      <p:ext uri="{BB962C8B-B14F-4D97-AF65-F5344CB8AC3E}">
        <p14:creationId xmlns:p14="http://schemas.microsoft.com/office/powerpoint/2010/main" val="2721787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B2083BA1-CF35-E465-171A-62C8532B2B53}"/>
              </a:ext>
            </a:extLst>
          </p:cNvPr>
          <p:cNvSpPr>
            <a:spLocks noGrp="1"/>
          </p:cNvSpPr>
          <p:nvPr>
            <p:ph type="title"/>
          </p:nvPr>
        </p:nvSpPr>
        <p:spPr/>
        <p:txBody>
          <a:bodyPr/>
          <a:lstStyle/>
          <a:p>
            <a:endParaRPr lang="fr-FR"/>
          </a:p>
        </p:txBody>
      </p:sp>
      <p:pic>
        <p:nvPicPr>
          <p:cNvPr id="6" name="Image 5">
            <a:extLst>
              <a:ext uri="{FF2B5EF4-FFF2-40B4-BE49-F238E27FC236}">
                <a16:creationId xmlns:a16="http://schemas.microsoft.com/office/drawing/2014/main" id="{8C990C02-BD28-58BA-490C-B1C32AB26115}"/>
              </a:ext>
            </a:extLst>
          </p:cNvPr>
          <p:cNvPicPr>
            <a:picLocks noChangeAspect="1"/>
          </p:cNvPicPr>
          <p:nvPr/>
        </p:nvPicPr>
        <p:blipFill>
          <a:blip r:embed="rId3"/>
          <a:stretch>
            <a:fillRect/>
          </a:stretch>
        </p:blipFill>
        <p:spPr>
          <a:xfrm>
            <a:off x="594360" y="914025"/>
            <a:ext cx="8686800" cy="4857750"/>
          </a:xfrm>
          <a:prstGeom prst="rect">
            <a:avLst/>
          </a:prstGeom>
        </p:spPr>
      </p:pic>
    </p:spTree>
    <p:extLst>
      <p:ext uri="{BB962C8B-B14F-4D97-AF65-F5344CB8AC3E}">
        <p14:creationId xmlns:p14="http://schemas.microsoft.com/office/powerpoint/2010/main" val="24251387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a:t>Lecture</a:t>
            </a:r>
            <a:endParaRPr sz="7200" dirty="0"/>
          </a:p>
        </p:txBody>
      </p:sp>
    </p:spTree>
    <p:extLst>
      <p:ext uri="{BB962C8B-B14F-4D97-AF65-F5344CB8AC3E}">
        <p14:creationId xmlns:p14="http://schemas.microsoft.com/office/powerpoint/2010/main" val="3563324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8DFB822D-8519-EC32-F95C-9A0DF74C202F}"/>
              </a:ext>
            </a:extLst>
          </p:cNvPr>
          <p:cNvPicPr>
            <a:picLocks noChangeAspect="1"/>
          </p:cNvPicPr>
          <p:nvPr/>
        </p:nvPicPr>
        <p:blipFill>
          <a:blip r:embed="rId3"/>
          <a:stretch>
            <a:fillRect/>
          </a:stretch>
        </p:blipFill>
        <p:spPr>
          <a:xfrm>
            <a:off x="0" y="858794"/>
            <a:ext cx="12192000" cy="5140411"/>
          </a:xfrm>
          <a:prstGeom prst="rect">
            <a:avLst/>
          </a:prstGeom>
        </p:spPr>
      </p:pic>
      <p:pic>
        <p:nvPicPr>
          <p:cNvPr id="8" name="Image 7">
            <a:extLst>
              <a:ext uri="{FF2B5EF4-FFF2-40B4-BE49-F238E27FC236}">
                <a16:creationId xmlns:a16="http://schemas.microsoft.com/office/drawing/2014/main" id="{EADEB0D8-68AC-1AFF-C329-38A3C396AE7D}"/>
              </a:ext>
            </a:extLst>
          </p:cNvPr>
          <p:cNvPicPr>
            <a:picLocks noChangeAspect="1"/>
          </p:cNvPicPr>
          <p:nvPr/>
        </p:nvPicPr>
        <p:blipFill>
          <a:blip r:embed="rId3"/>
          <a:stretch>
            <a:fillRect/>
          </a:stretch>
        </p:blipFill>
        <p:spPr>
          <a:xfrm>
            <a:off x="0" y="858794"/>
            <a:ext cx="12192000" cy="5140411"/>
          </a:xfrm>
          <a:prstGeom prst="rect">
            <a:avLst/>
          </a:prstGeom>
        </p:spPr>
      </p:pic>
      <p:pic>
        <p:nvPicPr>
          <p:cNvPr id="10" name="Image 9">
            <a:extLst>
              <a:ext uri="{FF2B5EF4-FFF2-40B4-BE49-F238E27FC236}">
                <a16:creationId xmlns:a16="http://schemas.microsoft.com/office/drawing/2014/main" id="{CC23CA65-FB68-3A5F-8108-28CAF6625D76}"/>
              </a:ext>
            </a:extLst>
          </p:cNvPr>
          <p:cNvPicPr>
            <a:picLocks noChangeAspect="1"/>
          </p:cNvPicPr>
          <p:nvPr/>
        </p:nvPicPr>
        <p:blipFill>
          <a:blip r:embed="rId3"/>
          <a:stretch>
            <a:fillRect/>
          </a:stretch>
        </p:blipFill>
        <p:spPr>
          <a:xfrm>
            <a:off x="0" y="858794"/>
            <a:ext cx="12192000" cy="5140411"/>
          </a:xfrm>
          <a:prstGeom prst="rect">
            <a:avLst/>
          </a:prstGeom>
        </p:spPr>
      </p:pic>
    </p:spTree>
    <p:extLst>
      <p:ext uri="{BB962C8B-B14F-4D97-AF65-F5344CB8AC3E}">
        <p14:creationId xmlns:p14="http://schemas.microsoft.com/office/powerpoint/2010/main" val="1237886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FE123B40-11FC-7965-ACE2-BC01D5F442A6}"/>
              </a:ext>
            </a:extLst>
          </p:cNvPr>
          <p:cNvPicPr>
            <a:picLocks noChangeAspect="1"/>
          </p:cNvPicPr>
          <p:nvPr/>
        </p:nvPicPr>
        <p:blipFill>
          <a:blip r:embed="rId3"/>
          <a:stretch>
            <a:fillRect/>
          </a:stretch>
        </p:blipFill>
        <p:spPr>
          <a:xfrm>
            <a:off x="0" y="792785"/>
            <a:ext cx="12192000" cy="5272429"/>
          </a:xfrm>
          <a:prstGeom prst="rect">
            <a:avLst/>
          </a:prstGeom>
        </p:spPr>
      </p:pic>
    </p:spTree>
    <p:extLst>
      <p:ext uri="{BB962C8B-B14F-4D97-AF65-F5344CB8AC3E}">
        <p14:creationId xmlns:p14="http://schemas.microsoft.com/office/powerpoint/2010/main" val="27780711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02F7F025-8B08-C553-E052-2FBB852B82D6}"/>
              </a:ext>
            </a:extLst>
          </p:cNvPr>
          <p:cNvPicPr>
            <a:picLocks noChangeAspect="1"/>
          </p:cNvPicPr>
          <p:nvPr/>
        </p:nvPicPr>
        <p:blipFill>
          <a:blip r:embed="rId3"/>
          <a:stretch>
            <a:fillRect/>
          </a:stretch>
        </p:blipFill>
        <p:spPr>
          <a:xfrm>
            <a:off x="573881" y="0"/>
            <a:ext cx="11044238" cy="6858000"/>
          </a:xfrm>
          <a:prstGeom prst="rect">
            <a:avLst/>
          </a:prstGeom>
        </p:spPr>
      </p:pic>
    </p:spTree>
    <p:extLst>
      <p:ext uri="{BB962C8B-B14F-4D97-AF65-F5344CB8AC3E}">
        <p14:creationId xmlns:p14="http://schemas.microsoft.com/office/powerpoint/2010/main" val="9126419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3"/>
          <p:cNvSpPr txBox="1">
            <a:spLocks noGrp="1"/>
          </p:cNvSpPr>
          <p:nvPr>
            <p:ph type="title"/>
          </p:nvPr>
        </p:nvSpPr>
        <p:spPr>
          <a:xfrm>
            <a:off x="2363950" y="2008425"/>
            <a:ext cx="7837800" cy="32175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GB" sz="10000" dirty="0"/>
              <a:t>Jour 5</a:t>
            </a:r>
            <a:endParaRPr sz="10000" dirty="0"/>
          </a:p>
        </p:txBody>
      </p:sp>
    </p:spTree>
    <p:extLst>
      <p:ext uri="{BB962C8B-B14F-4D97-AF65-F5344CB8AC3E}">
        <p14:creationId xmlns:p14="http://schemas.microsoft.com/office/powerpoint/2010/main" val="26899071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91">
          <a:extLst>
            <a:ext uri="{FF2B5EF4-FFF2-40B4-BE49-F238E27FC236}">
              <a16:creationId xmlns:a16="http://schemas.microsoft.com/office/drawing/2014/main" id="{FDED6EFE-E0D3-7E39-5A69-D1ADB57A082B}"/>
            </a:ext>
          </a:extLst>
        </p:cNvPr>
        <p:cNvGrpSpPr/>
        <p:nvPr/>
      </p:nvGrpSpPr>
      <p:grpSpPr>
        <a:xfrm>
          <a:off x="0" y="0"/>
          <a:ext cx="0" cy="0"/>
          <a:chOff x="0" y="0"/>
          <a:chExt cx="0" cy="0"/>
        </a:xfrm>
      </p:grpSpPr>
      <p:sp>
        <p:nvSpPr>
          <p:cNvPr id="592" name="Google Shape;592;p25">
            <a:extLst>
              <a:ext uri="{FF2B5EF4-FFF2-40B4-BE49-F238E27FC236}">
                <a16:creationId xmlns:a16="http://schemas.microsoft.com/office/drawing/2014/main" id="{330EF631-A2DC-9A0F-12BA-805655DD96EE}"/>
              </a:ext>
            </a:extLst>
          </p:cNvPr>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Orthographe</a:t>
            </a:r>
            <a:endParaRPr sz="7200" dirty="0"/>
          </a:p>
        </p:txBody>
      </p:sp>
    </p:spTree>
    <p:extLst>
      <p:ext uri="{BB962C8B-B14F-4D97-AF65-F5344CB8AC3E}">
        <p14:creationId xmlns:p14="http://schemas.microsoft.com/office/powerpoint/2010/main" val="2579962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title"/>
          </p:nvPr>
        </p:nvSpPr>
        <p:spPr>
          <a:xfrm>
            <a:off x="5886302" y="2274374"/>
            <a:ext cx="3142800" cy="4127100"/>
          </a:xfrm>
          <a:prstGeom prst="rect">
            <a:avLst/>
          </a:prstGeom>
        </p:spPr>
        <p:txBody>
          <a:bodyPr spcFirstLastPara="1" wrap="square" lIns="121900" tIns="121900" rIns="121900" bIns="121900" anchor="ctr" anchorCtr="0">
            <a:noAutofit/>
          </a:bodyPr>
          <a:lstStyle/>
          <a:p>
            <a:pPr>
              <a:lnSpc>
                <a:spcPct val="200000"/>
              </a:lnSpc>
            </a:pPr>
            <a:r>
              <a:rPr lang="en-GB" dirty="0" err="1"/>
              <a:t>Défi</a:t>
            </a:r>
            <a:r>
              <a:rPr lang="en-GB" dirty="0"/>
              <a:t> :</a:t>
            </a:r>
            <a:br>
              <a:rPr lang="en-GB" dirty="0"/>
            </a:br>
            <a:r>
              <a:rPr lang="fr-FR" sz="2000" b="0" dirty="0"/>
              <a:t>Copie les mots des listes affichées dans la classe en te levant le moins de fois possible !</a:t>
            </a:r>
            <a:br>
              <a:rPr lang="fr-FR" sz="4000" dirty="0"/>
            </a:br>
            <a:br>
              <a:rPr lang="en-GB" dirty="0"/>
            </a:br>
            <a:endParaRPr dirty="0"/>
          </a:p>
        </p:txBody>
      </p:sp>
    </p:spTree>
    <p:extLst>
      <p:ext uri="{BB962C8B-B14F-4D97-AF65-F5344CB8AC3E}">
        <p14:creationId xmlns:p14="http://schemas.microsoft.com/office/powerpoint/2010/main" val="22511957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2" name="Ellipse 1">
            <a:extLst>
              <a:ext uri="{FF2B5EF4-FFF2-40B4-BE49-F238E27FC236}">
                <a16:creationId xmlns:a16="http://schemas.microsoft.com/office/drawing/2014/main" id="{861D8691-83B0-D6A4-22E1-655F0B0AF0D3}"/>
              </a:ext>
            </a:extLst>
          </p:cNvPr>
          <p:cNvSpPr/>
          <p:nvPr/>
        </p:nvSpPr>
        <p:spPr>
          <a:xfrm>
            <a:off x="872328" y="4523590"/>
            <a:ext cx="1984786" cy="165667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800" b="1" dirty="0"/>
              <a:t>42 mots</a:t>
            </a:r>
          </a:p>
        </p:txBody>
      </p:sp>
      <p:pic>
        <p:nvPicPr>
          <p:cNvPr id="5" name="Image 4">
            <a:extLst>
              <a:ext uri="{FF2B5EF4-FFF2-40B4-BE49-F238E27FC236}">
                <a16:creationId xmlns:a16="http://schemas.microsoft.com/office/drawing/2014/main" id="{F9CB825D-DB5D-D38A-A682-54F252C4AD17}"/>
              </a:ext>
            </a:extLst>
          </p:cNvPr>
          <p:cNvPicPr>
            <a:picLocks noChangeAspect="1"/>
          </p:cNvPicPr>
          <p:nvPr/>
        </p:nvPicPr>
        <p:blipFill>
          <a:blip r:embed="rId3"/>
          <a:stretch>
            <a:fillRect/>
          </a:stretch>
        </p:blipFill>
        <p:spPr>
          <a:xfrm>
            <a:off x="7440118" y="86062"/>
            <a:ext cx="3947705" cy="6556786"/>
          </a:xfrm>
          <a:prstGeom prst="rect">
            <a:avLst/>
          </a:prstGeom>
        </p:spPr>
      </p:pic>
      <p:pic>
        <p:nvPicPr>
          <p:cNvPr id="8" name="Image 7">
            <a:extLst>
              <a:ext uri="{FF2B5EF4-FFF2-40B4-BE49-F238E27FC236}">
                <a16:creationId xmlns:a16="http://schemas.microsoft.com/office/drawing/2014/main" id="{3FC6156F-BD23-C4E5-D2DE-A363A97F0405}"/>
              </a:ext>
            </a:extLst>
          </p:cNvPr>
          <p:cNvPicPr>
            <a:picLocks noChangeAspect="1"/>
          </p:cNvPicPr>
          <p:nvPr/>
        </p:nvPicPr>
        <p:blipFill>
          <a:blip r:embed="rId4"/>
          <a:stretch>
            <a:fillRect/>
          </a:stretch>
        </p:blipFill>
        <p:spPr>
          <a:xfrm>
            <a:off x="2646101" y="363099"/>
            <a:ext cx="4376801" cy="3942622"/>
          </a:xfrm>
          <a:prstGeom prst="rect">
            <a:avLst/>
          </a:prstGeom>
        </p:spPr>
      </p:pic>
    </p:spTree>
    <p:extLst>
      <p:ext uri="{BB962C8B-B14F-4D97-AF65-F5344CB8AC3E}">
        <p14:creationId xmlns:p14="http://schemas.microsoft.com/office/powerpoint/2010/main" val="25275002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5"/>
          <p:cNvSpPr txBox="1">
            <a:spLocks noGrp="1"/>
          </p:cNvSpPr>
          <p:nvPr>
            <p:ph type="title"/>
          </p:nvPr>
        </p:nvSpPr>
        <p:spPr>
          <a:xfrm>
            <a:off x="1336954" y="1086225"/>
            <a:ext cx="6598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GB" dirty="0"/>
              <a:t>Trouve les 5 fautes !</a:t>
            </a:r>
            <a:endParaRPr dirty="0"/>
          </a:p>
        </p:txBody>
      </p:sp>
      <p:sp>
        <p:nvSpPr>
          <p:cNvPr id="411" name="Google Shape;411;p15"/>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a:t>Chaque jour, je descend l'escalier pour ramassé les </a:t>
            </a:r>
            <a:r>
              <a:rPr lang="fr-FR" dirty="0" err="1"/>
              <a:t>journau</a:t>
            </a:r>
            <a:r>
              <a:rPr lang="fr-FR" dirty="0"/>
              <a:t> déposés par le facteur devant la porte. </a:t>
            </a:r>
            <a:r>
              <a:rPr lang="fr-FR" dirty="0" err="1"/>
              <a:t>Aujourd'ui</a:t>
            </a:r>
            <a:r>
              <a:rPr lang="fr-FR" dirty="0"/>
              <a:t>, je mets les publicité dans la boîte aux lettres de la voisine.</a:t>
            </a:r>
            <a:endParaRPr dirty="0"/>
          </a:p>
        </p:txBody>
      </p:sp>
    </p:spTree>
    <p:extLst>
      <p:ext uri="{BB962C8B-B14F-4D97-AF65-F5344CB8AC3E}">
        <p14:creationId xmlns:p14="http://schemas.microsoft.com/office/powerpoint/2010/main" val="9924622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3877854" y="272606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Grammaire</a:t>
            </a:r>
            <a:endParaRPr sz="7200" dirty="0"/>
          </a:p>
        </p:txBody>
      </p:sp>
    </p:spTree>
    <p:extLst>
      <p:ext uri="{BB962C8B-B14F-4D97-AF65-F5344CB8AC3E}">
        <p14:creationId xmlns:p14="http://schemas.microsoft.com/office/powerpoint/2010/main" val="24942245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grpSp>
        <p:nvGrpSpPr>
          <p:cNvPr id="4" name="Google Shape;465;p24">
            <a:extLst>
              <a:ext uri="{FF2B5EF4-FFF2-40B4-BE49-F238E27FC236}">
                <a16:creationId xmlns:a16="http://schemas.microsoft.com/office/drawing/2014/main" id="{2DDA6E27-080D-D151-CDA4-CC8533E86CA2}"/>
              </a:ext>
            </a:extLst>
          </p:cNvPr>
          <p:cNvGrpSpPr/>
          <p:nvPr/>
        </p:nvGrpSpPr>
        <p:grpSpPr>
          <a:xfrm>
            <a:off x="-1684020" y="-359830"/>
            <a:ext cx="16603980" cy="7713130"/>
            <a:chOff x="4933090" y="1375489"/>
            <a:chExt cx="3375503" cy="3991947"/>
          </a:xfrm>
        </p:grpSpPr>
        <p:sp>
          <p:nvSpPr>
            <p:cNvPr id="5" name="Google Shape;466;p24">
              <a:extLst>
                <a:ext uri="{FF2B5EF4-FFF2-40B4-BE49-F238E27FC236}">
                  <a16:creationId xmlns:a16="http://schemas.microsoft.com/office/drawing/2014/main" id="{20DEDC8E-FEB1-6082-4104-B367AF0288EC}"/>
                </a:ext>
              </a:extLst>
            </p:cNvPr>
            <p:cNvSpPr/>
            <p:nvPr/>
          </p:nvSpPr>
          <p:spPr>
            <a:xfrm rot="5400000">
              <a:off x="4624868" y="1683711"/>
              <a:ext cx="3991947" cy="3375503"/>
            </a:xfrm>
            <a:custGeom>
              <a:avLst/>
              <a:gdLst/>
              <a:ahLst/>
              <a:cxnLst/>
              <a:rect l="l" t="t" r="r" b="b"/>
              <a:pathLst>
                <a:path w="3991947" h="3375503" extrusionOk="0">
                  <a:moveTo>
                    <a:pt x="463426" y="1341256"/>
                  </a:moveTo>
                  <a:lnTo>
                    <a:pt x="467498" y="1340555"/>
                  </a:lnTo>
                  <a:cubicBezTo>
                    <a:pt x="505612" y="1336231"/>
                    <a:pt x="545076" y="1333960"/>
                    <a:pt x="585496" y="1333960"/>
                  </a:cubicBezTo>
                  <a:cubicBezTo>
                    <a:pt x="908857" y="1333960"/>
                    <a:pt x="1170992" y="1479300"/>
                    <a:pt x="1170992" y="1658587"/>
                  </a:cubicBezTo>
                  <a:cubicBezTo>
                    <a:pt x="1170992" y="1837874"/>
                    <a:pt x="908857" y="1983214"/>
                    <a:pt x="585496" y="1983214"/>
                  </a:cubicBezTo>
                  <a:lnTo>
                    <a:pt x="467891" y="1976640"/>
                  </a:lnTo>
                  <a:lnTo>
                    <a:pt x="473299" y="1990638"/>
                  </a:lnTo>
                  <a:cubicBezTo>
                    <a:pt x="507069" y="2096592"/>
                    <a:pt x="527956" y="2242966"/>
                    <a:pt x="527956" y="2404647"/>
                  </a:cubicBezTo>
                  <a:cubicBezTo>
                    <a:pt x="527956" y="2485487"/>
                    <a:pt x="522734" y="2562501"/>
                    <a:pt x="513291" y="2632549"/>
                  </a:cubicBezTo>
                  <a:lnTo>
                    <a:pt x="509558" y="2654131"/>
                  </a:lnTo>
                  <a:lnTo>
                    <a:pt x="547353" y="2664924"/>
                  </a:lnTo>
                  <a:cubicBezTo>
                    <a:pt x="603015" y="2691863"/>
                    <a:pt x="634527" y="2755264"/>
                    <a:pt x="640477" y="2835992"/>
                  </a:cubicBezTo>
                  <a:lnTo>
                    <a:pt x="639725" y="2845495"/>
                  </a:lnTo>
                  <a:lnTo>
                    <a:pt x="738745" y="2804050"/>
                  </a:lnTo>
                  <a:cubicBezTo>
                    <a:pt x="798628" y="2785988"/>
                    <a:pt x="865149" y="2772283"/>
                    <a:pt x="935703" y="2764437"/>
                  </a:cubicBezTo>
                  <a:cubicBezTo>
                    <a:pt x="1112088" y="2744817"/>
                    <a:pt x="1271929" y="2766444"/>
                    <a:pt x="1370344" y="2815431"/>
                  </a:cubicBezTo>
                  <a:lnTo>
                    <a:pt x="1419911" y="2846884"/>
                  </a:lnTo>
                  <a:lnTo>
                    <a:pt x="1430405" y="2757001"/>
                  </a:lnTo>
                  <a:cubicBezTo>
                    <a:pt x="1464400" y="2618021"/>
                    <a:pt x="1543985" y="2520503"/>
                    <a:pt x="1636741" y="2520503"/>
                  </a:cubicBezTo>
                  <a:cubicBezTo>
                    <a:pt x="1729499" y="2520503"/>
                    <a:pt x="1809084" y="2618021"/>
                    <a:pt x="1843079" y="2757001"/>
                  </a:cubicBezTo>
                  <a:lnTo>
                    <a:pt x="1851603" y="2830001"/>
                  </a:lnTo>
                  <a:lnTo>
                    <a:pt x="1857259" y="2825106"/>
                  </a:lnTo>
                  <a:cubicBezTo>
                    <a:pt x="1997269" y="2734779"/>
                    <a:pt x="2334201" y="2654763"/>
                    <a:pt x="2731469" y="2627075"/>
                  </a:cubicBezTo>
                  <a:cubicBezTo>
                    <a:pt x="2930102" y="2613232"/>
                    <a:pt x="3115612" y="2614435"/>
                    <a:pt x="3270363" y="2627853"/>
                  </a:cubicBezTo>
                  <a:lnTo>
                    <a:pt x="3398641" y="2643357"/>
                  </a:lnTo>
                  <a:lnTo>
                    <a:pt x="3400654" y="2589452"/>
                  </a:lnTo>
                  <a:cubicBezTo>
                    <a:pt x="3407994" y="2534984"/>
                    <a:pt x="3430936" y="2491116"/>
                    <a:pt x="3469880" y="2465932"/>
                  </a:cubicBezTo>
                  <a:lnTo>
                    <a:pt x="3477294" y="2462785"/>
                  </a:lnTo>
                  <a:lnTo>
                    <a:pt x="3474877" y="2387542"/>
                  </a:lnTo>
                  <a:cubicBezTo>
                    <a:pt x="3474877" y="2306702"/>
                    <a:pt x="3480099" y="2229688"/>
                    <a:pt x="3489542" y="2159641"/>
                  </a:cubicBezTo>
                  <a:lnTo>
                    <a:pt x="3528521" y="1978251"/>
                  </a:lnTo>
                  <a:lnTo>
                    <a:pt x="3524449" y="1978952"/>
                  </a:lnTo>
                  <a:cubicBezTo>
                    <a:pt x="3486335" y="1983276"/>
                    <a:pt x="3446871" y="1985547"/>
                    <a:pt x="3406451" y="1985547"/>
                  </a:cubicBezTo>
                  <a:cubicBezTo>
                    <a:pt x="3083090" y="1985547"/>
                    <a:pt x="2820955" y="1840207"/>
                    <a:pt x="2820955" y="1660920"/>
                  </a:cubicBezTo>
                  <a:cubicBezTo>
                    <a:pt x="2820955" y="1481633"/>
                    <a:pt x="3083090" y="1336293"/>
                    <a:pt x="3406451" y="1336293"/>
                  </a:cubicBezTo>
                  <a:lnTo>
                    <a:pt x="3524056" y="1342867"/>
                  </a:lnTo>
                  <a:lnTo>
                    <a:pt x="3518648" y="1328869"/>
                  </a:lnTo>
                  <a:cubicBezTo>
                    <a:pt x="3493320" y="1249404"/>
                    <a:pt x="3475239" y="1147202"/>
                    <a:pt x="3467782" y="1032859"/>
                  </a:cubicBezTo>
                  <a:lnTo>
                    <a:pt x="3464081" y="917672"/>
                  </a:lnTo>
                  <a:lnTo>
                    <a:pt x="3444998" y="909571"/>
                  </a:lnTo>
                  <a:cubicBezTo>
                    <a:pt x="3406054" y="884388"/>
                    <a:pt x="3383112" y="840520"/>
                    <a:pt x="3375772" y="786052"/>
                  </a:cubicBezTo>
                  <a:lnTo>
                    <a:pt x="3373759" y="732146"/>
                  </a:lnTo>
                  <a:lnTo>
                    <a:pt x="3245481" y="747650"/>
                  </a:lnTo>
                  <a:cubicBezTo>
                    <a:pt x="3090730" y="761068"/>
                    <a:pt x="2905220" y="762272"/>
                    <a:pt x="2706587" y="748428"/>
                  </a:cubicBezTo>
                  <a:cubicBezTo>
                    <a:pt x="2309319" y="720741"/>
                    <a:pt x="1972387" y="640725"/>
                    <a:pt x="1832377" y="550397"/>
                  </a:cubicBezTo>
                  <a:lnTo>
                    <a:pt x="1826721" y="545503"/>
                  </a:lnTo>
                  <a:lnTo>
                    <a:pt x="1818197" y="618503"/>
                  </a:lnTo>
                  <a:cubicBezTo>
                    <a:pt x="1784202" y="757482"/>
                    <a:pt x="1704617" y="855000"/>
                    <a:pt x="1611859" y="855000"/>
                  </a:cubicBezTo>
                  <a:cubicBezTo>
                    <a:pt x="1519103" y="855000"/>
                    <a:pt x="1439518" y="757482"/>
                    <a:pt x="1405523" y="618503"/>
                  </a:cubicBezTo>
                  <a:lnTo>
                    <a:pt x="1395029" y="528620"/>
                  </a:lnTo>
                  <a:lnTo>
                    <a:pt x="1345462" y="560073"/>
                  </a:lnTo>
                  <a:cubicBezTo>
                    <a:pt x="1247047" y="609060"/>
                    <a:pt x="1087206" y="630687"/>
                    <a:pt x="910821" y="611067"/>
                  </a:cubicBezTo>
                  <a:cubicBezTo>
                    <a:pt x="840267" y="603220"/>
                    <a:pt x="773746" y="589515"/>
                    <a:pt x="713864" y="571453"/>
                  </a:cubicBezTo>
                  <a:lnTo>
                    <a:pt x="614842" y="530008"/>
                  </a:lnTo>
                  <a:lnTo>
                    <a:pt x="615595" y="539512"/>
                  </a:lnTo>
                  <a:cubicBezTo>
                    <a:pt x="609645" y="620240"/>
                    <a:pt x="578133" y="683641"/>
                    <a:pt x="522471" y="710580"/>
                  </a:cubicBezTo>
                  <a:lnTo>
                    <a:pt x="503583" y="715973"/>
                  </a:lnTo>
                  <a:lnTo>
                    <a:pt x="513279" y="813967"/>
                  </a:lnTo>
                  <a:cubicBezTo>
                    <a:pt x="515765" y="852082"/>
                    <a:pt x="517070" y="891545"/>
                    <a:pt x="517070" y="931965"/>
                  </a:cubicBezTo>
                  <a:cubicBezTo>
                    <a:pt x="517070" y="1012805"/>
                    <a:pt x="511848" y="1089819"/>
                    <a:pt x="502405" y="1159866"/>
                  </a:cubicBezTo>
                  <a:close/>
                  <a:moveTo>
                    <a:pt x="0" y="1658587"/>
                  </a:moveTo>
                  <a:cubicBezTo>
                    <a:pt x="0" y="1568943"/>
                    <a:pt x="65534" y="1487786"/>
                    <a:pt x="171488" y="1429041"/>
                  </a:cubicBezTo>
                  <a:lnTo>
                    <a:pt x="221716" y="1406063"/>
                  </a:lnTo>
                  <a:lnTo>
                    <a:pt x="198503" y="1345973"/>
                  </a:lnTo>
                  <a:cubicBezTo>
                    <a:pt x="164733" y="1240019"/>
                    <a:pt x="143846" y="1093645"/>
                    <a:pt x="143846" y="931965"/>
                  </a:cubicBezTo>
                  <a:cubicBezTo>
                    <a:pt x="143846" y="810705"/>
                    <a:pt x="155595" y="698054"/>
                    <a:pt x="175716" y="604609"/>
                  </a:cubicBezTo>
                  <a:lnTo>
                    <a:pt x="194415" y="533504"/>
                  </a:lnTo>
                  <a:lnTo>
                    <a:pt x="190306" y="527850"/>
                  </a:lnTo>
                  <a:cubicBezTo>
                    <a:pt x="176640" y="506460"/>
                    <a:pt x="163860" y="483650"/>
                    <a:pt x="152215" y="459588"/>
                  </a:cubicBezTo>
                  <a:cubicBezTo>
                    <a:pt x="105633" y="363339"/>
                    <a:pt x="86023" y="265283"/>
                    <a:pt x="91973" y="184555"/>
                  </a:cubicBezTo>
                  <a:cubicBezTo>
                    <a:pt x="97922" y="103826"/>
                    <a:pt x="129434" y="40425"/>
                    <a:pt x="185096" y="13486"/>
                  </a:cubicBezTo>
                  <a:cubicBezTo>
                    <a:pt x="282505" y="-33657"/>
                    <a:pt x="421597" y="46487"/>
                    <a:pt x="517261" y="196217"/>
                  </a:cubicBezTo>
                  <a:lnTo>
                    <a:pt x="528259" y="215926"/>
                  </a:lnTo>
                  <a:lnTo>
                    <a:pt x="591752" y="190938"/>
                  </a:lnTo>
                  <a:cubicBezTo>
                    <a:pt x="688705" y="160948"/>
                    <a:pt x="819225" y="150247"/>
                    <a:pt x="960332" y="165941"/>
                  </a:cubicBezTo>
                  <a:cubicBezTo>
                    <a:pt x="1136717" y="185561"/>
                    <a:pt x="1287899" y="241782"/>
                    <a:pt x="1373144" y="311198"/>
                  </a:cubicBezTo>
                  <a:lnTo>
                    <a:pt x="1402740" y="340890"/>
                  </a:lnTo>
                  <a:lnTo>
                    <a:pt x="1405523" y="317055"/>
                  </a:lnTo>
                  <a:cubicBezTo>
                    <a:pt x="1439518" y="178075"/>
                    <a:pt x="1519103" y="80558"/>
                    <a:pt x="1611860" y="80558"/>
                  </a:cubicBezTo>
                  <a:cubicBezTo>
                    <a:pt x="1704617" y="80557"/>
                    <a:pt x="1784203" y="178076"/>
                    <a:pt x="1818197" y="317055"/>
                  </a:cubicBezTo>
                  <a:lnTo>
                    <a:pt x="1826496" y="388132"/>
                  </a:lnTo>
                  <a:lnTo>
                    <a:pt x="1844498" y="376488"/>
                  </a:lnTo>
                  <a:cubicBezTo>
                    <a:pt x="1995684" y="306456"/>
                    <a:pt x="2340458" y="273954"/>
                    <a:pt x="2737726" y="301641"/>
                  </a:cubicBezTo>
                  <a:cubicBezTo>
                    <a:pt x="3002571" y="320101"/>
                    <a:pt x="3240601" y="361816"/>
                    <a:pt x="3411344" y="414339"/>
                  </a:cubicBezTo>
                  <a:lnTo>
                    <a:pt x="3483700" y="440320"/>
                  </a:lnTo>
                  <a:lnTo>
                    <a:pt x="3513417" y="399753"/>
                  </a:lnTo>
                  <a:cubicBezTo>
                    <a:pt x="3626767" y="262921"/>
                    <a:pt x="3774659" y="200491"/>
                    <a:pt x="3865531" y="259254"/>
                  </a:cubicBezTo>
                  <a:cubicBezTo>
                    <a:pt x="3969385" y="326411"/>
                    <a:pt x="3959436" y="526433"/>
                    <a:pt x="3843309" y="706013"/>
                  </a:cubicBezTo>
                  <a:lnTo>
                    <a:pt x="3826681" y="728711"/>
                  </a:lnTo>
                  <a:lnTo>
                    <a:pt x="3833423" y="796862"/>
                  </a:lnTo>
                  <a:cubicBezTo>
                    <a:pt x="3835909" y="834977"/>
                    <a:pt x="3837215" y="874440"/>
                    <a:pt x="3837215" y="914860"/>
                  </a:cubicBezTo>
                  <a:cubicBezTo>
                    <a:pt x="3837215" y="1116961"/>
                    <a:pt x="3804579" y="1295145"/>
                    <a:pt x="3754939" y="1400363"/>
                  </a:cubicBezTo>
                  <a:lnTo>
                    <a:pt x="3754459" y="1401181"/>
                  </a:lnTo>
                  <a:lnTo>
                    <a:pt x="3820459" y="1431374"/>
                  </a:lnTo>
                  <a:cubicBezTo>
                    <a:pt x="3926413" y="1490120"/>
                    <a:pt x="3991947" y="1571277"/>
                    <a:pt x="3991947" y="1660920"/>
                  </a:cubicBezTo>
                  <a:cubicBezTo>
                    <a:pt x="3991947" y="1750564"/>
                    <a:pt x="3926413" y="1831721"/>
                    <a:pt x="3820459" y="1890466"/>
                  </a:cubicBezTo>
                  <a:lnTo>
                    <a:pt x="3770231" y="1913444"/>
                  </a:lnTo>
                  <a:lnTo>
                    <a:pt x="3793444" y="1973534"/>
                  </a:lnTo>
                  <a:cubicBezTo>
                    <a:pt x="3827214" y="2079488"/>
                    <a:pt x="3848101" y="2225862"/>
                    <a:pt x="3848101" y="2387542"/>
                  </a:cubicBezTo>
                  <a:cubicBezTo>
                    <a:pt x="3848101" y="2468382"/>
                    <a:pt x="3842879" y="2545396"/>
                    <a:pt x="3833436" y="2615444"/>
                  </a:cubicBezTo>
                  <a:lnTo>
                    <a:pt x="3832512" y="2620787"/>
                  </a:lnTo>
                  <a:lnTo>
                    <a:pt x="3868191" y="2669491"/>
                  </a:lnTo>
                  <a:cubicBezTo>
                    <a:pt x="3984317" y="2849071"/>
                    <a:pt x="3994267" y="3049092"/>
                    <a:pt x="3890413" y="3116249"/>
                  </a:cubicBezTo>
                  <a:cubicBezTo>
                    <a:pt x="3799540" y="3175012"/>
                    <a:pt x="3651648" y="3112582"/>
                    <a:pt x="3538299" y="2975750"/>
                  </a:cubicBezTo>
                  <a:lnTo>
                    <a:pt x="3508581" y="2935183"/>
                  </a:lnTo>
                  <a:lnTo>
                    <a:pt x="3436225" y="2961164"/>
                  </a:lnTo>
                  <a:cubicBezTo>
                    <a:pt x="3265483" y="3013688"/>
                    <a:pt x="3027453" y="3055402"/>
                    <a:pt x="2762608" y="3073862"/>
                  </a:cubicBezTo>
                  <a:cubicBezTo>
                    <a:pt x="2365340" y="3101549"/>
                    <a:pt x="2020566" y="3069047"/>
                    <a:pt x="1869380" y="2999015"/>
                  </a:cubicBezTo>
                  <a:lnTo>
                    <a:pt x="1851378" y="2987372"/>
                  </a:lnTo>
                  <a:lnTo>
                    <a:pt x="1843079" y="3058448"/>
                  </a:lnTo>
                  <a:cubicBezTo>
                    <a:pt x="1809085" y="3197427"/>
                    <a:pt x="1729499" y="3294946"/>
                    <a:pt x="1636742" y="3294945"/>
                  </a:cubicBezTo>
                  <a:cubicBezTo>
                    <a:pt x="1543985" y="3294945"/>
                    <a:pt x="1464400" y="3197428"/>
                    <a:pt x="1430405" y="3058448"/>
                  </a:cubicBezTo>
                  <a:lnTo>
                    <a:pt x="1427622" y="3034613"/>
                  </a:lnTo>
                  <a:lnTo>
                    <a:pt x="1398026" y="3064305"/>
                  </a:lnTo>
                  <a:cubicBezTo>
                    <a:pt x="1312781" y="3133721"/>
                    <a:pt x="1161599" y="3189942"/>
                    <a:pt x="985214" y="3209562"/>
                  </a:cubicBezTo>
                  <a:cubicBezTo>
                    <a:pt x="844107" y="3225256"/>
                    <a:pt x="713586" y="3214555"/>
                    <a:pt x="616634" y="3184565"/>
                  </a:cubicBezTo>
                  <a:lnTo>
                    <a:pt x="553141" y="3159577"/>
                  </a:lnTo>
                  <a:lnTo>
                    <a:pt x="542143" y="3179286"/>
                  </a:lnTo>
                  <a:cubicBezTo>
                    <a:pt x="446479" y="3329016"/>
                    <a:pt x="307386" y="3409160"/>
                    <a:pt x="209978" y="3362017"/>
                  </a:cubicBezTo>
                  <a:cubicBezTo>
                    <a:pt x="154316" y="3335078"/>
                    <a:pt x="122804" y="3271677"/>
                    <a:pt x="116855" y="3190948"/>
                  </a:cubicBezTo>
                  <a:cubicBezTo>
                    <a:pt x="110905" y="3110220"/>
                    <a:pt x="130515" y="3012164"/>
                    <a:pt x="177096" y="2915916"/>
                  </a:cubicBezTo>
                  <a:cubicBezTo>
                    <a:pt x="188742" y="2891854"/>
                    <a:pt x="201522" y="2869044"/>
                    <a:pt x="215188" y="2847654"/>
                  </a:cubicBezTo>
                  <a:lnTo>
                    <a:pt x="218716" y="2842799"/>
                  </a:lnTo>
                  <a:lnTo>
                    <a:pt x="209389" y="2818656"/>
                  </a:lnTo>
                  <a:cubicBezTo>
                    <a:pt x="175619" y="2712702"/>
                    <a:pt x="154732" y="2566328"/>
                    <a:pt x="154732" y="2404647"/>
                  </a:cubicBezTo>
                  <a:cubicBezTo>
                    <a:pt x="154732" y="2202546"/>
                    <a:pt x="187368" y="2024362"/>
                    <a:pt x="237008" y="1919144"/>
                  </a:cubicBezTo>
                  <a:lnTo>
                    <a:pt x="237488" y="1918326"/>
                  </a:lnTo>
                  <a:lnTo>
                    <a:pt x="171488" y="1888133"/>
                  </a:lnTo>
                  <a:cubicBezTo>
                    <a:pt x="65534" y="1829387"/>
                    <a:pt x="0" y="1748230"/>
                    <a:pt x="0" y="1658587"/>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Google Shape;467;p24">
              <a:extLst>
                <a:ext uri="{FF2B5EF4-FFF2-40B4-BE49-F238E27FC236}">
                  <a16:creationId xmlns:a16="http://schemas.microsoft.com/office/drawing/2014/main" id="{B7E86F01-7FDF-5BD4-4DB0-1D42E3092E49}"/>
                </a:ext>
              </a:extLst>
            </p:cNvPr>
            <p:cNvSpPr/>
            <p:nvPr/>
          </p:nvSpPr>
          <p:spPr>
            <a:xfrm>
              <a:off x="5379097" y="1789972"/>
              <a:ext cx="2459291" cy="3217777"/>
            </a:xfrm>
            <a:custGeom>
              <a:avLst/>
              <a:gdLst/>
              <a:ahLst/>
              <a:cxnLst/>
              <a:rect l="l" t="t" r="r" b="b"/>
              <a:pathLst>
                <a:path w="2162014" h="2798067" fill="none" extrusionOk="0">
                  <a:moveTo>
                    <a:pt x="0" y="19243"/>
                  </a:moveTo>
                  <a:cubicBezTo>
                    <a:pt x="149923" y="7044"/>
                    <a:pt x="404189" y="20538"/>
                    <a:pt x="540504" y="14432"/>
                  </a:cubicBezTo>
                  <a:cubicBezTo>
                    <a:pt x="676819" y="8326"/>
                    <a:pt x="900700" y="3049"/>
                    <a:pt x="1102627" y="9429"/>
                  </a:cubicBezTo>
                  <a:cubicBezTo>
                    <a:pt x="1304554" y="15809"/>
                    <a:pt x="1384452" y="18743"/>
                    <a:pt x="1578270" y="5196"/>
                  </a:cubicBezTo>
                  <a:cubicBezTo>
                    <a:pt x="1772088" y="-8351"/>
                    <a:pt x="1992469" y="-3938"/>
                    <a:pt x="2162014" y="0"/>
                  </a:cubicBezTo>
                  <a:cubicBezTo>
                    <a:pt x="2148400" y="132108"/>
                    <a:pt x="2121111" y="319670"/>
                    <a:pt x="2136654" y="587594"/>
                  </a:cubicBezTo>
                  <a:cubicBezTo>
                    <a:pt x="2152198" y="855518"/>
                    <a:pt x="2145128" y="846641"/>
                    <a:pt x="2114917" y="1091246"/>
                  </a:cubicBezTo>
                  <a:cubicBezTo>
                    <a:pt x="2084706" y="1335851"/>
                    <a:pt x="2073605" y="1431577"/>
                    <a:pt x="2090764" y="1650860"/>
                  </a:cubicBezTo>
                  <a:cubicBezTo>
                    <a:pt x="2107924" y="1870143"/>
                    <a:pt x="2056629" y="2019758"/>
                    <a:pt x="2070235" y="2126531"/>
                  </a:cubicBezTo>
                  <a:cubicBezTo>
                    <a:pt x="2083841" y="2233304"/>
                    <a:pt x="2075044" y="2589389"/>
                    <a:pt x="2041252" y="2798067"/>
                  </a:cubicBezTo>
                  <a:cubicBezTo>
                    <a:pt x="1743059" y="2773018"/>
                    <a:pt x="1688245" y="2805466"/>
                    <a:pt x="1404984" y="2796784"/>
                  </a:cubicBezTo>
                  <a:cubicBezTo>
                    <a:pt x="1121723" y="2788102"/>
                    <a:pt x="1080452" y="2799518"/>
                    <a:pt x="806891" y="2795578"/>
                  </a:cubicBezTo>
                  <a:cubicBezTo>
                    <a:pt x="533330" y="2791638"/>
                    <a:pt x="358498" y="2785709"/>
                    <a:pt x="132447" y="2794218"/>
                  </a:cubicBezTo>
                  <a:cubicBezTo>
                    <a:pt x="120280" y="2647391"/>
                    <a:pt x="134919" y="2420312"/>
                    <a:pt x="100660" y="2128224"/>
                  </a:cubicBezTo>
                  <a:cubicBezTo>
                    <a:pt x="66400" y="1836136"/>
                    <a:pt x="58163" y="1671685"/>
                    <a:pt x="67548" y="1434480"/>
                  </a:cubicBezTo>
                  <a:cubicBezTo>
                    <a:pt x="76934" y="1197275"/>
                    <a:pt x="48016" y="994918"/>
                    <a:pt x="33112" y="712987"/>
                  </a:cubicBezTo>
                  <a:cubicBezTo>
                    <a:pt x="18207" y="431056"/>
                    <a:pt x="40947" y="179811"/>
                    <a:pt x="0" y="19243"/>
                  </a:cubicBezTo>
                  <a:close/>
                </a:path>
                <a:path w="2162014" h="2798067" extrusionOk="0">
                  <a:moveTo>
                    <a:pt x="0" y="19243"/>
                  </a:moveTo>
                  <a:cubicBezTo>
                    <a:pt x="140999" y="38005"/>
                    <a:pt x="394287" y="10394"/>
                    <a:pt x="518883" y="14625"/>
                  </a:cubicBezTo>
                  <a:cubicBezTo>
                    <a:pt x="643479" y="18856"/>
                    <a:pt x="869131" y="-3266"/>
                    <a:pt x="994526" y="10391"/>
                  </a:cubicBezTo>
                  <a:cubicBezTo>
                    <a:pt x="1119921" y="24048"/>
                    <a:pt x="1355457" y="-17628"/>
                    <a:pt x="1578270" y="5196"/>
                  </a:cubicBezTo>
                  <a:cubicBezTo>
                    <a:pt x="1801083" y="28020"/>
                    <a:pt x="2003006" y="-20899"/>
                    <a:pt x="2162014" y="0"/>
                  </a:cubicBezTo>
                  <a:cubicBezTo>
                    <a:pt x="2176690" y="111961"/>
                    <a:pt x="2128067" y="322500"/>
                    <a:pt x="2139069" y="531633"/>
                  </a:cubicBezTo>
                  <a:cubicBezTo>
                    <a:pt x="2150071" y="740766"/>
                    <a:pt x="2146135" y="920651"/>
                    <a:pt x="2117332" y="1035285"/>
                  </a:cubicBezTo>
                  <a:cubicBezTo>
                    <a:pt x="2088529" y="1149919"/>
                    <a:pt x="2084427" y="1477176"/>
                    <a:pt x="2093180" y="1594898"/>
                  </a:cubicBezTo>
                  <a:cubicBezTo>
                    <a:pt x="2101933" y="1712620"/>
                    <a:pt x="2089763" y="2033009"/>
                    <a:pt x="2069027" y="2154512"/>
                  </a:cubicBezTo>
                  <a:cubicBezTo>
                    <a:pt x="2048292" y="2276015"/>
                    <a:pt x="2079174" y="2502089"/>
                    <a:pt x="2041252" y="2798067"/>
                  </a:cubicBezTo>
                  <a:cubicBezTo>
                    <a:pt x="1811805" y="2791594"/>
                    <a:pt x="1671452" y="2775574"/>
                    <a:pt x="1443160" y="2796861"/>
                  </a:cubicBezTo>
                  <a:cubicBezTo>
                    <a:pt x="1214868" y="2818148"/>
                    <a:pt x="1118888" y="2791100"/>
                    <a:pt x="806891" y="2795578"/>
                  </a:cubicBezTo>
                  <a:cubicBezTo>
                    <a:pt x="494894" y="2800056"/>
                    <a:pt x="339364" y="2786642"/>
                    <a:pt x="132447" y="2794218"/>
                  </a:cubicBezTo>
                  <a:cubicBezTo>
                    <a:pt x="148770" y="2519109"/>
                    <a:pt x="105843" y="2287985"/>
                    <a:pt x="96686" y="2044975"/>
                  </a:cubicBezTo>
                  <a:cubicBezTo>
                    <a:pt x="87530" y="1801965"/>
                    <a:pt x="46761" y="1554000"/>
                    <a:pt x="60926" y="1295731"/>
                  </a:cubicBezTo>
                  <a:cubicBezTo>
                    <a:pt x="75091" y="1037462"/>
                    <a:pt x="87359" y="652585"/>
                    <a:pt x="0" y="19243"/>
                  </a:cubicBezTo>
                  <a:close/>
                </a:path>
              </a:pathLst>
            </a:custGeom>
            <a:solidFill>
              <a:srgbClr val="FFF2CC"/>
            </a:solidFill>
            <a:ln w="25400" cap="flat" cmpd="sng">
              <a:solidFill>
                <a:srgbClr val="54040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pSp>
      <p:sp>
        <p:nvSpPr>
          <p:cNvPr id="7" name="Google Shape;446;p21">
            <a:extLst>
              <a:ext uri="{FF2B5EF4-FFF2-40B4-BE49-F238E27FC236}">
                <a16:creationId xmlns:a16="http://schemas.microsoft.com/office/drawing/2014/main" id="{7B8B2DD8-755C-7567-CCB5-A79CD6ACF575}"/>
              </a:ext>
            </a:extLst>
          </p:cNvPr>
          <p:cNvSpPr txBox="1">
            <a:spLocks/>
          </p:cNvSpPr>
          <p:nvPr/>
        </p:nvSpPr>
        <p:spPr>
          <a:xfrm>
            <a:off x="1412677" y="2122969"/>
            <a:ext cx="10197432" cy="4634023"/>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742950" indent="-742950" algn="ctr">
              <a:spcAft>
                <a:spcPts val="2100"/>
              </a:spcAft>
              <a:buAutoNum type="alphaLcPeriod"/>
            </a:pPr>
            <a:r>
              <a:rPr lang="fr-FR" sz="2400" dirty="0"/>
              <a:t>Cette année, Sophie et son frère sont allés au cinéma. </a:t>
            </a:r>
          </a:p>
          <a:p>
            <a:pPr marL="742950" indent="-742950" algn="ctr">
              <a:spcAft>
                <a:spcPts val="2100"/>
              </a:spcAft>
              <a:buAutoNum type="alphaLcPeriod"/>
            </a:pPr>
            <a:r>
              <a:rPr lang="fr-FR" sz="2400" dirty="0"/>
              <a:t>Les enfants qui ont oublié leurs chaussons. </a:t>
            </a:r>
          </a:p>
          <a:p>
            <a:pPr marL="742950" indent="-742950" algn="ctr">
              <a:spcAft>
                <a:spcPts val="2100"/>
              </a:spcAft>
              <a:buAutoNum type="alphaLcPeriod"/>
            </a:pPr>
            <a:r>
              <a:rPr lang="fr-FR" sz="2400" dirty="0"/>
              <a:t>Les élèves traçaient des figures géométriques. </a:t>
            </a:r>
          </a:p>
          <a:p>
            <a:pPr marL="742950" indent="-742950" algn="ctr">
              <a:spcAft>
                <a:spcPts val="2100"/>
              </a:spcAft>
              <a:buAutoNum type="alphaLcPeriod"/>
            </a:pPr>
            <a:r>
              <a:rPr lang="fr-FR" sz="2400" dirty="0"/>
              <a:t>La maîtresse nous racontera un conte merveilleux à la rentrée.</a:t>
            </a:r>
          </a:p>
          <a:p>
            <a:pPr marL="742950" indent="-742950" algn="ctr">
              <a:spcAft>
                <a:spcPts val="2100"/>
              </a:spcAft>
              <a:buAutoNum type="alphaLcPeriod"/>
            </a:pPr>
            <a:r>
              <a:rPr lang="fr-FR" sz="2400" dirty="0"/>
              <a:t>Demain, les élèves joueront aux échecs.</a:t>
            </a:r>
          </a:p>
          <a:p>
            <a:pPr marL="742950" indent="-742950" algn="ctr">
              <a:spcAft>
                <a:spcPts val="2100"/>
              </a:spcAft>
              <a:buAutoNum type="alphaLcPeriod"/>
            </a:pPr>
            <a:r>
              <a:rPr lang="fr-FR" sz="2400" dirty="0"/>
              <a:t>Tous les élèves détestent monsieur Dupont.</a:t>
            </a:r>
            <a:endParaRPr lang="en-US" sz="1800" dirty="0"/>
          </a:p>
        </p:txBody>
      </p:sp>
      <p:sp>
        <p:nvSpPr>
          <p:cNvPr id="9" name="Google Shape;410;p15">
            <a:extLst>
              <a:ext uri="{FF2B5EF4-FFF2-40B4-BE49-F238E27FC236}">
                <a16:creationId xmlns:a16="http://schemas.microsoft.com/office/drawing/2014/main" id="{997A6187-D33A-1FF4-6EFE-B9A32421E2E6}"/>
              </a:ext>
            </a:extLst>
          </p:cNvPr>
          <p:cNvSpPr txBox="1">
            <a:spLocks noGrp="1"/>
          </p:cNvSpPr>
          <p:nvPr>
            <p:ph type="title"/>
          </p:nvPr>
        </p:nvSpPr>
        <p:spPr>
          <a:xfrm>
            <a:off x="1081394" y="1158073"/>
            <a:ext cx="6598800" cy="1007700"/>
          </a:xfrm>
          <a:prstGeom prst="rect">
            <a:avLst/>
          </a:prstGeom>
        </p:spPr>
        <p:txBody>
          <a:bodyPr spcFirstLastPara="1" wrap="square" lIns="121900" tIns="121900" rIns="121900" bIns="121900" anchor="b" anchorCtr="0">
            <a:noAutofit/>
          </a:bodyPr>
          <a:lstStyle/>
          <a:p>
            <a:pPr marL="0" lvl="0" indent="0" rtl="0">
              <a:spcBef>
                <a:spcPts val="0"/>
              </a:spcBef>
              <a:spcAft>
                <a:spcPts val="0"/>
              </a:spcAft>
              <a:buNone/>
            </a:pPr>
            <a:r>
              <a:rPr lang="en-GB" sz="2000" dirty="0">
                <a:solidFill>
                  <a:schemeClr val="tx1"/>
                </a:solidFill>
              </a:rPr>
              <a:t>Trouve les </a:t>
            </a:r>
            <a:r>
              <a:rPr lang="en-GB" sz="2000" dirty="0" err="1">
                <a:solidFill>
                  <a:schemeClr val="tx1"/>
                </a:solidFill>
              </a:rPr>
              <a:t>groupes</a:t>
            </a:r>
            <a:r>
              <a:rPr lang="en-GB" sz="2000" dirty="0">
                <a:solidFill>
                  <a:schemeClr val="tx1"/>
                </a:solidFill>
              </a:rPr>
              <a:t> dans la phrase :</a:t>
            </a:r>
            <a:br>
              <a:rPr lang="en-GB" sz="2000" dirty="0">
                <a:solidFill>
                  <a:schemeClr val="tx1"/>
                </a:solidFill>
              </a:rPr>
            </a:br>
            <a:r>
              <a:rPr lang="en-GB" sz="2000" dirty="0" err="1">
                <a:solidFill>
                  <a:schemeClr val="tx1"/>
                </a:solidFill>
              </a:rPr>
              <a:t>Entoure</a:t>
            </a:r>
            <a:r>
              <a:rPr lang="en-GB" sz="2000" dirty="0">
                <a:solidFill>
                  <a:schemeClr val="tx1"/>
                </a:solidFill>
              </a:rPr>
              <a:t> le </a:t>
            </a:r>
            <a:r>
              <a:rPr lang="en-GB" sz="2000" dirty="0" err="1">
                <a:solidFill>
                  <a:schemeClr val="tx1"/>
                </a:solidFill>
              </a:rPr>
              <a:t>sujet</a:t>
            </a:r>
            <a:r>
              <a:rPr lang="en-GB" sz="2000" dirty="0">
                <a:solidFill>
                  <a:schemeClr val="tx1"/>
                </a:solidFill>
              </a:rPr>
              <a:t> </a:t>
            </a:r>
            <a:br>
              <a:rPr lang="en-GB" sz="2000" dirty="0">
                <a:solidFill>
                  <a:schemeClr val="tx1"/>
                </a:solidFill>
              </a:rPr>
            </a:br>
            <a:r>
              <a:rPr lang="en-GB" sz="2000" dirty="0" err="1">
                <a:solidFill>
                  <a:schemeClr val="tx1"/>
                </a:solidFill>
              </a:rPr>
              <a:t>Souligne</a:t>
            </a:r>
            <a:r>
              <a:rPr lang="en-GB" sz="2000" dirty="0">
                <a:solidFill>
                  <a:schemeClr val="tx1"/>
                </a:solidFill>
              </a:rPr>
              <a:t> le </a:t>
            </a:r>
            <a:r>
              <a:rPr lang="en-GB" sz="2000" dirty="0" err="1">
                <a:solidFill>
                  <a:schemeClr val="tx1"/>
                </a:solidFill>
              </a:rPr>
              <a:t>verbe</a:t>
            </a:r>
            <a:br>
              <a:rPr lang="en-GB" sz="2000" dirty="0">
                <a:solidFill>
                  <a:schemeClr val="tx1"/>
                </a:solidFill>
              </a:rPr>
            </a:br>
            <a:endParaRPr sz="2000" dirty="0">
              <a:solidFill>
                <a:schemeClr val="tx1"/>
              </a:solidFill>
            </a:endParaRPr>
          </a:p>
        </p:txBody>
      </p:sp>
      <p:grpSp>
        <p:nvGrpSpPr>
          <p:cNvPr id="2" name="Google Shape;468;p24">
            <a:extLst>
              <a:ext uri="{FF2B5EF4-FFF2-40B4-BE49-F238E27FC236}">
                <a16:creationId xmlns:a16="http://schemas.microsoft.com/office/drawing/2014/main" id="{77A8E5B8-375F-BE26-715A-BA8D0A6495B6}"/>
              </a:ext>
            </a:extLst>
          </p:cNvPr>
          <p:cNvGrpSpPr/>
          <p:nvPr/>
        </p:nvGrpSpPr>
        <p:grpSpPr>
          <a:xfrm rot="5400000">
            <a:off x="1108708" y="376574"/>
            <a:ext cx="929648" cy="1314016"/>
            <a:chOff x="4418145" y="728747"/>
            <a:chExt cx="3027009" cy="4521866"/>
          </a:xfrm>
        </p:grpSpPr>
        <p:sp>
          <p:nvSpPr>
            <p:cNvPr id="3" name="Google Shape;469;p24">
              <a:extLst>
                <a:ext uri="{FF2B5EF4-FFF2-40B4-BE49-F238E27FC236}">
                  <a16:creationId xmlns:a16="http://schemas.microsoft.com/office/drawing/2014/main" id="{D6E320EC-4ED5-15F1-64EB-CFB58F9CD3BF}"/>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8" name="Google Shape;470;p24">
              <a:extLst>
                <a:ext uri="{FF2B5EF4-FFF2-40B4-BE49-F238E27FC236}">
                  <a16:creationId xmlns:a16="http://schemas.microsoft.com/office/drawing/2014/main" id="{40D3333A-52C6-3EAA-7D77-BD8C8998512D}"/>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N1</a:t>
              </a:r>
              <a:endParaRPr sz="2800" b="1" i="0" u="none" strike="noStrike" cap="none" dirty="0">
                <a:solidFill>
                  <a:schemeClr val="tx1"/>
                </a:solidFill>
                <a:latin typeface="Arial"/>
                <a:ea typeface="Arial"/>
                <a:cs typeface="Arial"/>
                <a:sym typeface="Arial"/>
              </a:endParaRPr>
            </a:p>
          </p:txBody>
        </p:sp>
      </p:grpSp>
      <p:grpSp>
        <p:nvGrpSpPr>
          <p:cNvPr id="10" name="Google Shape;468;p24">
            <a:extLst>
              <a:ext uri="{FF2B5EF4-FFF2-40B4-BE49-F238E27FC236}">
                <a16:creationId xmlns:a16="http://schemas.microsoft.com/office/drawing/2014/main" id="{14ECBA25-8A51-12E2-D467-9B16155CC843}"/>
              </a:ext>
            </a:extLst>
          </p:cNvPr>
          <p:cNvGrpSpPr/>
          <p:nvPr/>
        </p:nvGrpSpPr>
        <p:grpSpPr>
          <a:xfrm rot="5400000">
            <a:off x="6835166" y="347508"/>
            <a:ext cx="929648" cy="1314016"/>
            <a:chOff x="4418145" y="728747"/>
            <a:chExt cx="3027009" cy="4521866"/>
          </a:xfrm>
        </p:grpSpPr>
        <p:sp>
          <p:nvSpPr>
            <p:cNvPr id="11" name="Google Shape;469;p24">
              <a:extLst>
                <a:ext uri="{FF2B5EF4-FFF2-40B4-BE49-F238E27FC236}">
                  <a16:creationId xmlns:a16="http://schemas.microsoft.com/office/drawing/2014/main" id="{FBEAB040-4C45-AD35-7405-8C5D49DD769B}"/>
                </a:ext>
              </a:extLst>
            </p:cNvPr>
            <p:cNvSpPr/>
            <p:nvPr/>
          </p:nvSpPr>
          <p:spPr>
            <a:xfrm rot="154594">
              <a:off x="4418145" y="728747"/>
              <a:ext cx="3027009" cy="4521866"/>
            </a:xfrm>
            <a:custGeom>
              <a:avLst/>
              <a:gdLst/>
              <a:ahLst/>
              <a:cxnLst/>
              <a:rect l="l" t="t" r="r" b="b"/>
              <a:pathLst>
                <a:path w="3023949" h="4517295" extrusionOk="0">
                  <a:moveTo>
                    <a:pt x="1589046" y="709625"/>
                  </a:moveTo>
                  <a:lnTo>
                    <a:pt x="1583778" y="830620"/>
                  </a:lnTo>
                  <a:cubicBezTo>
                    <a:pt x="1555943" y="1145633"/>
                    <a:pt x="1435585" y="1382598"/>
                    <a:pt x="1291328" y="1382598"/>
                  </a:cubicBezTo>
                  <a:cubicBezTo>
                    <a:pt x="1167679" y="1382598"/>
                    <a:pt x="1061589" y="1208502"/>
                    <a:pt x="1016272" y="960384"/>
                  </a:cubicBezTo>
                  <a:lnTo>
                    <a:pt x="1012195" y="929972"/>
                  </a:lnTo>
                  <a:lnTo>
                    <a:pt x="969750" y="1028578"/>
                  </a:lnTo>
                  <a:cubicBezTo>
                    <a:pt x="928236" y="1114525"/>
                    <a:pt x="881163" y="1192770"/>
                    <a:pt x="831589" y="1260673"/>
                  </a:cubicBezTo>
                  <a:lnTo>
                    <a:pt x="758184" y="1351407"/>
                  </a:lnTo>
                  <a:lnTo>
                    <a:pt x="869870" y="1375516"/>
                  </a:lnTo>
                  <a:cubicBezTo>
                    <a:pt x="1175706" y="1455970"/>
                    <a:pt x="1389035" y="1614492"/>
                    <a:pt x="1364757" y="1756691"/>
                  </a:cubicBezTo>
                  <a:cubicBezTo>
                    <a:pt x="1337010" y="1919204"/>
                    <a:pt x="1009428" y="1998860"/>
                    <a:pt x="633080" y="1934605"/>
                  </a:cubicBezTo>
                  <a:lnTo>
                    <a:pt x="550060" y="1916684"/>
                  </a:lnTo>
                  <a:lnTo>
                    <a:pt x="577357" y="1983385"/>
                  </a:lnTo>
                  <a:cubicBezTo>
                    <a:pt x="614603" y="2092114"/>
                    <a:pt x="639517" y="2224112"/>
                    <a:pt x="646126" y="2367132"/>
                  </a:cubicBezTo>
                  <a:cubicBezTo>
                    <a:pt x="652735" y="2510152"/>
                    <a:pt x="640101" y="2643885"/>
                    <a:pt x="613041" y="2755585"/>
                  </a:cubicBezTo>
                  <a:lnTo>
                    <a:pt x="584731" y="2848388"/>
                  </a:lnTo>
                  <a:lnTo>
                    <a:pt x="686314" y="2816965"/>
                  </a:lnTo>
                  <a:cubicBezTo>
                    <a:pt x="778641" y="2792752"/>
                    <a:pt x="868715" y="2777764"/>
                    <a:pt x="952547" y="2771394"/>
                  </a:cubicBezTo>
                  <a:cubicBezTo>
                    <a:pt x="1204045" y="2752285"/>
                    <a:pt x="1399360" y="2810739"/>
                    <a:pt x="1430727" y="2930343"/>
                  </a:cubicBezTo>
                  <a:cubicBezTo>
                    <a:pt x="1467323" y="3069880"/>
                    <a:pt x="1268643" y="3246416"/>
                    <a:pt x="970996" y="3353255"/>
                  </a:cubicBezTo>
                  <a:lnTo>
                    <a:pt x="947212" y="3360611"/>
                  </a:lnTo>
                  <a:lnTo>
                    <a:pt x="1044742" y="3405143"/>
                  </a:lnTo>
                  <a:cubicBezTo>
                    <a:pt x="1119397" y="3443810"/>
                    <a:pt x="1196423" y="3492850"/>
                    <a:pt x="1271912" y="3551262"/>
                  </a:cubicBezTo>
                  <a:cubicBezTo>
                    <a:pt x="1347400" y="3609674"/>
                    <a:pt x="1414204" y="3671926"/>
                    <a:pt x="1470370" y="3734487"/>
                  </a:cubicBezTo>
                  <a:lnTo>
                    <a:pt x="1541455" y="3822029"/>
                  </a:lnTo>
                  <a:lnTo>
                    <a:pt x="1541132" y="3700920"/>
                  </a:lnTo>
                  <a:cubicBezTo>
                    <a:pt x="1554396" y="3384958"/>
                    <a:pt x="1663687" y="3142690"/>
                    <a:pt x="1807790" y="3136030"/>
                  </a:cubicBezTo>
                  <a:cubicBezTo>
                    <a:pt x="1910721" y="3131274"/>
                    <a:pt x="2007052" y="3247852"/>
                    <a:pt x="2069128" y="3429066"/>
                  </a:cubicBezTo>
                  <a:lnTo>
                    <a:pt x="2075690" y="3452197"/>
                  </a:lnTo>
                  <a:lnTo>
                    <a:pt x="2102848" y="3406855"/>
                  </a:lnTo>
                  <a:cubicBezTo>
                    <a:pt x="2127769" y="3369173"/>
                    <a:pt x="2153591" y="3333790"/>
                    <a:pt x="2179919" y="3301019"/>
                  </a:cubicBezTo>
                  <a:lnTo>
                    <a:pt x="2257434" y="3213770"/>
                  </a:lnTo>
                  <a:lnTo>
                    <a:pt x="2146980" y="3184531"/>
                  </a:lnTo>
                  <a:cubicBezTo>
                    <a:pt x="1845184" y="3090045"/>
                    <a:pt x="1639400" y="2921845"/>
                    <a:pt x="1670216" y="2780918"/>
                  </a:cubicBezTo>
                  <a:cubicBezTo>
                    <a:pt x="1705435" y="2619859"/>
                    <a:pt x="2036345" y="2555410"/>
                    <a:pt x="2409326" y="2636969"/>
                  </a:cubicBezTo>
                  <a:lnTo>
                    <a:pt x="2491430" y="2658703"/>
                  </a:lnTo>
                  <a:lnTo>
                    <a:pt x="2467241" y="2590813"/>
                  </a:lnTo>
                  <a:cubicBezTo>
                    <a:pt x="2435054" y="2480481"/>
                    <a:pt x="2416260" y="2347474"/>
                    <a:pt x="2416260" y="2204301"/>
                  </a:cubicBezTo>
                  <a:cubicBezTo>
                    <a:pt x="2416260" y="2061128"/>
                    <a:pt x="2435054" y="1928121"/>
                    <a:pt x="2467241" y="1817789"/>
                  </a:cubicBezTo>
                  <a:lnTo>
                    <a:pt x="2499805" y="1726392"/>
                  </a:lnTo>
                  <a:lnTo>
                    <a:pt x="2396880" y="1753092"/>
                  </a:lnTo>
                  <a:cubicBezTo>
                    <a:pt x="2303534" y="1773018"/>
                    <a:pt x="2212864" y="1783832"/>
                    <a:pt x="2128827" y="1786325"/>
                  </a:cubicBezTo>
                  <a:cubicBezTo>
                    <a:pt x="1876715" y="1793804"/>
                    <a:pt x="1684307" y="1726396"/>
                    <a:pt x="1658494" y="1605472"/>
                  </a:cubicBezTo>
                  <a:cubicBezTo>
                    <a:pt x="1628378" y="1464394"/>
                    <a:pt x="1834996" y="1297218"/>
                    <a:pt x="2137257" y="1204233"/>
                  </a:cubicBezTo>
                  <a:lnTo>
                    <a:pt x="2161355" y="1197982"/>
                  </a:lnTo>
                  <a:lnTo>
                    <a:pt x="2065985" y="1148996"/>
                  </a:lnTo>
                  <a:cubicBezTo>
                    <a:pt x="1993195" y="1106924"/>
                    <a:pt x="1918514" y="1054380"/>
                    <a:pt x="1845802" y="992546"/>
                  </a:cubicBezTo>
                  <a:cubicBezTo>
                    <a:pt x="1773091" y="930712"/>
                    <a:pt x="1709232" y="865442"/>
                    <a:pt x="1656014" y="800355"/>
                  </a:cubicBezTo>
                  <a:close/>
                  <a:moveTo>
                    <a:pt x="1291328" y="0"/>
                  </a:moveTo>
                  <a:cubicBezTo>
                    <a:pt x="1373761" y="0"/>
                    <a:pt x="1448390" y="77377"/>
                    <a:pt x="1502410" y="202477"/>
                  </a:cubicBezTo>
                  <a:lnTo>
                    <a:pt x="1536906" y="299300"/>
                  </a:lnTo>
                  <a:lnTo>
                    <a:pt x="1562238" y="280568"/>
                  </a:lnTo>
                  <a:cubicBezTo>
                    <a:pt x="1699466" y="218703"/>
                    <a:pt x="1978084" y="321317"/>
                    <a:pt x="2232574" y="537736"/>
                  </a:cubicBezTo>
                  <a:cubicBezTo>
                    <a:pt x="2450709" y="723238"/>
                    <a:pt x="2589165" y="939668"/>
                    <a:pt x="2599701" y="1089273"/>
                  </a:cubicBezTo>
                  <a:lnTo>
                    <a:pt x="2595798" y="1137089"/>
                  </a:lnTo>
                  <a:lnTo>
                    <a:pt x="2660881" y="1138385"/>
                  </a:lnTo>
                  <a:cubicBezTo>
                    <a:pt x="2851915" y="1152460"/>
                    <a:pt x="2989117" y="1216066"/>
                    <a:pt x="3010628" y="1316836"/>
                  </a:cubicBezTo>
                  <a:cubicBezTo>
                    <a:pt x="3027837" y="1397452"/>
                    <a:pt x="2967745" y="1486590"/>
                    <a:pt x="2856679" y="1565537"/>
                  </a:cubicBezTo>
                  <a:lnTo>
                    <a:pt x="2838475" y="1576762"/>
                  </a:lnTo>
                  <a:lnTo>
                    <a:pt x="2881677" y="1631065"/>
                  </a:lnTo>
                  <a:cubicBezTo>
                    <a:pt x="2961083" y="1755296"/>
                    <a:pt x="3013290" y="1965680"/>
                    <a:pt x="3013290" y="2204301"/>
                  </a:cubicBezTo>
                  <a:cubicBezTo>
                    <a:pt x="3013290" y="2442922"/>
                    <a:pt x="2961083" y="2653306"/>
                    <a:pt x="2881677" y="2777537"/>
                  </a:cubicBezTo>
                  <a:lnTo>
                    <a:pt x="2851005" y="2816092"/>
                  </a:lnTo>
                  <a:lnTo>
                    <a:pt x="2868188" y="2826806"/>
                  </a:lnTo>
                  <a:cubicBezTo>
                    <a:pt x="2978860" y="2906303"/>
                    <a:pt x="3038508" y="2995739"/>
                    <a:pt x="3020899" y="3076268"/>
                  </a:cubicBezTo>
                  <a:cubicBezTo>
                    <a:pt x="3001089" y="3166864"/>
                    <a:pt x="2887720" y="3226892"/>
                    <a:pt x="2725931" y="3247559"/>
                  </a:cubicBezTo>
                  <a:lnTo>
                    <a:pt x="2713312" y="3248604"/>
                  </a:lnTo>
                  <a:lnTo>
                    <a:pt x="2712044" y="3339206"/>
                  </a:lnTo>
                  <a:cubicBezTo>
                    <a:pt x="2699996" y="3474938"/>
                    <a:pt x="2647106" y="3642829"/>
                    <a:pt x="2556229" y="3810707"/>
                  </a:cubicBezTo>
                  <a:cubicBezTo>
                    <a:pt x="2417073" y="4067770"/>
                    <a:pt x="2229194" y="4250273"/>
                    <a:pt x="2083701" y="4286477"/>
                  </a:cubicBezTo>
                  <a:lnTo>
                    <a:pt x="2078655" y="4287016"/>
                  </a:lnTo>
                  <a:lnTo>
                    <a:pt x="2073123" y="4305150"/>
                  </a:lnTo>
                  <a:cubicBezTo>
                    <a:pt x="2024934" y="4432610"/>
                    <a:pt x="1953957" y="4513349"/>
                    <a:pt x="1871613" y="4517155"/>
                  </a:cubicBezTo>
                  <a:cubicBezTo>
                    <a:pt x="1789268" y="4520960"/>
                    <a:pt x="1711146" y="4447110"/>
                    <a:pt x="1651409" y="4324637"/>
                  </a:cubicBezTo>
                  <a:lnTo>
                    <a:pt x="1612480" y="4229510"/>
                  </a:lnTo>
                  <a:lnTo>
                    <a:pt x="1588040" y="4249391"/>
                  </a:lnTo>
                  <a:cubicBezTo>
                    <a:pt x="1453814" y="4317525"/>
                    <a:pt x="1170756" y="4227882"/>
                    <a:pt x="906547" y="4023441"/>
                  </a:cubicBezTo>
                  <a:cubicBezTo>
                    <a:pt x="680082" y="3848206"/>
                    <a:pt x="531783" y="3638398"/>
                    <a:pt x="514352" y="3489439"/>
                  </a:cubicBezTo>
                  <a:lnTo>
                    <a:pt x="516044" y="3441494"/>
                  </a:lnTo>
                  <a:lnTo>
                    <a:pt x="450970" y="3443204"/>
                  </a:lnTo>
                  <a:cubicBezTo>
                    <a:pt x="259490" y="3437962"/>
                    <a:pt x="119498" y="3380757"/>
                    <a:pt x="93358" y="3281088"/>
                  </a:cubicBezTo>
                  <a:cubicBezTo>
                    <a:pt x="72446" y="3201352"/>
                    <a:pt x="128360" y="3109535"/>
                    <a:pt x="235663" y="3025545"/>
                  </a:cubicBezTo>
                  <a:lnTo>
                    <a:pt x="253329" y="3013492"/>
                  </a:lnTo>
                  <a:lnTo>
                    <a:pt x="207667" y="2961241"/>
                  </a:lnTo>
                  <a:cubicBezTo>
                    <a:pt x="122611" y="2840808"/>
                    <a:pt x="60748" y="2633058"/>
                    <a:pt x="49732" y="2394692"/>
                  </a:cubicBezTo>
                  <a:cubicBezTo>
                    <a:pt x="38717" y="2156325"/>
                    <a:pt x="81157" y="1943755"/>
                    <a:pt x="154744" y="1815991"/>
                  </a:cubicBezTo>
                  <a:lnTo>
                    <a:pt x="183603" y="1776062"/>
                  </a:lnTo>
                  <a:lnTo>
                    <a:pt x="165944" y="1766152"/>
                  </a:lnTo>
                  <a:cubicBezTo>
                    <a:pt x="51720" y="1691849"/>
                    <a:pt x="-11993" y="1605262"/>
                    <a:pt x="1880" y="1524005"/>
                  </a:cubicBezTo>
                  <a:cubicBezTo>
                    <a:pt x="17487" y="1432592"/>
                    <a:pt x="127964" y="1367394"/>
                    <a:pt x="288627" y="1339281"/>
                  </a:cubicBezTo>
                  <a:lnTo>
                    <a:pt x="301184" y="1337655"/>
                  </a:lnTo>
                  <a:lnTo>
                    <a:pt x="298268" y="1247091"/>
                  </a:lnTo>
                  <a:cubicBezTo>
                    <a:pt x="304038" y="1110947"/>
                    <a:pt x="349121" y="940794"/>
                    <a:pt x="432152" y="768900"/>
                  </a:cubicBezTo>
                  <a:cubicBezTo>
                    <a:pt x="577456" y="468086"/>
                    <a:pt x="790826" y="261614"/>
                    <a:pt x="941352" y="262735"/>
                  </a:cubicBezTo>
                  <a:cubicBezTo>
                    <a:pt x="962855" y="262895"/>
                    <a:pt x="983075" y="267292"/>
                    <a:pt x="1001632" y="276255"/>
                  </a:cubicBezTo>
                  <a:lnTo>
                    <a:pt x="1042707" y="309426"/>
                  </a:lnTo>
                  <a:lnTo>
                    <a:pt x="1043795" y="304787"/>
                  </a:lnTo>
                  <a:cubicBezTo>
                    <a:pt x="1097440" y="120900"/>
                    <a:pt x="1188288" y="0"/>
                    <a:pt x="1291328" y="0"/>
                  </a:cubicBezTo>
                  <a:close/>
                </a:path>
              </a:pathLst>
            </a:custGeom>
            <a:solidFill>
              <a:srgbClr val="312723"/>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2" name="Google Shape;470;p24">
              <a:extLst>
                <a:ext uri="{FF2B5EF4-FFF2-40B4-BE49-F238E27FC236}">
                  <a16:creationId xmlns:a16="http://schemas.microsoft.com/office/drawing/2014/main" id="{53B9BDFC-DF8E-9CF6-8B9C-8AF0BC9AA7FC}"/>
                </a:ext>
              </a:extLst>
            </p:cNvPr>
            <p:cNvSpPr/>
            <p:nvPr/>
          </p:nvSpPr>
          <p:spPr>
            <a:xfrm rot="16200000">
              <a:off x="4557779" y="1554819"/>
              <a:ext cx="2771358" cy="2854367"/>
            </a:xfrm>
            <a:custGeom>
              <a:avLst/>
              <a:gdLst/>
              <a:ahLst/>
              <a:cxnLst/>
              <a:rect l="l" t="t" r="r" b="b"/>
              <a:pathLst>
                <a:path w="1847633" h="2949097" fill="none" extrusionOk="0">
                  <a:moveTo>
                    <a:pt x="0" y="1474549"/>
                  </a:moveTo>
                  <a:cubicBezTo>
                    <a:pt x="9107" y="652942"/>
                    <a:pt x="406267" y="18505"/>
                    <a:pt x="923817" y="0"/>
                  </a:cubicBezTo>
                  <a:cubicBezTo>
                    <a:pt x="1460647" y="-77433"/>
                    <a:pt x="1847086" y="618936"/>
                    <a:pt x="1847634" y="1474549"/>
                  </a:cubicBezTo>
                  <a:cubicBezTo>
                    <a:pt x="1837655" y="2313787"/>
                    <a:pt x="1465640" y="3039536"/>
                    <a:pt x="923817" y="2949098"/>
                  </a:cubicBezTo>
                  <a:cubicBezTo>
                    <a:pt x="447279" y="2854436"/>
                    <a:pt x="16994" y="2286381"/>
                    <a:pt x="0" y="1474549"/>
                  </a:cubicBezTo>
                  <a:close/>
                </a:path>
                <a:path w="1847633" h="2949097" extrusionOk="0">
                  <a:moveTo>
                    <a:pt x="0" y="1474549"/>
                  </a:moveTo>
                  <a:cubicBezTo>
                    <a:pt x="-70699" y="651643"/>
                    <a:pt x="448601" y="65985"/>
                    <a:pt x="923817" y="0"/>
                  </a:cubicBezTo>
                  <a:cubicBezTo>
                    <a:pt x="1391581" y="-1868"/>
                    <a:pt x="1919287" y="558262"/>
                    <a:pt x="1847634" y="1474549"/>
                  </a:cubicBezTo>
                  <a:cubicBezTo>
                    <a:pt x="1853433" y="2257340"/>
                    <a:pt x="1421208" y="2953952"/>
                    <a:pt x="923817" y="2949098"/>
                  </a:cubicBezTo>
                  <a:cubicBezTo>
                    <a:pt x="474511" y="2917022"/>
                    <a:pt x="-22402" y="2268459"/>
                    <a:pt x="0" y="1474549"/>
                  </a:cubicBezTo>
                  <a:close/>
                </a:path>
              </a:pathLst>
            </a:custGeom>
            <a:solidFill>
              <a:srgbClr val="FFF2CC"/>
            </a:solidFill>
            <a:ln w="25400" cap="flat" cmpd="sng">
              <a:solidFill>
                <a:srgbClr val="29211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2800" b="1" i="0" u="none" strike="noStrike" cap="none" dirty="0">
                  <a:solidFill>
                    <a:schemeClr val="tx1"/>
                  </a:solidFill>
                  <a:latin typeface="Arial"/>
                  <a:ea typeface="Arial"/>
                  <a:cs typeface="Arial"/>
                  <a:sym typeface="Arial"/>
                </a:rPr>
                <a:t>N2</a:t>
              </a:r>
              <a:endParaRPr sz="2800" b="1" i="0" u="none" strike="noStrike" cap="none" dirty="0">
                <a:solidFill>
                  <a:schemeClr val="tx1"/>
                </a:solidFill>
                <a:latin typeface="Arial"/>
                <a:ea typeface="Arial"/>
                <a:cs typeface="Arial"/>
                <a:sym typeface="Arial"/>
              </a:endParaRPr>
            </a:p>
          </p:txBody>
        </p:sp>
      </p:grpSp>
      <p:sp>
        <p:nvSpPr>
          <p:cNvPr id="13" name="Google Shape;410;p15">
            <a:extLst>
              <a:ext uri="{FF2B5EF4-FFF2-40B4-BE49-F238E27FC236}">
                <a16:creationId xmlns:a16="http://schemas.microsoft.com/office/drawing/2014/main" id="{1A17C1B0-83A9-CE0C-393F-9E8DF05E9AEB}"/>
              </a:ext>
            </a:extLst>
          </p:cNvPr>
          <p:cNvSpPr txBox="1">
            <a:spLocks/>
          </p:cNvSpPr>
          <p:nvPr/>
        </p:nvSpPr>
        <p:spPr>
          <a:xfrm>
            <a:off x="7956998" y="1420577"/>
            <a:ext cx="4265860" cy="10077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700"/>
              <a:buFont typeface="Henny Penny"/>
              <a:buNone/>
              <a:defRPr sz="12800" b="1" i="0" u="none" strike="noStrike" cap="none">
                <a:solidFill>
                  <a:srgbClr val="DBD7B8"/>
                </a:solidFill>
                <a:latin typeface="Henny Penny"/>
                <a:ea typeface="Henny Penny"/>
                <a:cs typeface="Henny Penny"/>
                <a:sym typeface="Henny Penny"/>
              </a:defRPr>
            </a:lvl1pPr>
            <a:lvl2pPr marR="0" lvl="1"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2pPr>
            <a:lvl3pPr marR="0" lvl="2"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3pPr>
            <a:lvl4pPr marR="0" lvl="3"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4pPr>
            <a:lvl5pPr marR="0" lvl="4"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5pPr>
            <a:lvl6pPr marR="0" lvl="5"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6pPr>
            <a:lvl7pPr marR="0" lvl="6"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7pPr>
            <a:lvl8pPr marR="0" lvl="7"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8pPr>
            <a:lvl9pPr marR="0" lvl="8" algn="ctr" rtl="0">
              <a:lnSpc>
                <a:spcPct val="100000"/>
              </a:lnSpc>
              <a:spcBef>
                <a:spcPts val="0"/>
              </a:spcBef>
              <a:spcAft>
                <a:spcPts val="0"/>
              </a:spcAft>
              <a:buClr>
                <a:schemeClr val="dk1"/>
              </a:buClr>
              <a:buSzPts val="3700"/>
              <a:buFont typeface="Arial"/>
              <a:buNone/>
              <a:defRPr sz="12800" b="0" i="0" u="none" strike="noStrike" cap="none">
                <a:solidFill>
                  <a:srgbClr val="DBD7B8"/>
                </a:solidFill>
                <a:latin typeface="Arial"/>
                <a:ea typeface="Arial"/>
                <a:cs typeface="Arial"/>
                <a:sym typeface="Arial"/>
              </a:defRPr>
            </a:lvl9pPr>
          </a:lstStyle>
          <a:p>
            <a:r>
              <a:rPr lang="fr-FR" sz="2000" dirty="0">
                <a:solidFill>
                  <a:schemeClr val="tx1"/>
                </a:solidFill>
              </a:rPr>
              <a:t>Indique si le complément de phrase est cc de lieu, de temps ou de manière.</a:t>
            </a:r>
          </a:p>
          <a:p>
            <a:r>
              <a:rPr lang="fr-FR" sz="2000" dirty="0">
                <a:solidFill>
                  <a:schemeClr val="tx1"/>
                </a:solidFill>
              </a:rPr>
              <a:t>Mets les verbes à l’infinitif.</a:t>
            </a:r>
            <a:br>
              <a:rPr lang="fr-FR" sz="2000" dirty="0">
                <a:solidFill>
                  <a:schemeClr val="tx1"/>
                </a:solidFill>
              </a:rPr>
            </a:br>
            <a:endParaRPr lang="fr-FR" sz="2000" dirty="0">
              <a:solidFill>
                <a:schemeClr val="tx1"/>
              </a:solidFill>
            </a:endParaRPr>
          </a:p>
        </p:txBody>
      </p:sp>
    </p:spTree>
    <p:extLst>
      <p:ext uri="{BB962C8B-B14F-4D97-AF65-F5344CB8AC3E}">
        <p14:creationId xmlns:p14="http://schemas.microsoft.com/office/powerpoint/2010/main" val="4622374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8" name="Google Shape;410;p15">
            <a:extLst>
              <a:ext uri="{FF2B5EF4-FFF2-40B4-BE49-F238E27FC236}">
                <a16:creationId xmlns:a16="http://schemas.microsoft.com/office/drawing/2014/main" id="{EEAC4067-8F87-F769-356B-DA1D62C7B533}"/>
              </a:ext>
            </a:extLst>
          </p:cNvPr>
          <p:cNvSpPr txBox="1">
            <a:spLocks noGrp="1"/>
          </p:cNvSpPr>
          <p:nvPr>
            <p:ph type="title"/>
          </p:nvPr>
        </p:nvSpPr>
        <p:spPr>
          <a:xfrm>
            <a:off x="302625" y="2407721"/>
            <a:ext cx="4469669" cy="1007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GB" dirty="0" err="1"/>
              <a:t>Conjugue</a:t>
            </a:r>
            <a:r>
              <a:rPr lang="en-GB" dirty="0"/>
              <a:t> </a:t>
            </a:r>
            <a:r>
              <a:rPr lang="en-GB" dirty="0" err="1"/>
              <a:t>ces</a:t>
            </a:r>
            <a:r>
              <a:rPr lang="en-GB" dirty="0"/>
              <a:t> </a:t>
            </a:r>
            <a:r>
              <a:rPr lang="en-GB" dirty="0" err="1"/>
              <a:t>verbes</a:t>
            </a:r>
            <a:r>
              <a:rPr lang="en-GB" dirty="0"/>
              <a:t> au:</a:t>
            </a:r>
            <a:br>
              <a:rPr lang="en-GB" dirty="0"/>
            </a:br>
            <a:r>
              <a:rPr lang="en-GB" dirty="0"/>
              <a:t>-</a:t>
            </a:r>
            <a:r>
              <a:rPr lang="en-GB" dirty="0" err="1"/>
              <a:t>présent</a:t>
            </a:r>
            <a:br>
              <a:rPr lang="en-GB" dirty="0"/>
            </a:br>
            <a:r>
              <a:rPr lang="en-GB" dirty="0"/>
              <a:t>-</a:t>
            </a:r>
            <a:r>
              <a:rPr lang="en-GB" dirty="0" err="1"/>
              <a:t>futur</a:t>
            </a:r>
            <a:br>
              <a:rPr lang="en-GB" dirty="0"/>
            </a:br>
            <a:r>
              <a:rPr lang="en-GB" dirty="0"/>
              <a:t>-</a:t>
            </a:r>
            <a:r>
              <a:rPr lang="en-GB" dirty="0" err="1"/>
              <a:t>imparfait</a:t>
            </a:r>
            <a:endParaRPr dirty="0"/>
          </a:p>
        </p:txBody>
      </p:sp>
      <p:sp>
        <p:nvSpPr>
          <p:cNvPr id="9" name="ZoneTexte 8">
            <a:extLst>
              <a:ext uri="{FF2B5EF4-FFF2-40B4-BE49-F238E27FC236}">
                <a16:creationId xmlns:a16="http://schemas.microsoft.com/office/drawing/2014/main" id="{5DAEFF7C-0496-EF10-5457-492E588BD646}"/>
              </a:ext>
            </a:extLst>
          </p:cNvPr>
          <p:cNvSpPr txBox="1"/>
          <p:nvPr/>
        </p:nvSpPr>
        <p:spPr>
          <a:xfrm>
            <a:off x="1558728" y="3595330"/>
            <a:ext cx="8831580" cy="2585323"/>
          </a:xfrm>
          <a:prstGeom prst="rect">
            <a:avLst/>
          </a:prstGeom>
          <a:noFill/>
        </p:spPr>
        <p:txBody>
          <a:bodyPr wrap="square" rtlCol="0">
            <a:spAutoFit/>
          </a:bodyPr>
          <a:lstStyle/>
          <a:p>
            <a:r>
              <a:rPr lang="fr-FR" sz="5400" dirty="0" err="1">
                <a:latin typeface="+mj-lt"/>
              </a:rPr>
              <a:t>Etre</a:t>
            </a:r>
            <a:endParaRPr lang="fr-FR" sz="5400" dirty="0">
              <a:latin typeface="+mj-lt"/>
            </a:endParaRPr>
          </a:p>
          <a:p>
            <a:r>
              <a:rPr lang="fr-FR" sz="5400" dirty="0">
                <a:latin typeface="+mj-lt"/>
              </a:rPr>
              <a:t>Avoir</a:t>
            </a:r>
          </a:p>
          <a:p>
            <a:r>
              <a:rPr lang="fr-FR" sz="5400" dirty="0">
                <a:latin typeface="+mj-lt"/>
              </a:rPr>
              <a:t>aller</a:t>
            </a:r>
          </a:p>
        </p:txBody>
      </p:sp>
      <p:pic>
        <p:nvPicPr>
          <p:cNvPr id="11" name="Image 10">
            <a:extLst>
              <a:ext uri="{FF2B5EF4-FFF2-40B4-BE49-F238E27FC236}">
                <a16:creationId xmlns:a16="http://schemas.microsoft.com/office/drawing/2014/main" id="{243F7F8A-C102-2A11-DDBC-3417D7373762}"/>
              </a:ext>
            </a:extLst>
          </p:cNvPr>
          <p:cNvPicPr>
            <a:picLocks noChangeAspect="1"/>
          </p:cNvPicPr>
          <p:nvPr/>
        </p:nvPicPr>
        <p:blipFill>
          <a:blip r:embed="rId3"/>
          <a:stretch>
            <a:fillRect/>
          </a:stretch>
        </p:blipFill>
        <p:spPr>
          <a:xfrm>
            <a:off x="5508062" y="312420"/>
            <a:ext cx="6539158" cy="6206002"/>
          </a:xfrm>
          <a:prstGeom prst="rect">
            <a:avLst/>
          </a:prstGeom>
        </p:spPr>
      </p:pic>
    </p:spTree>
    <p:extLst>
      <p:ext uri="{BB962C8B-B14F-4D97-AF65-F5344CB8AC3E}">
        <p14:creationId xmlns:p14="http://schemas.microsoft.com/office/powerpoint/2010/main" val="5549838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Numération</a:t>
            </a:r>
            <a:endParaRPr sz="7200" dirty="0"/>
          </a:p>
        </p:txBody>
      </p:sp>
    </p:spTree>
    <p:extLst>
      <p:ext uri="{BB962C8B-B14F-4D97-AF65-F5344CB8AC3E}">
        <p14:creationId xmlns:p14="http://schemas.microsoft.com/office/powerpoint/2010/main" val="33894681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811174" y="536227"/>
            <a:ext cx="8729066" cy="1007700"/>
          </a:xfrm>
        </p:spPr>
        <p:txBody>
          <a:bodyPr/>
          <a:lstStyle/>
          <a:p>
            <a:r>
              <a:rPr lang="fr-FR" dirty="0"/>
              <a:t>Dictée de nombres/nombres de, chiffres de</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5" name="Image 9">
            <a:extLst>
              <a:ext uri="{FF2B5EF4-FFF2-40B4-BE49-F238E27FC236}">
                <a16:creationId xmlns:a16="http://schemas.microsoft.com/office/drawing/2014/main" id="{B1845C7D-3055-BED6-88FC-08CBAEF08A5D}"/>
              </a:ext>
            </a:extLst>
          </p:cNvPr>
          <p:cNvPicPr/>
          <p:nvPr/>
        </p:nvPicPr>
        <p:blipFill>
          <a:blip r:embed="rId3"/>
          <a:srcRect t="32228" r="3156" b="18674"/>
          <a:stretch/>
        </p:blipFill>
        <p:spPr>
          <a:xfrm>
            <a:off x="501840" y="2171516"/>
            <a:ext cx="8512620" cy="3383463"/>
          </a:xfrm>
          <a:prstGeom prst="rect">
            <a:avLst/>
          </a:prstGeom>
          <a:ln>
            <a:noFill/>
          </a:ln>
          <a:effectLst>
            <a:outerShdw blurRad="50800" dist="37674" dir="2700000" algn="tl" rotWithShape="0">
              <a:srgbClr val="000000">
                <a:alpha val="40000"/>
              </a:srgbClr>
            </a:outerShdw>
          </a:effectLst>
        </p:spPr>
      </p:pic>
    </p:spTree>
    <p:extLst>
      <p:ext uri="{BB962C8B-B14F-4D97-AF65-F5344CB8AC3E}">
        <p14:creationId xmlns:p14="http://schemas.microsoft.com/office/powerpoint/2010/main" val="22094029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a:xfrm>
            <a:off x="2537460" y="620047"/>
            <a:ext cx="8729066" cy="1007700"/>
          </a:xfrm>
        </p:spPr>
        <p:txBody>
          <a:bodyPr/>
          <a:lstStyle/>
          <a:p>
            <a:r>
              <a:rPr lang="fr-FR" dirty="0"/>
              <a:t>Ajouter 9, enlever 9</a:t>
            </a:r>
          </a:p>
        </p:txBody>
      </p:sp>
      <p:sp>
        <p:nvSpPr>
          <p:cNvPr id="9" name="Espace réservé du texte 8">
            <a:extLst>
              <a:ext uri="{FF2B5EF4-FFF2-40B4-BE49-F238E27FC236}">
                <a16:creationId xmlns:a16="http://schemas.microsoft.com/office/drawing/2014/main" id="{DC58E659-DDB1-5066-F09D-CD8E90984E5D}"/>
              </a:ext>
            </a:extLst>
          </p:cNvPr>
          <p:cNvSpPr>
            <a:spLocks noGrp="1"/>
          </p:cNvSpPr>
          <p:nvPr>
            <p:ph type="body" idx="1"/>
          </p:nvPr>
        </p:nvSpPr>
        <p:spPr/>
        <p:txBody>
          <a:bodyPr/>
          <a:lstStyle/>
          <a:p>
            <a:endParaRPr lang="fr-FR" dirty="0"/>
          </a:p>
        </p:txBody>
      </p:sp>
      <p:pic>
        <p:nvPicPr>
          <p:cNvPr id="5" name="Image 4">
            <a:extLst>
              <a:ext uri="{FF2B5EF4-FFF2-40B4-BE49-F238E27FC236}">
                <a16:creationId xmlns:a16="http://schemas.microsoft.com/office/drawing/2014/main" id="{49DD22B2-6159-D27D-70FF-21305852AB14}"/>
              </a:ext>
            </a:extLst>
          </p:cNvPr>
          <p:cNvPicPr>
            <a:picLocks noChangeAspect="1"/>
          </p:cNvPicPr>
          <p:nvPr/>
        </p:nvPicPr>
        <p:blipFill>
          <a:blip r:embed="rId3"/>
          <a:stretch>
            <a:fillRect/>
          </a:stretch>
        </p:blipFill>
        <p:spPr>
          <a:xfrm>
            <a:off x="2799397" y="1739265"/>
            <a:ext cx="4276725" cy="4019550"/>
          </a:xfrm>
          <a:prstGeom prst="rect">
            <a:avLst/>
          </a:prstGeom>
        </p:spPr>
      </p:pic>
    </p:spTree>
    <p:extLst>
      <p:ext uri="{BB962C8B-B14F-4D97-AF65-F5344CB8AC3E}">
        <p14:creationId xmlns:p14="http://schemas.microsoft.com/office/powerpoint/2010/main" val="12903702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Problèmes</a:t>
            </a:r>
            <a:endParaRPr sz="7200" dirty="0"/>
          </a:p>
        </p:txBody>
      </p:sp>
    </p:spTree>
    <p:extLst>
      <p:ext uri="{BB962C8B-B14F-4D97-AF65-F5344CB8AC3E}">
        <p14:creationId xmlns:p14="http://schemas.microsoft.com/office/powerpoint/2010/main" val="27214472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8" name="Image 7">
            <a:extLst>
              <a:ext uri="{FF2B5EF4-FFF2-40B4-BE49-F238E27FC236}">
                <a16:creationId xmlns:a16="http://schemas.microsoft.com/office/drawing/2014/main" id="{9601A92B-8E09-14FD-360C-F03B6158870B}"/>
              </a:ext>
            </a:extLst>
          </p:cNvPr>
          <p:cNvPicPr>
            <a:picLocks noChangeAspect="1"/>
          </p:cNvPicPr>
          <p:nvPr/>
        </p:nvPicPr>
        <p:blipFill>
          <a:blip r:embed="rId3"/>
          <a:stretch>
            <a:fillRect/>
          </a:stretch>
        </p:blipFill>
        <p:spPr>
          <a:xfrm>
            <a:off x="0" y="1410899"/>
            <a:ext cx="9771017" cy="3234728"/>
          </a:xfrm>
          <a:prstGeom prst="rect">
            <a:avLst/>
          </a:prstGeom>
        </p:spPr>
      </p:pic>
      <p:sp>
        <p:nvSpPr>
          <p:cNvPr id="10" name="Rectangle 9">
            <a:extLst>
              <a:ext uri="{FF2B5EF4-FFF2-40B4-BE49-F238E27FC236}">
                <a16:creationId xmlns:a16="http://schemas.microsoft.com/office/drawing/2014/main" id="{5A7FE47E-724E-42CC-AC73-0F27A4E8614C}"/>
              </a:ext>
            </a:extLst>
          </p:cNvPr>
          <p:cNvSpPr/>
          <p:nvPr/>
        </p:nvSpPr>
        <p:spPr>
          <a:xfrm>
            <a:off x="3971108" y="1817225"/>
            <a:ext cx="4735286" cy="457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373876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Titre 2">
            <a:extLst>
              <a:ext uri="{FF2B5EF4-FFF2-40B4-BE49-F238E27FC236}">
                <a16:creationId xmlns:a16="http://schemas.microsoft.com/office/drawing/2014/main" id="{31DCC730-8920-C36D-9D34-742BC3FD9914}"/>
              </a:ext>
            </a:extLst>
          </p:cNvPr>
          <p:cNvSpPr>
            <a:spLocks noGrp="1"/>
          </p:cNvSpPr>
          <p:nvPr>
            <p:ph type="title"/>
          </p:nvPr>
        </p:nvSpPr>
        <p:spPr/>
        <p:txBody>
          <a:bodyPr/>
          <a:lstStyle/>
          <a:p>
            <a:r>
              <a:rPr lang="fr-FR" dirty="0"/>
              <a:t>Titre ici</a:t>
            </a:r>
          </a:p>
        </p:txBody>
      </p:sp>
      <p:sp>
        <p:nvSpPr>
          <p:cNvPr id="4" name="Google Shape;411;p15">
            <a:extLst>
              <a:ext uri="{FF2B5EF4-FFF2-40B4-BE49-F238E27FC236}">
                <a16:creationId xmlns:a16="http://schemas.microsoft.com/office/drawing/2014/main" id="{B63FFD72-82F7-144F-E2B1-ADE7B743058D}"/>
              </a:ext>
            </a:extLst>
          </p:cNvPr>
          <p:cNvSpPr txBox="1">
            <a:spLocks noGrp="1"/>
          </p:cNvSpPr>
          <p:nvPr>
            <p:ph type="body" idx="1"/>
          </p:nvPr>
        </p:nvSpPr>
        <p:spPr>
          <a:xfrm>
            <a:off x="1336950" y="2274425"/>
            <a:ext cx="6598800" cy="27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fr-FR" dirty="0" err="1"/>
              <a:t>Blala</a:t>
            </a:r>
            <a:r>
              <a:rPr lang="fr-FR" dirty="0"/>
              <a:t> ici</a:t>
            </a:r>
            <a:endParaRPr dirty="0"/>
          </a:p>
        </p:txBody>
      </p:sp>
      <p:pic>
        <p:nvPicPr>
          <p:cNvPr id="8" name="Image 7">
            <a:extLst>
              <a:ext uri="{FF2B5EF4-FFF2-40B4-BE49-F238E27FC236}">
                <a16:creationId xmlns:a16="http://schemas.microsoft.com/office/drawing/2014/main" id="{9601A92B-8E09-14FD-360C-F03B6158870B}"/>
              </a:ext>
            </a:extLst>
          </p:cNvPr>
          <p:cNvPicPr>
            <a:picLocks noChangeAspect="1"/>
          </p:cNvPicPr>
          <p:nvPr/>
        </p:nvPicPr>
        <p:blipFill>
          <a:blip r:embed="rId3"/>
          <a:stretch>
            <a:fillRect/>
          </a:stretch>
        </p:blipFill>
        <p:spPr>
          <a:xfrm>
            <a:off x="0" y="1410899"/>
            <a:ext cx="9771017" cy="3234728"/>
          </a:xfrm>
          <a:prstGeom prst="rect">
            <a:avLst/>
          </a:prstGeom>
        </p:spPr>
      </p:pic>
    </p:spTree>
    <p:extLst>
      <p:ext uri="{BB962C8B-B14F-4D97-AF65-F5344CB8AC3E}">
        <p14:creationId xmlns:p14="http://schemas.microsoft.com/office/powerpoint/2010/main" val="8576337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err="1"/>
              <a:t>Géométrie</a:t>
            </a:r>
            <a:endParaRPr sz="7200" dirty="0"/>
          </a:p>
        </p:txBody>
      </p:sp>
    </p:spTree>
    <p:extLst>
      <p:ext uri="{BB962C8B-B14F-4D97-AF65-F5344CB8AC3E}">
        <p14:creationId xmlns:p14="http://schemas.microsoft.com/office/powerpoint/2010/main" val="1260297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B2083BA1-CF35-E465-171A-62C8532B2B5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AF6AC967-76F9-8D93-31DD-CCF7F556CEC0}"/>
              </a:ext>
            </a:extLst>
          </p:cNvPr>
          <p:cNvPicPr>
            <a:picLocks noChangeAspect="1"/>
          </p:cNvPicPr>
          <p:nvPr/>
        </p:nvPicPr>
        <p:blipFill>
          <a:blip r:embed="rId3"/>
          <a:stretch>
            <a:fillRect/>
          </a:stretch>
        </p:blipFill>
        <p:spPr>
          <a:xfrm>
            <a:off x="635317" y="727710"/>
            <a:ext cx="8666639" cy="5402580"/>
          </a:xfrm>
          <a:prstGeom prst="rect">
            <a:avLst/>
          </a:prstGeom>
        </p:spPr>
      </p:pic>
    </p:spTree>
    <p:extLst>
      <p:ext uri="{BB962C8B-B14F-4D97-AF65-F5344CB8AC3E}">
        <p14:creationId xmlns:p14="http://schemas.microsoft.com/office/powerpoint/2010/main" val="31264429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5"/>
          <p:cNvSpPr txBox="1">
            <a:spLocks noGrp="1"/>
          </p:cNvSpPr>
          <p:nvPr>
            <p:ph type="title"/>
          </p:nvPr>
        </p:nvSpPr>
        <p:spPr>
          <a:xfrm>
            <a:off x="4083594" y="2847983"/>
            <a:ext cx="7942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7200" dirty="0"/>
              <a:t>Lecture</a:t>
            </a:r>
            <a:endParaRPr sz="7200" dirty="0"/>
          </a:p>
        </p:txBody>
      </p:sp>
    </p:spTree>
    <p:extLst>
      <p:ext uri="{BB962C8B-B14F-4D97-AF65-F5344CB8AC3E}">
        <p14:creationId xmlns:p14="http://schemas.microsoft.com/office/powerpoint/2010/main" val="21102823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3" name="Image 2">
            <a:extLst>
              <a:ext uri="{FF2B5EF4-FFF2-40B4-BE49-F238E27FC236}">
                <a16:creationId xmlns:a16="http://schemas.microsoft.com/office/drawing/2014/main" id="{680995B3-C504-A928-56CC-200359D3CFB0}"/>
              </a:ext>
            </a:extLst>
          </p:cNvPr>
          <p:cNvPicPr>
            <a:picLocks noChangeAspect="1"/>
          </p:cNvPicPr>
          <p:nvPr/>
        </p:nvPicPr>
        <p:blipFill>
          <a:blip r:embed="rId3"/>
          <a:stretch>
            <a:fillRect/>
          </a:stretch>
        </p:blipFill>
        <p:spPr>
          <a:xfrm>
            <a:off x="0" y="311772"/>
            <a:ext cx="12192000" cy="6234456"/>
          </a:xfrm>
          <a:prstGeom prst="rect">
            <a:avLst/>
          </a:prstGeom>
        </p:spPr>
      </p:pic>
    </p:spTree>
    <p:extLst>
      <p:ext uri="{BB962C8B-B14F-4D97-AF65-F5344CB8AC3E}">
        <p14:creationId xmlns:p14="http://schemas.microsoft.com/office/powerpoint/2010/main" val="41073058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C7DFD23-9A8D-98A1-0BDD-60E96CE635E1}"/>
              </a:ext>
            </a:extLst>
          </p:cNvPr>
          <p:cNvSpPr/>
          <p:nvPr/>
        </p:nvSpPr>
        <p:spPr>
          <a:xfrm>
            <a:off x="220980" y="312420"/>
            <a:ext cx="9433560" cy="6301740"/>
          </a:xfrm>
          <a:prstGeom prst="roundRect">
            <a:avLst/>
          </a:prstGeom>
          <a:solidFill>
            <a:srgbClr val="FEF0CE"/>
          </a:solidFill>
          <a:ln>
            <a:solidFill>
              <a:srgbClr val="FEF0CE"/>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4" name="Titre 3">
            <a:extLst>
              <a:ext uri="{FF2B5EF4-FFF2-40B4-BE49-F238E27FC236}">
                <a16:creationId xmlns:a16="http://schemas.microsoft.com/office/drawing/2014/main" id="{75A881E2-2DAE-8645-D5A0-8E1A0619E403}"/>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3A3E1B0B-11B8-284B-C5F8-686566D6D91B}"/>
              </a:ext>
            </a:extLst>
          </p:cNvPr>
          <p:cNvPicPr>
            <a:picLocks noChangeAspect="1"/>
          </p:cNvPicPr>
          <p:nvPr/>
        </p:nvPicPr>
        <p:blipFill>
          <a:blip r:embed="rId3"/>
          <a:stretch>
            <a:fillRect/>
          </a:stretch>
        </p:blipFill>
        <p:spPr>
          <a:xfrm>
            <a:off x="593271" y="243840"/>
            <a:ext cx="11005457" cy="6161299"/>
          </a:xfrm>
          <a:prstGeom prst="rect">
            <a:avLst/>
          </a:prstGeom>
        </p:spPr>
      </p:pic>
    </p:spTree>
    <p:extLst>
      <p:ext uri="{BB962C8B-B14F-4D97-AF65-F5344CB8AC3E}">
        <p14:creationId xmlns:p14="http://schemas.microsoft.com/office/powerpoint/2010/main" val="1556907963"/>
      </p:ext>
    </p:extLst>
  </p:cSld>
  <p:clrMapOvr>
    <a:masterClrMapping/>
  </p:clrMapOvr>
</p:sld>
</file>

<file path=ppt/theme/theme1.xml><?xml version="1.0" encoding="utf-8"?>
<a:theme xmlns:a="http://schemas.openxmlformats.org/drawingml/2006/main" name="Meyer_Template_SlidesMania">
  <a:themeElements>
    <a:clrScheme name="Simple Light">
      <a:dk1>
        <a:srgbClr val="000000"/>
      </a:dk1>
      <a:lt1>
        <a:srgbClr val="FFFFFF"/>
      </a:lt1>
      <a:dk2>
        <a:srgbClr val="000000"/>
      </a:dk2>
      <a:lt2>
        <a:srgbClr val="EEEEEE"/>
      </a:lt2>
      <a:accent1>
        <a:srgbClr val="FF00FF"/>
      </a:accent1>
      <a:accent2>
        <a:srgbClr val="9900FF"/>
      </a:accent2>
      <a:accent3>
        <a:srgbClr val="0000FF"/>
      </a:accent3>
      <a:accent4>
        <a:srgbClr val="4A86E8"/>
      </a:accent4>
      <a:accent5>
        <a:srgbClr val="00FFFF"/>
      </a:accent5>
      <a:accent6>
        <a:srgbClr val="00FF00"/>
      </a:accent6>
      <a:hlink>
        <a:srgbClr val="17171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8433</TotalTime>
  <Words>1217</Words>
  <Application>Microsoft Office PowerPoint</Application>
  <PresentationFormat>Grand écran</PresentationFormat>
  <Paragraphs>176</Paragraphs>
  <Slides>98</Slides>
  <Notes>98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98</vt:i4>
      </vt:variant>
    </vt:vector>
  </HeadingPairs>
  <TitlesOfParts>
    <vt:vector size="103" baseType="lpstr">
      <vt:lpstr>Karma</vt:lpstr>
      <vt:lpstr>Arial</vt:lpstr>
      <vt:lpstr>Calibri</vt:lpstr>
      <vt:lpstr>Henny Penny</vt:lpstr>
      <vt:lpstr>Meyer_Template_SlidesMania</vt:lpstr>
      <vt:lpstr>Stage remise à niveau CM octobre</vt:lpstr>
      <vt:lpstr>Jour 1</vt:lpstr>
      <vt:lpstr>Orthographe</vt:lpstr>
      <vt:lpstr>Défi : Copie les mots des listes affichées dans la classe en te levant le moins de fois possible !  </vt:lpstr>
      <vt:lpstr>Présentation PowerPoint</vt:lpstr>
      <vt:lpstr>Trouve les 5 fautes !</vt:lpstr>
      <vt:lpstr>Grammaire</vt:lpstr>
      <vt:lpstr>Trouve les groupes dans la phrase : </vt:lpstr>
      <vt:lpstr>Conjugue ces verbes au: -présent -futur -imparfait</vt:lpstr>
      <vt:lpstr>Numération</vt:lpstr>
      <vt:lpstr>Dictée de nombres/nombres de, chiffres de</vt:lpstr>
      <vt:lpstr>Ajouter 9, enlever 9</vt:lpstr>
      <vt:lpstr>Opérations</vt:lpstr>
      <vt:lpstr>Problèmes</vt:lpstr>
      <vt:lpstr>Titre ici</vt:lpstr>
      <vt:lpstr>Titre ici</vt:lpstr>
      <vt:lpstr>Géométrie</vt:lpstr>
      <vt:lpstr>a. Trace un rectangle HARY de 8cm de longueur et de 5cm de largeur.  b. Code les angles droits en rouge.  C. Code les sommets en vert  d. Trace les diagonales.  e. Calcule son périmètre.   </vt:lpstr>
      <vt:lpstr>Lecture</vt:lpstr>
      <vt:lpstr>Présentation PowerPoint</vt:lpstr>
      <vt:lpstr>Présentation PowerPoint</vt:lpstr>
      <vt:lpstr>Présentation PowerPoint</vt:lpstr>
      <vt:lpstr>Jour 2</vt:lpstr>
      <vt:lpstr>Orthographe</vt:lpstr>
      <vt:lpstr>Défi : Copie les mots des listes affichées dans la classe en te levant le moins de fois possible !  </vt:lpstr>
      <vt:lpstr>Présentation PowerPoint</vt:lpstr>
      <vt:lpstr>Trouve les 5 fautes !</vt:lpstr>
      <vt:lpstr>Grammaire</vt:lpstr>
      <vt:lpstr>Trouve les groupes dans la phrase : Entoure le sujet  Souligne le verbe </vt:lpstr>
      <vt:lpstr>Conjugue ces verbes au: -présent -futur -imparfait</vt:lpstr>
      <vt:lpstr>Numération</vt:lpstr>
      <vt:lpstr>Dictée de nombres/nombres de, chiffres de</vt:lpstr>
      <vt:lpstr>Ajouter 9, enlever 9</vt:lpstr>
      <vt:lpstr>Opérations</vt:lpstr>
      <vt:lpstr>Problèmes</vt:lpstr>
      <vt:lpstr>Titre ici</vt:lpstr>
      <vt:lpstr>Titre ici</vt:lpstr>
      <vt:lpstr>Géométrie</vt:lpstr>
      <vt:lpstr>a. Trace un carré  DOBY de 7cm de côté.  b. Code les angles droits en rouge.  C. Code les sommets en vert  d. Trace les diagonales.  e. Calcule son périmètre.   </vt:lpstr>
      <vt:lpstr>Lecture</vt:lpstr>
      <vt:lpstr>Présentation PowerPoint</vt:lpstr>
      <vt:lpstr>Présentation PowerPoint</vt:lpstr>
      <vt:lpstr>Présentation PowerPoint</vt:lpstr>
      <vt:lpstr>Jour 3</vt:lpstr>
      <vt:lpstr>Orthographe</vt:lpstr>
      <vt:lpstr>Défi : Copie les mots des listes affichées dans la classe en te levant le moins de fois possible !  </vt:lpstr>
      <vt:lpstr>Présentation PowerPoint</vt:lpstr>
      <vt:lpstr>Trouve les 5 fautes !</vt:lpstr>
      <vt:lpstr>Grammaire</vt:lpstr>
      <vt:lpstr>Trouve les groupes dans la phrase : Entoure le sujet  Souligne le verbe </vt:lpstr>
      <vt:lpstr>Conjugue ces verbes au: -présent -futur -imparfait</vt:lpstr>
      <vt:lpstr>Numération</vt:lpstr>
      <vt:lpstr>Titre ici</vt:lpstr>
      <vt:lpstr>Ajouter 9, enlever 9</vt:lpstr>
      <vt:lpstr>Problèmes</vt:lpstr>
      <vt:lpstr>Titre ici</vt:lpstr>
      <vt:lpstr>Géométrie</vt:lpstr>
      <vt:lpstr>Présentation PowerPoint</vt:lpstr>
      <vt:lpstr>Lecture</vt:lpstr>
      <vt:lpstr>Présentation PowerPoint</vt:lpstr>
      <vt:lpstr>Jour 4</vt:lpstr>
      <vt:lpstr>Orthographe</vt:lpstr>
      <vt:lpstr>Défi : Copie les mots des listes affichées dans la classe en te levant le moins de fois possible !  </vt:lpstr>
      <vt:lpstr>Présentation PowerPoint</vt:lpstr>
      <vt:lpstr>Trouve les 5 fautes !</vt:lpstr>
      <vt:lpstr>Grammaire</vt:lpstr>
      <vt:lpstr>Trouve les groupes dans la phrase : Entoure le sujet  Souligne le verbe </vt:lpstr>
      <vt:lpstr>Numération</vt:lpstr>
      <vt:lpstr>Dictée de nombres/nombres de, chiffres de</vt:lpstr>
      <vt:lpstr>Ajouter 9, enlever 9</vt:lpstr>
      <vt:lpstr>Problèmes</vt:lpstr>
      <vt:lpstr>Titre ici</vt:lpstr>
      <vt:lpstr>Titre ici</vt:lpstr>
      <vt:lpstr>Géométrie</vt:lpstr>
      <vt:lpstr>Présentation PowerPoint</vt:lpstr>
      <vt:lpstr>Lecture</vt:lpstr>
      <vt:lpstr>Présentation PowerPoint</vt:lpstr>
      <vt:lpstr>Présentation PowerPoint</vt:lpstr>
      <vt:lpstr>Présentation PowerPoint</vt:lpstr>
      <vt:lpstr>Jour 5</vt:lpstr>
      <vt:lpstr>Orthographe</vt:lpstr>
      <vt:lpstr>Défi : Copie les mots des listes affichées dans la classe en te levant le moins de fois possible !  </vt:lpstr>
      <vt:lpstr>Présentation PowerPoint</vt:lpstr>
      <vt:lpstr>Trouve les 5 fautes !</vt:lpstr>
      <vt:lpstr>Grammaire</vt:lpstr>
      <vt:lpstr>Trouve les groupes dans la phrase : Entoure le sujet  Souligne le verbe </vt:lpstr>
      <vt:lpstr>Conjugue ces verbes au: -présent -futur -imparfait</vt:lpstr>
      <vt:lpstr>Numération</vt:lpstr>
      <vt:lpstr>Dictée de nombres/nombres de, chiffres de</vt:lpstr>
      <vt:lpstr>Ajouter 9, enlever 9</vt:lpstr>
      <vt:lpstr>Problèmes</vt:lpstr>
      <vt:lpstr>Titre ici</vt:lpstr>
      <vt:lpstr>Titre ici</vt:lpstr>
      <vt:lpstr>Géométrie</vt:lpstr>
      <vt:lpstr>Présentation PowerPoint</vt:lpstr>
      <vt:lpstr>Lecture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Solene  Ezingeard</cp:lastModifiedBy>
  <cp:revision>19</cp:revision>
  <dcterms:modified xsi:type="dcterms:W3CDTF">2024-10-25T07:31:19Z</dcterms:modified>
</cp:coreProperties>
</file>